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gray">
      <p:bgPr>
        <a:blipFill dpi="0" rotWithShape="0">
          <a:blip r:embed="rId2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US" noProof="0" smtClean="0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62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84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8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47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7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68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42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54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7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F7FDBDF-E5F9-41D1-90EB-EDB5F8734B89}" type="datetimeFigureOut">
              <a:rPr lang="es-MX" smtClean="0"/>
              <a:t>01/06/2012</a:t>
            </a:fld>
            <a:endParaRPr lang="es-MX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MX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1DBBE0-725A-4652-88F6-FC61A6D610ED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FloatSort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2400" dirty="0" smtClean="0"/>
              <a:t>Ordenamiento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colección</a:t>
            </a:r>
            <a:r>
              <a:rPr lang="en-US" sz="2400" dirty="0" smtClean="0"/>
              <a:t> </a:t>
            </a:r>
            <a:r>
              <a:rPr lang="es-MX" sz="2400" dirty="0" smtClean="0"/>
              <a:t>de números en punto flotante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856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Nueva librería de Irvine K.</a:t>
            </a:r>
          </a:p>
          <a:p>
            <a:r>
              <a:rPr lang="es-MX" dirty="0" smtClean="0"/>
              <a:t>Procedimientos Específicos</a:t>
            </a:r>
          </a:p>
          <a:p>
            <a:pPr lvl="1"/>
            <a:r>
              <a:rPr lang="es-MX" dirty="0" smtClean="0"/>
              <a:t>Manejo de archivos</a:t>
            </a:r>
          </a:p>
          <a:p>
            <a:pPr lvl="1"/>
            <a:r>
              <a:rPr lang="es-MX" dirty="0" smtClean="0"/>
              <a:t>Ordenamientos</a:t>
            </a:r>
          </a:p>
          <a:p>
            <a:pPr lvl="1"/>
            <a:r>
              <a:rPr lang="es-MX" dirty="0" smtClean="0"/>
              <a:t>Flujo del programa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55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Irvine16 (2010)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Métodos para el manejo de PF</a:t>
            </a:r>
          </a:p>
          <a:p>
            <a:r>
              <a:rPr lang="es-MX" dirty="0" smtClean="0"/>
              <a:t>Definidos en Floatio.asm</a:t>
            </a:r>
          </a:p>
          <a:p>
            <a:pPr lvl="1"/>
            <a:r>
              <a:rPr lang="es-MX" dirty="0" err="1" smtClean="0"/>
              <a:t>WriteFloat</a:t>
            </a:r>
            <a:endParaRPr lang="es-MX" dirty="0" smtClean="0"/>
          </a:p>
          <a:p>
            <a:pPr lvl="1"/>
            <a:r>
              <a:rPr lang="es-MX" dirty="0" err="1" smtClean="0"/>
              <a:t>ReadFloat</a:t>
            </a:r>
            <a:endParaRPr lang="es-MX" dirty="0" smtClean="0"/>
          </a:p>
          <a:p>
            <a:pPr lvl="1"/>
            <a:r>
              <a:rPr lang="es-MX" dirty="0" err="1" smtClean="0"/>
              <a:t>ShowFPUStack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Procedimientos Específicos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Ordenamientos: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err="1" smtClean="0"/>
              <a:t>SelectionSort</a:t>
            </a:r>
            <a:endParaRPr lang="es-MX" dirty="0" smtClean="0"/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err="1" smtClean="0"/>
              <a:t>InsertionSort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952500" cy="353377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581650" y="5397211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Wikipedia contributors, «Selection sort,» Wikipedia, The Free Encyclopedia</a:t>
            </a:r>
            <a:r>
              <a:rPr lang="en-US" sz="1400" dirty="0" smtClean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0539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Procedimientos Específicos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Manejo de archivos</a:t>
            </a:r>
          </a:p>
          <a:p>
            <a:pPr lvl="1"/>
            <a:r>
              <a:rPr lang="es-MX" dirty="0" smtClean="0"/>
              <a:t>Abrir el archivo en modo lectura</a:t>
            </a:r>
          </a:p>
          <a:p>
            <a:pPr lvl="1"/>
            <a:r>
              <a:rPr lang="es-MX" dirty="0" smtClean="0"/>
              <a:t>Abrir el archivo en modo escritura</a:t>
            </a:r>
          </a:p>
          <a:p>
            <a:pPr lvl="1"/>
            <a:r>
              <a:rPr lang="es-MX" dirty="0" smtClean="0"/>
              <a:t>Cerrar el archivo</a:t>
            </a:r>
          </a:p>
          <a:p>
            <a:r>
              <a:rPr lang="es-MX" dirty="0" smtClean="0"/>
              <a:t>Manejo de Información</a:t>
            </a:r>
          </a:p>
          <a:p>
            <a:pPr lvl="1"/>
            <a:r>
              <a:rPr lang="es-MX" dirty="0" smtClean="0"/>
              <a:t>Lectura del archivo</a:t>
            </a:r>
          </a:p>
          <a:p>
            <a:pPr lvl="1"/>
            <a:r>
              <a:rPr lang="es-MX" dirty="0" smtClean="0"/>
              <a:t>Escritura al archivo</a:t>
            </a:r>
          </a:p>
          <a:p>
            <a:pPr lvl="1"/>
            <a:r>
              <a:rPr lang="es-MX" dirty="0" smtClean="0"/>
              <a:t>Imprimir arreglo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60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1143000"/>
            <a:ext cx="3766963" cy="26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39491"/>
            <a:ext cx="3773890" cy="26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1189"/>
            <a:ext cx="5057551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0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Ordenar un arreglo de números en formato IEEE punto flotante.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programa debe:</a:t>
            </a:r>
          </a:p>
          <a:p>
            <a:pPr lvl="1"/>
            <a:r>
              <a:rPr lang="es-MX" dirty="0" smtClean="0"/>
              <a:t>Leer los datos de un archivo ASCII</a:t>
            </a:r>
          </a:p>
          <a:p>
            <a:pPr lvl="1"/>
            <a:r>
              <a:rPr lang="es-MX" dirty="0" smtClean="0"/>
              <a:t>Devolver el arreglo ordenado en un archivo</a:t>
            </a:r>
          </a:p>
          <a:p>
            <a:pPr lvl="1"/>
            <a:r>
              <a:rPr lang="es-MX" dirty="0" smtClean="0"/>
              <a:t>Ordenamiento por selección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98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Unidad de Punto Flotante (FPU)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Intel 8086 diseñado sólo para aritmética entera</a:t>
            </a:r>
          </a:p>
          <a:p>
            <a:r>
              <a:rPr lang="es-MX" dirty="0" smtClean="0"/>
              <a:t>Coprocesador de punto flotante 8087 (FPU)</a:t>
            </a:r>
          </a:p>
          <a:p>
            <a:r>
              <a:rPr lang="es-MX" dirty="0" smtClean="0"/>
              <a:t>Integración del FPU con el CPU en el Intel486</a:t>
            </a:r>
          </a:p>
          <a:p>
            <a:endParaRPr lang="es-MX" dirty="0"/>
          </a:p>
        </p:txBody>
      </p:sp>
      <p:pic>
        <p:nvPicPr>
          <p:cNvPr id="4098" name="Picture 2" descr="File:Intel C8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438"/>
            <a:ext cx="6477000" cy="235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075016" y="6126037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Intel C8087. </a:t>
            </a:r>
            <a:r>
              <a:rPr lang="es-MX" b="1" dirty="0" err="1" smtClean="0"/>
              <a:t>Wikimedia</a:t>
            </a:r>
            <a:r>
              <a:rPr lang="es-MX" b="1" dirty="0" smtClean="0"/>
              <a:t>.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6350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 Flotante en X86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Basado en IEEE-754 de 1985</a:t>
            </a:r>
          </a:p>
          <a:p>
            <a:r>
              <a:rPr lang="es-MX" dirty="0" smtClean="0"/>
              <a:t>Tres niveles de precisión</a:t>
            </a:r>
          </a:p>
          <a:p>
            <a:pPr marL="457200" lvl="1" indent="0">
              <a:buNone/>
            </a:pP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05976"/>
              </p:ext>
            </p:extLst>
          </p:nvPr>
        </p:nvGraphicFramePr>
        <p:xfrm>
          <a:off x="1447800" y="32766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Precisión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#</a:t>
                      </a:r>
                      <a:r>
                        <a:rPr lang="es-MX" baseline="0" dirty="0" smtClean="0"/>
                        <a:t> de bits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Implementación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Sencilla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32 bits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REAL4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Doble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64 bits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REAL8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Doble Extendida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80 bits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REAL10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Precisión Extendida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5150534"/>
            <a:ext cx="8382000" cy="19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7" y="3567113"/>
            <a:ext cx="28670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49" y="1838324"/>
            <a:ext cx="3429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648478" y="2590800"/>
            <a:ext cx="18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 bit para el signo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3493051" y="4191000"/>
            <a:ext cx="21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15 bits de exponente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422711" y="5791200"/>
            <a:ext cx="229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64 bits para la mantisa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27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Pila de números PF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796145" cy="4525963"/>
          </a:xfrm>
        </p:spPr>
        <p:txBody>
          <a:bodyPr>
            <a:noAutofit/>
          </a:bodyPr>
          <a:lstStyle/>
          <a:p>
            <a:r>
              <a:rPr lang="es-MX" sz="2400" dirty="0" smtClean="0"/>
              <a:t>En vez de utilizar los registros (</a:t>
            </a:r>
            <a:r>
              <a:rPr lang="es-MX" sz="2400" dirty="0" err="1" smtClean="0"/>
              <a:t>eax</a:t>
            </a:r>
            <a:r>
              <a:rPr lang="es-MX" sz="2400" dirty="0" smtClean="0"/>
              <a:t>, </a:t>
            </a:r>
            <a:r>
              <a:rPr lang="es-MX" sz="2400" dirty="0" err="1" smtClean="0"/>
              <a:t>edx</a:t>
            </a:r>
            <a:r>
              <a:rPr lang="es-MX" sz="2400" dirty="0" smtClean="0"/>
              <a:t>,…) </a:t>
            </a:r>
          </a:p>
          <a:p>
            <a:r>
              <a:rPr lang="es-MX" sz="2400" dirty="0" smtClean="0"/>
              <a:t>Formado por 8 registros de 80-bits cada uno</a:t>
            </a:r>
          </a:p>
          <a:p>
            <a:r>
              <a:rPr lang="es-MX" sz="2400" dirty="0" smtClean="0"/>
              <a:t>TOP (o ST(0)) determina el primer elemento</a:t>
            </a:r>
            <a:endParaRPr lang="es-MX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72"/>
          <a:stretch/>
        </p:blipFill>
        <p:spPr bwMode="auto">
          <a:xfrm>
            <a:off x="4253345" y="1371600"/>
            <a:ext cx="4890655" cy="466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0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Conjunto de Instrucciones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Conjunto especial de instrucciones</a:t>
            </a:r>
          </a:p>
          <a:p>
            <a:r>
              <a:rPr lang="es-MX" dirty="0" smtClean="0"/>
              <a:t>Categorías básicas:</a:t>
            </a:r>
          </a:p>
          <a:p>
            <a:pPr lvl="1"/>
            <a:r>
              <a:rPr lang="es-MX" dirty="0" smtClean="0"/>
              <a:t>Transferencia de Datos</a:t>
            </a:r>
          </a:p>
          <a:p>
            <a:pPr lvl="1"/>
            <a:r>
              <a:rPr lang="es-MX" dirty="0" smtClean="0"/>
              <a:t>Aritmética Flotante</a:t>
            </a:r>
          </a:p>
          <a:p>
            <a:pPr lvl="1"/>
            <a:r>
              <a:rPr lang="es-MX" dirty="0" smtClean="0"/>
              <a:t>Comparación</a:t>
            </a:r>
          </a:p>
          <a:p>
            <a:pPr lvl="1"/>
            <a:r>
              <a:rPr lang="es-MX" dirty="0" smtClean="0"/>
              <a:t>Carga de constantes</a:t>
            </a:r>
          </a:p>
          <a:p>
            <a:pPr lvl="1"/>
            <a:r>
              <a:rPr lang="es-MX" dirty="0" smtClean="0"/>
              <a:t>Control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30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Conjunto de Instrucciones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f</a:t>
            </a:r>
            <a:r>
              <a:rPr lang="es-MX" dirty="0" err="1" smtClean="0"/>
              <a:t>init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fld</a:t>
            </a:r>
            <a:endParaRPr lang="es-MX" dirty="0" smtClean="0"/>
          </a:p>
          <a:p>
            <a:r>
              <a:rPr lang="es-MX" dirty="0" smtClean="0"/>
              <a:t>fld1, </a:t>
            </a:r>
            <a:r>
              <a:rPr lang="es-MX" dirty="0" err="1" smtClean="0"/>
              <a:t>fldz</a:t>
            </a:r>
            <a:r>
              <a:rPr lang="es-MX" dirty="0" smtClean="0"/>
              <a:t>, </a:t>
            </a:r>
            <a:r>
              <a:rPr lang="es-MX" dirty="0" err="1" smtClean="0"/>
              <a:t>fldPi</a:t>
            </a:r>
            <a:endParaRPr lang="es-MX" dirty="0" smtClean="0"/>
          </a:p>
          <a:p>
            <a:r>
              <a:rPr lang="es-MX" dirty="0" err="1" smtClean="0"/>
              <a:t>fst</a:t>
            </a:r>
            <a:r>
              <a:rPr lang="es-MX" dirty="0" smtClean="0"/>
              <a:t>, </a:t>
            </a:r>
            <a:r>
              <a:rPr lang="es-MX" dirty="0" err="1" smtClean="0"/>
              <a:t>fstp</a:t>
            </a:r>
            <a:endParaRPr lang="es-MX" dirty="0" smtClean="0"/>
          </a:p>
          <a:p>
            <a:r>
              <a:rPr lang="es-MX" dirty="0" err="1" smtClean="0"/>
              <a:t>fadd</a:t>
            </a:r>
            <a:r>
              <a:rPr lang="es-MX" dirty="0" smtClean="0"/>
              <a:t>, </a:t>
            </a:r>
            <a:r>
              <a:rPr lang="es-MX" dirty="0" err="1" smtClean="0"/>
              <a:t>fsub</a:t>
            </a:r>
            <a:r>
              <a:rPr lang="es-MX" dirty="0" smtClean="0"/>
              <a:t>, </a:t>
            </a:r>
            <a:r>
              <a:rPr lang="es-MX" dirty="0" err="1" smtClean="0"/>
              <a:t>fmul</a:t>
            </a:r>
            <a:r>
              <a:rPr lang="es-MX" dirty="0" smtClean="0"/>
              <a:t>, </a:t>
            </a:r>
            <a:r>
              <a:rPr lang="es-MX" dirty="0" err="1" smtClean="0"/>
              <a:t>fdiv</a:t>
            </a:r>
            <a:endParaRPr lang="es-MX" dirty="0" smtClean="0"/>
          </a:p>
          <a:p>
            <a:r>
              <a:rPr lang="es-MX" dirty="0" err="1" smtClean="0"/>
              <a:t>fcom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Crear un arreglo de flotantes REAL10 (X)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Leer las entradas de X de un archivo (float.in)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Ordenar el arreglo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Comparar usando </a:t>
            </a:r>
            <a:r>
              <a:rPr lang="es-MX" dirty="0" err="1" smtClean="0"/>
              <a:t>fcom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Imprimir X en el archivo de salida (</a:t>
            </a:r>
            <a:r>
              <a:rPr lang="es-MX" dirty="0" err="1" smtClean="0"/>
              <a:t>float.out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98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55</TotalTime>
  <Words>307</Words>
  <Application>Microsoft Office PowerPoint</Application>
  <PresentationFormat>Presentación en pantalla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Tema1</vt:lpstr>
      <vt:lpstr>FloatSort</vt:lpstr>
      <vt:lpstr>Objetivo</vt:lpstr>
      <vt:lpstr>Unidad de Punto Flotante (FPU)</vt:lpstr>
      <vt:lpstr>Punto Flotante en X86</vt:lpstr>
      <vt:lpstr>Precisión Extendida</vt:lpstr>
      <vt:lpstr>Pila de números PF</vt:lpstr>
      <vt:lpstr>Conjunto de Instrucciones</vt:lpstr>
      <vt:lpstr>Conjunto de Instrucciones</vt:lpstr>
      <vt:lpstr>Idea</vt:lpstr>
      <vt:lpstr>Procedimientos</vt:lpstr>
      <vt:lpstr>Irvine16 (2010)</vt:lpstr>
      <vt:lpstr>Procedimientos Específicos</vt:lpstr>
      <vt:lpstr>Procedimientos Específicos</vt:lpstr>
      <vt:lpstr>Resultados</vt:lpstr>
    </vt:vector>
  </TitlesOfParts>
  <Company>I.T.A.M.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FloatSort</dc:title>
  <dc:creator>Victor</dc:creator>
  <cp:lastModifiedBy>Victor</cp:lastModifiedBy>
  <cp:revision>6</cp:revision>
  <dcterms:created xsi:type="dcterms:W3CDTF">2012-06-02T03:37:06Z</dcterms:created>
  <dcterms:modified xsi:type="dcterms:W3CDTF">2012-06-02T04:32:21Z</dcterms:modified>
</cp:coreProperties>
</file>