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7"/>
  </p:notesMasterIdLst>
  <p:sldIdLst>
    <p:sldId id="289" r:id="rId3"/>
    <p:sldId id="290" r:id="rId4"/>
    <p:sldId id="292" r:id="rId5"/>
    <p:sldId id="293" r:id="rId6"/>
    <p:sldId id="29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8"/>
    </p:embeddedFont>
    <p:embeddedFont>
      <p:font typeface="Fira Sans" panose="020B0503050000020004" pitchFamily="34" charset="0"/>
      <p:regular r:id="rId39"/>
      <p:bold r:id="rId40"/>
      <p:italic r:id="rId41"/>
      <p:boldItalic r:id="rId42"/>
    </p:embeddedFont>
    <p:embeddedFont>
      <p:font typeface="Fira Sans Extra Condensed Medium" panose="020B0604020202020204" charset="0"/>
      <p:regular r:id="rId43"/>
      <p:bold r:id="rId44"/>
      <p:italic r:id="rId45"/>
      <p:boldItalic r:id="rId46"/>
    </p:embeddedFont>
    <p:embeddedFont>
      <p:font typeface="Lato Light" panose="020F0502020204030203" pitchFamily="34" charset="0"/>
      <p:regular r:id="rId47"/>
      <p:bold r:id="rId48"/>
      <p:italic r:id="rId49"/>
      <p:boldItalic r:id="rId50"/>
    </p:embeddedFont>
    <p:embeddedFont>
      <p:font typeface="Proxima Nova" panose="020B0604020202020204" charset="0"/>
      <p:regular r:id="rId51"/>
      <p:bold r:id="rId52"/>
      <p:italic r:id="rId53"/>
      <p:boldItalic r:id="rId54"/>
    </p:embeddedFont>
    <p:embeddedFont>
      <p:font typeface="Proxima Nova Semibold" panose="020B0604020202020204" charset="0"/>
      <p:regular r:id="rId55"/>
      <p:bold r:id="rId56"/>
      <p:boldItalic r:id="rId57"/>
    </p:embeddedFont>
    <p:embeddedFont>
      <p:font typeface="Roboto" panose="02000000000000000000" pitchFamily="2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69474-FBD2-4EFE-8E05-C7C3E0DB14A7}" v="1" dt="2024-06-28T04:06:19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66" Type="http://schemas.microsoft.com/office/2016/11/relationships/changesInfo" Target="changesInfos/changesInfo1.xml"/><Relationship Id="rId5" Type="http://schemas.openxmlformats.org/officeDocument/2006/relationships/slide" Target="slides/slide3.xml"/><Relationship Id="rId61" Type="http://schemas.openxmlformats.org/officeDocument/2006/relationships/font" Target="fonts/font24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67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font" Target="fonts/font23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yanna Chancay Soledispa" userId="83e69a6fd4b42a09" providerId="LiveId" clId="{42769474-FBD2-4EFE-8E05-C7C3E0DB14A7}"/>
    <pc:docChg chg="addSld delSld modSld">
      <pc:chgData name="Dayanna Chancay Soledispa" userId="83e69a6fd4b42a09" providerId="LiveId" clId="{42769474-FBD2-4EFE-8E05-C7C3E0DB14A7}" dt="2024-06-28T04:07:09.723" v="10" actId="20577"/>
      <pc:docMkLst>
        <pc:docMk/>
      </pc:docMkLst>
      <pc:sldChg chg="del">
        <pc:chgData name="Dayanna Chancay Soledispa" userId="83e69a6fd4b42a09" providerId="LiveId" clId="{42769474-FBD2-4EFE-8E05-C7C3E0DB14A7}" dt="2024-06-28T04:07:03.513" v="3" actId="47"/>
        <pc:sldMkLst>
          <pc:docMk/>
          <pc:sldMk cId="0" sldId="256"/>
        </pc:sldMkLst>
      </pc:sldChg>
      <pc:sldChg chg="del">
        <pc:chgData name="Dayanna Chancay Soledispa" userId="83e69a6fd4b42a09" providerId="LiveId" clId="{42769474-FBD2-4EFE-8E05-C7C3E0DB14A7}" dt="2024-06-28T04:06:55.278" v="2" actId="47"/>
        <pc:sldMkLst>
          <pc:docMk/>
          <pc:sldMk cId="0" sldId="257"/>
        </pc:sldMkLst>
      </pc:sldChg>
      <pc:sldChg chg="del">
        <pc:chgData name="Dayanna Chancay Soledispa" userId="83e69a6fd4b42a09" providerId="LiveId" clId="{42769474-FBD2-4EFE-8E05-C7C3E0DB14A7}" dt="2024-06-28T04:06:55.278" v="2" actId="47"/>
        <pc:sldMkLst>
          <pc:docMk/>
          <pc:sldMk cId="0" sldId="258"/>
        </pc:sldMkLst>
      </pc:sldChg>
      <pc:sldChg chg="del">
        <pc:chgData name="Dayanna Chancay Soledispa" userId="83e69a6fd4b42a09" providerId="LiveId" clId="{42769474-FBD2-4EFE-8E05-C7C3E0DB14A7}" dt="2024-06-28T04:06:55.278" v="2" actId="47"/>
        <pc:sldMkLst>
          <pc:docMk/>
          <pc:sldMk cId="0" sldId="259"/>
        </pc:sldMkLst>
      </pc:sldChg>
      <pc:sldChg chg="modSp add mod">
        <pc:chgData name="Dayanna Chancay Soledispa" userId="83e69a6fd4b42a09" providerId="LiveId" clId="{42769474-FBD2-4EFE-8E05-C7C3E0DB14A7}" dt="2024-06-28T04:07:09.723" v="10" actId="20577"/>
        <pc:sldMkLst>
          <pc:docMk/>
          <pc:sldMk cId="0" sldId="289"/>
        </pc:sldMkLst>
        <pc:spChg chg="mod">
          <ac:chgData name="Dayanna Chancay Soledispa" userId="83e69a6fd4b42a09" providerId="LiveId" clId="{42769474-FBD2-4EFE-8E05-C7C3E0DB14A7}" dt="2024-06-28T04:07:09.723" v="10" actId="20577"/>
          <ac:spMkLst>
            <pc:docMk/>
            <pc:sldMk cId="0" sldId="289"/>
            <ac:spMk id="57" creationId="{00000000-0000-0000-0000-000000000000}"/>
          </ac:spMkLst>
        </pc:spChg>
      </pc:sldChg>
      <pc:sldChg chg="add">
        <pc:chgData name="Dayanna Chancay Soledispa" userId="83e69a6fd4b42a09" providerId="LiveId" clId="{42769474-FBD2-4EFE-8E05-C7C3E0DB14A7}" dt="2024-06-28T04:06:19.900" v="0"/>
        <pc:sldMkLst>
          <pc:docMk/>
          <pc:sldMk cId="2387605300" sldId="290"/>
        </pc:sldMkLst>
      </pc:sldChg>
      <pc:sldChg chg="add del">
        <pc:chgData name="Dayanna Chancay Soledispa" userId="83e69a6fd4b42a09" providerId="LiveId" clId="{42769474-FBD2-4EFE-8E05-C7C3E0DB14A7}" dt="2024-06-28T04:06:26.913" v="1" actId="47"/>
        <pc:sldMkLst>
          <pc:docMk/>
          <pc:sldMk cId="0" sldId="291"/>
        </pc:sldMkLst>
      </pc:sldChg>
      <pc:sldChg chg="add">
        <pc:chgData name="Dayanna Chancay Soledispa" userId="83e69a6fd4b42a09" providerId="LiveId" clId="{42769474-FBD2-4EFE-8E05-C7C3E0DB14A7}" dt="2024-06-28T04:06:19.900" v="0"/>
        <pc:sldMkLst>
          <pc:docMk/>
          <pc:sldMk cId="0" sldId="292"/>
        </pc:sldMkLst>
      </pc:sldChg>
      <pc:sldChg chg="add">
        <pc:chgData name="Dayanna Chancay Soledispa" userId="83e69a6fd4b42a09" providerId="LiveId" clId="{42769474-FBD2-4EFE-8E05-C7C3E0DB14A7}" dt="2024-06-28T04:06:19.900" v="0"/>
        <pc:sldMkLst>
          <pc:docMk/>
          <pc:sldMk cId="3955058305" sldId="293"/>
        </pc:sldMkLst>
      </pc:sldChg>
      <pc:sldChg chg="add">
        <pc:chgData name="Dayanna Chancay Soledispa" userId="83e69a6fd4b42a09" providerId="LiveId" clId="{42769474-FBD2-4EFE-8E05-C7C3E0DB14A7}" dt="2024-06-28T04:06:19.900" v="0"/>
        <pc:sldMkLst>
          <pc:docMk/>
          <pc:sldMk cId="246084243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6d94988ad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6d94988ad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98a29d3b26_3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98a29d3b26_3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98a29d3b26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98a29d3b26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98a29d3b26_3_1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98a29d3b26_3_1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8a29d3b26_3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8a29d3b26_3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98a29d3b26_3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98a29d3b26_3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98a29d3b26_3_2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98a29d3b26_3_2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98a29d3b26_3_1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98a29d3b26_3_1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8a29d3b26_3_2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8a29d3b26_3_2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8a29d3b26_3_1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98a29d3b26_3_1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6d94988a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6d94988a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98a29d3b26_3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98a29d3b26_3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98a29d3b26_3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98a29d3b26_3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98a29d3b26_3_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98a29d3b26_3_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98a29d3b26_3_2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98a29d3b26_3_2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98a29d3b26_3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98a29d3b26_3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98a29d3b26_3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98a29d3b26_3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98a29d3b26_3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98a29d3b26_3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98a29d3b26_3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98a29d3b26_3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98a29d3b26_3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98a29d3b26_3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SLIDES_API124344334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SLIDES_API124344334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6d94988a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6d94988a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SLIDES_API124344334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SLIDES_API124344334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98a29d3b26_3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98a29d3b26_3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8ee13454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8ee13454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6d94988ad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6d94988ad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6d94988ad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6d94988ad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8a29d3b26_3_1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8a29d3b26_3_1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98a29d3b26_3_2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98a29d3b26_3_2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8a29d3b26_3_1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8a29d3b26_3_1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sk Management Infographics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701408"/>
            <a:ext cx="41091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0025" y="3097692"/>
            <a:ext cx="41091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5066430" y="514634"/>
            <a:ext cx="2726803" cy="2751101"/>
          </a:xfrm>
          <a:custGeom>
            <a:avLst/>
            <a:gdLst/>
            <a:ahLst/>
            <a:cxnLst/>
            <a:rect l="l" t="t" r="r" b="b"/>
            <a:pathLst>
              <a:path w="77433" h="78123" extrusionOk="0">
                <a:moveTo>
                  <a:pt x="38716" y="1"/>
                </a:moveTo>
                <a:cubicBezTo>
                  <a:pt x="17339" y="1"/>
                  <a:pt x="0" y="17477"/>
                  <a:pt x="0" y="39052"/>
                </a:cubicBezTo>
                <a:cubicBezTo>
                  <a:pt x="0" y="60626"/>
                  <a:pt x="17339" y="78122"/>
                  <a:pt x="38716" y="78122"/>
                </a:cubicBezTo>
                <a:cubicBezTo>
                  <a:pt x="60114" y="78122"/>
                  <a:pt x="77432" y="60626"/>
                  <a:pt x="77432" y="39052"/>
                </a:cubicBezTo>
                <a:cubicBezTo>
                  <a:pt x="77432" y="17477"/>
                  <a:pt x="60114" y="1"/>
                  <a:pt x="38716" y="1"/>
                </a:cubicBezTo>
                <a:close/>
              </a:path>
            </a:pathLst>
          </a:custGeom>
          <a:solidFill>
            <a:srgbClr val="E0E0E0">
              <a:alpha val="50000"/>
            </a:srgb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457200" y="1701408"/>
            <a:ext cx="41091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Risk Management</a:t>
            </a:r>
            <a:endParaRPr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460025" y="3097692"/>
            <a:ext cx="41091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GRUPO 3</a:t>
            </a:r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5600225" y="1071900"/>
            <a:ext cx="3047700" cy="163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4"/>
                </a:solidFill>
              </a:rPr>
              <a:t>RIS</a:t>
            </a:r>
            <a:r>
              <a:rPr lang="en" sz="11300">
                <a:solidFill>
                  <a:schemeClr val="accent6"/>
                </a:solidFill>
              </a:rPr>
              <a:t>K</a:t>
            </a:r>
            <a:endParaRPr sz="11300">
              <a:solidFill>
                <a:schemeClr val="accent6"/>
              </a:solidFill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4804864" y="4334230"/>
            <a:ext cx="3249957" cy="399690"/>
          </a:xfrm>
          <a:custGeom>
            <a:avLst/>
            <a:gdLst/>
            <a:ahLst/>
            <a:cxnLst/>
            <a:rect l="l" t="t" r="r" b="b"/>
            <a:pathLst>
              <a:path w="92289" h="11350" extrusionOk="0">
                <a:moveTo>
                  <a:pt x="46144" y="1"/>
                </a:moveTo>
                <a:cubicBezTo>
                  <a:pt x="20649" y="1"/>
                  <a:pt x="0" y="2542"/>
                  <a:pt x="0" y="5675"/>
                </a:cubicBezTo>
                <a:cubicBezTo>
                  <a:pt x="0" y="8808"/>
                  <a:pt x="20649" y="11349"/>
                  <a:pt x="46144" y="11349"/>
                </a:cubicBezTo>
                <a:cubicBezTo>
                  <a:pt x="71640" y="11349"/>
                  <a:pt x="92288" y="8808"/>
                  <a:pt x="92288" y="5675"/>
                </a:cubicBezTo>
                <a:cubicBezTo>
                  <a:pt x="92288" y="2542"/>
                  <a:pt x="71640" y="1"/>
                  <a:pt x="46144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7489997" y="2514951"/>
            <a:ext cx="1414058" cy="1068564"/>
          </a:xfrm>
          <a:custGeom>
            <a:avLst/>
            <a:gdLst/>
            <a:ahLst/>
            <a:cxnLst/>
            <a:rect l="l" t="t" r="r" b="b"/>
            <a:pathLst>
              <a:path w="40155" h="30344" extrusionOk="0">
                <a:moveTo>
                  <a:pt x="5241" y="1"/>
                </a:moveTo>
                <a:lnTo>
                  <a:pt x="0" y="8513"/>
                </a:lnTo>
                <a:lnTo>
                  <a:pt x="34914" y="30343"/>
                </a:lnTo>
                <a:lnTo>
                  <a:pt x="40155" y="21832"/>
                </a:lnTo>
                <a:lnTo>
                  <a:pt x="5241" y="1"/>
                </a:lnTo>
                <a:close/>
              </a:path>
            </a:pathLst>
          </a:custGeom>
          <a:solidFill>
            <a:srgbClr val="377F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7508731" y="2526079"/>
            <a:ext cx="721626" cy="336550"/>
          </a:xfrm>
          <a:custGeom>
            <a:avLst/>
            <a:gdLst/>
            <a:ahLst/>
            <a:cxnLst/>
            <a:rect l="l" t="t" r="r" b="b"/>
            <a:pathLst>
              <a:path w="20492" h="9557" extrusionOk="0">
                <a:moveTo>
                  <a:pt x="5222" y="0"/>
                </a:moveTo>
                <a:cubicBezTo>
                  <a:pt x="5222" y="0"/>
                  <a:pt x="2778" y="5064"/>
                  <a:pt x="0" y="8512"/>
                </a:cubicBezTo>
                <a:lnTo>
                  <a:pt x="20491" y="9556"/>
                </a:lnTo>
                <a:lnTo>
                  <a:pt x="5222" y="0"/>
                </a:lnTo>
                <a:close/>
              </a:path>
            </a:pathLst>
          </a:custGeom>
          <a:solidFill>
            <a:srgbClr val="256C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8411203" y="3069641"/>
            <a:ext cx="1658310" cy="1258831"/>
          </a:xfrm>
          <a:custGeom>
            <a:avLst/>
            <a:gdLst/>
            <a:ahLst/>
            <a:cxnLst/>
            <a:rect l="l" t="t" r="r" b="b"/>
            <a:pathLst>
              <a:path w="47091" h="35747" extrusionOk="0">
                <a:moveTo>
                  <a:pt x="7725" y="0"/>
                </a:moveTo>
                <a:cubicBezTo>
                  <a:pt x="7443" y="0"/>
                  <a:pt x="7167" y="144"/>
                  <a:pt x="7015" y="411"/>
                </a:cubicBezTo>
                <a:lnTo>
                  <a:pt x="237" y="11405"/>
                </a:lnTo>
                <a:cubicBezTo>
                  <a:pt x="1" y="11799"/>
                  <a:pt x="119" y="12331"/>
                  <a:pt x="513" y="12587"/>
                </a:cubicBezTo>
                <a:lnTo>
                  <a:pt x="36313" y="34970"/>
                </a:lnTo>
                <a:cubicBezTo>
                  <a:pt x="37150" y="35495"/>
                  <a:pt x="38084" y="35747"/>
                  <a:pt x="39008" y="35747"/>
                </a:cubicBezTo>
                <a:cubicBezTo>
                  <a:pt x="40715" y="35747"/>
                  <a:pt x="42388" y="34888"/>
                  <a:pt x="43347" y="33315"/>
                </a:cubicBezTo>
                <a:lnTo>
                  <a:pt x="45613" y="29630"/>
                </a:lnTo>
                <a:cubicBezTo>
                  <a:pt x="47091" y="27207"/>
                  <a:pt x="46362" y="24035"/>
                  <a:pt x="43958" y="22518"/>
                </a:cubicBezTo>
                <a:lnTo>
                  <a:pt x="8178" y="135"/>
                </a:lnTo>
                <a:cubicBezTo>
                  <a:pt x="8037" y="44"/>
                  <a:pt x="7880" y="0"/>
                  <a:pt x="7725" y="0"/>
                </a:cubicBezTo>
                <a:close/>
              </a:path>
            </a:pathLst>
          </a:custGeom>
          <a:solidFill>
            <a:srgbClr val="0A4D4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4762536" y="415574"/>
            <a:ext cx="3334614" cy="2948939"/>
          </a:xfrm>
          <a:custGeom>
            <a:avLst/>
            <a:gdLst/>
            <a:ahLst/>
            <a:cxnLst/>
            <a:rect l="l" t="t" r="r" b="b"/>
            <a:pathLst>
              <a:path w="94693" h="83741" extrusionOk="0">
                <a:moveTo>
                  <a:pt x="47427" y="3814"/>
                </a:moveTo>
                <a:cubicBezTo>
                  <a:pt x="54207" y="3814"/>
                  <a:pt x="61068" y="5653"/>
                  <a:pt x="67246" y="9513"/>
                </a:cubicBezTo>
                <a:cubicBezTo>
                  <a:pt x="84920" y="20586"/>
                  <a:pt x="90377" y="44091"/>
                  <a:pt x="79423" y="61922"/>
                </a:cubicBezTo>
                <a:cubicBezTo>
                  <a:pt x="72283" y="73536"/>
                  <a:pt x="59922" y="79920"/>
                  <a:pt x="47289" y="79920"/>
                </a:cubicBezTo>
                <a:cubicBezTo>
                  <a:pt x="40505" y="79920"/>
                  <a:pt x="33642" y="78079"/>
                  <a:pt x="27466" y="74217"/>
                </a:cubicBezTo>
                <a:cubicBezTo>
                  <a:pt x="9793" y="63144"/>
                  <a:pt x="4335" y="39638"/>
                  <a:pt x="15290" y="21807"/>
                </a:cubicBezTo>
                <a:cubicBezTo>
                  <a:pt x="22432" y="10203"/>
                  <a:pt x="34790" y="3814"/>
                  <a:pt x="47427" y="3814"/>
                </a:cubicBezTo>
                <a:close/>
                <a:moveTo>
                  <a:pt x="47425" y="0"/>
                </a:moveTo>
                <a:cubicBezTo>
                  <a:pt x="33524" y="0"/>
                  <a:pt x="19924" y="7030"/>
                  <a:pt x="12078" y="19798"/>
                </a:cubicBezTo>
                <a:cubicBezTo>
                  <a:pt x="1" y="39422"/>
                  <a:pt x="6010" y="65291"/>
                  <a:pt x="25476" y="77468"/>
                </a:cubicBezTo>
                <a:cubicBezTo>
                  <a:pt x="32271" y="81715"/>
                  <a:pt x="39821" y="83740"/>
                  <a:pt x="47284" y="83740"/>
                </a:cubicBezTo>
                <a:cubicBezTo>
                  <a:pt x="61181" y="83740"/>
                  <a:pt x="74776" y="76719"/>
                  <a:pt x="82634" y="63952"/>
                </a:cubicBezTo>
                <a:cubicBezTo>
                  <a:pt x="94692" y="44328"/>
                  <a:pt x="88683" y="18458"/>
                  <a:pt x="69236" y="6281"/>
                </a:cubicBezTo>
                <a:cubicBezTo>
                  <a:pt x="62442" y="2027"/>
                  <a:pt x="54890" y="0"/>
                  <a:pt x="47425" y="0"/>
                </a:cubicBezTo>
                <a:close/>
              </a:path>
            </a:pathLst>
          </a:custGeom>
          <a:solidFill>
            <a:srgbClr val="7B9895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5625363" y="685145"/>
            <a:ext cx="1036730" cy="500018"/>
          </a:xfrm>
          <a:custGeom>
            <a:avLst/>
            <a:gdLst/>
            <a:ahLst/>
            <a:cxnLst/>
            <a:rect l="l" t="t" r="r" b="b"/>
            <a:pathLst>
              <a:path w="29440" h="14199" extrusionOk="0">
                <a:moveTo>
                  <a:pt x="21265" y="0"/>
                </a:moveTo>
                <a:cubicBezTo>
                  <a:pt x="17492" y="0"/>
                  <a:pt x="13695" y="847"/>
                  <a:pt x="10274" y="2350"/>
                </a:cubicBezTo>
                <a:cubicBezTo>
                  <a:pt x="5782" y="4340"/>
                  <a:pt x="1427" y="8103"/>
                  <a:pt x="147" y="13029"/>
                </a:cubicBezTo>
                <a:cubicBezTo>
                  <a:pt x="0" y="13587"/>
                  <a:pt x="465" y="14199"/>
                  <a:pt x="980" y="14199"/>
                </a:cubicBezTo>
                <a:cubicBezTo>
                  <a:pt x="1157" y="14199"/>
                  <a:pt x="1340" y="14126"/>
                  <a:pt x="1506" y="13955"/>
                </a:cubicBezTo>
                <a:cubicBezTo>
                  <a:pt x="4541" y="10803"/>
                  <a:pt x="7732" y="8044"/>
                  <a:pt x="11791" y="6330"/>
                </a:cubicBezTo>
                <a:cubicBezTo>
                  <a:pt x="14905" y="5005"/>
                  <a:pt x="18135" y="4669"/>
                  <a:pt x="21402" y="4669"/>
                </a:cubicBezTo>
                <a:cubicBezTo>
                  <a:pt x="22994" y="4669"/>
                  <a:pt x="24594" y="4749"/>
                  <a:pt x="26194" y="4833"/>
                </a:cubicBezTo>
                <a:cubicBezTo>
                  <a:pt x="26237" y="4835"/>
                  <a:pt x="26280" y="4837"/>
                  <a:pt x="26322" y="4837"/>
                </a:cubicBezTo>
                <a:cubicBezTo>
                  <a:pt x="28554" y="4837"/>
                  <a:pt x="29440" y="1314"/>
                  <a:pt x="27081" y="715"/>
                </a:cubicBezTo>
                <a:cubicBezTo>
                  <a:pt x="25186" y="229"/>
                  <a:pt x="23228" y="0"/>
                  <a:pt x="212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1292010" y="1320310"/>
            <a:ext cx="1143300" cy="523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1579192" y="1495685"/>
            <a:ext cx="5688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CERTAIN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1292010" y="1844185"/>
            <a:ext cx="1143300" cy="523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2" name="Google Shape;312;p23"/>
          <p:cNvSpPr txBox="1"/>
          <p:nvPr/>
        </p:nvSpPr>
        <p:spPr>
          <a:xfrm>
            <a:off x="1646235" y="2019560"/>
            <a:ext cx="4347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LIKELY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1292010" y="2368060"/>
            <a:ext cx="1143300" cy="523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4" name="Google Shape;314;p23"/>
          <p:cNvSpPr txBox="1"/>
          <p:nvPr/>
        </p:nvSpPr>
        <p:spPr>
          <a:xfrm>
            <a:off x="1562356" y="2543435"/>
            <a:ext cx="6027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POSSIBLE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1292010" y="2891935"/>
            <a:ext cx="1143300" cy="523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6" name="Google Shape;316;p23"/>
          <p:cNvSpPr txBox="1"/>
          <p:nvPr/>
        </p:nvSpPr>
        <p:spPr>
          <a:xfrm>
            <a:off x="1562357" y="3067310"/>
            <a:ext cx="6027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UNLIKELY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1292010" y="3415810"/>
            <a:ext cx="1143300" cy="523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1679906" y="3591185"/>
            <a:ext cx="3675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RARE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2435308" y="3939685"/>
            <a:ext cx="1143300" cy="523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2542406" y="4115060"/>
            <a:ext cx="9291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INSIGNIFICANT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3578606" y="3939685"/>
            <a:ext cx="1143300" cy="523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3919302" y="4115060"/>
            <a:ext cx="4620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MINOR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4721903" y="3939685"/>
            <a:ext cx="1143300" cy="523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4889431" y="4115060"/>
            <a:ext cx="8082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SIGNIFICANT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5865201" y="3939685"/>
            <a:ext cx="1143300" cy="523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6" name="Google Shape;326;p23"/>
          <p:cNvSpPr txBox="1"/>
          <p:nvPr/>
        </p:nvSpPr>
        <p:spPr>
          <a:xfrm>
            <a:off x="6190265" y="4115060"/>
            <a:ext cx="4932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MAJOR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7008499" y="3939685"/>
            <a:ext cx="1143300" cy="523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8" name="Google Shape;328;p23"/>
          <p:cNvSpPr txBox="1"/>
          <p:nvPr/>
        </p:nvSpPr>
        <p:spPr>
          <a:xfrm>
            <a:off x="7090645" y="4115060"/>
            <a:ext cx="9789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CATASTROPHIC</a:t>
            </a:r>
            <a:endParaRPr sz="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2435308" y="1320310"/>
            <a:ext cx="1143300" cy="523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0" name="Google Shape;330;p23"/>
          <p:cNvSpPr txBox="1"/>
          <p:nvPr/>
        </p:nvSpPr>
        <p:spPr>
          <a:xfrm>
            <a:off x="2836433" y="1495685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2435308" y="1844185"/>
            <a:ext cx="1143300" cy="523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2435308" y="2368060"/>
            <a:ext cx="1143300" cy="523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2435308" y="2891935"/>
            <a:ext cx="1143300" cy="523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2435308" y="3415810"/>
            <a:ext cx="1143300" cy="523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3578606" y="1320310"/>
            <a:ext cx="1143300" cy="5238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3796039" y="1495685"/>
            <a:ext cx="7083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MODERATE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3578606" y="1844185"/>
            <a:ext cx="1143300" cy="5238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3796039" y="2019560"/>
            <a:ext cx="7083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MODERATE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3578606" y="2368060"/>
            <a:ext cx="1143300" cy="5238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3796039" y="2543435"/>
            <a:ext cx="7083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MODERATE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3578606" y="2891935"/>
            <a:ext cx="1143300" cy="523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3578606" y="3415810"/>
            <a:ext cx="1143300" cy="523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4721903" y="1320310"/>
            <a:ext cx="1143300" cy="523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5112205" y="1495685"/>
            <a:ext cx="3627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4721903" y="1844185"/>
            <a:ext cx="1143300" cy="523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5112205" y="2019560"/>
            <a:ext cx="3627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4721903" y="2368060"/>
            <a:ext cx="1143300" cy="5238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4939336" y="2543435"/>
            <a:ext cx="7083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MODERATE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4721903" y="2891935"/>
            <a:ext cx="1143300" cy="5238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4939336" y="3067310"/>
            <a:ext cx="7083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MODERATE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4721903" y="3415810"/>
            <a:ext cx="1143300" cy="523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5865201" y="1320310"/>
            <a:ext cx="1143300" cy="523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6140958" y="1495685"/>
            <a:ext cx="5919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EXTREME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5865201" y="1844185"/>
            <a:ext cx="1143300" cy="523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6255502" y="2019560"/>
            <a:ext cx="3627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5865201" y="2368060"/>
            <a:ext cx="1143300" cy="523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6255502" y="2543435"/>
            <a:ext cx="3627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5865201" y="2891935"/>
            <a:ext cx="1143300" cy="5238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6082634" y="3067310"/>
            <a:ext cx="7083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MODERATE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5865201" y="3415810"/>
            <a:ext cx="1143300" cy="523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7008499" y="1320310"/>
            <a:ext cx="1143300" cy="523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2" name="Google Shape;362;p23"/>
          <p:cNvSpPr txBox="1"/>
          <p:nvPr/>
        </p:nvSpPr>
        <p:spPr>
          <a:xfrm>
            <a:off x="7284256" y="1495685"/>
            <a:ext cx="5919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EXTREME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7008499" y="1844185"/>
            <a:ext cx="1143300" cy="523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7284257" y="2019560"/>
            <a:ext cx="5919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EXTREME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7008499" y="2368060"/>
            <a:ext cx="1143300" cy="523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7398800" y="2543435"/>
            <a:ext cx="3627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7008499" y="2891935"/>
            <a:ext cx="1143300" cy="5238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7225932" y="3067310"/>
            <a:ext cx="7083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MODERATE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7008499" y="3415810"/>
            <a:ext cx="1143300" cy="523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4710850" y="4495620"/>
            <a:ext cx="1165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SIGNIFICANCE</a:t>
            </a:r>
            <a:endParaRPr sz="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 rot="-5400000">
            <a:off x="620351" y="2520410"/>
            <a:ext cx="9630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LIKELIHOOD</a:t>
            </a:r>
            <a:endParaRPr sz="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2836433" y="2019560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2836433" y="2543435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2836433" y="3067310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2836433" y="3591185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6" name="Google Shape;376;p23"/>
          <p:cNvSpPr txBox="1"/>
          <p:nvPr/>
        </p:nvSpPr>
        <p:spPr>
          <a:xfrm>
            <a:off x="3979731" y="3591185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3979731" y="3067310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5123029" y="3591185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9" name="Google Shape;379;p23"/>
          <p:cNvSpPr txBox="1"/>
          <p:nvPr/>
        </p:nvSpPr>
        <p:spPr>
          <a:xfrm>
            <a:off x="6265978" y="3591185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0" name="Google Shape;380;p23"/>
          <p:cNvSpPr txBox="1"/>
          <p:nvPr/>
        </p:nvSpPr>
        <p:spPr>
          <a:xfrm>
            <a:off x="7409624" y="3591185"/>
            <a:ext cx="3411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3476275" y="972825"/>
            <a:ext cx="2191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 ASSESSMENT MATRIX</a:t>
            </a:r>
            <a:endParaRPr sz="9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1230413" y="1340225"/>
            <a:ext cx="1408392" cy="558603"/>
          </a:xfrm>
          <a:custGeom>
            <a:avLst/>
            <a:gdLst/>
            <a:ahLst/>
            <a:cxnLst/>
            <a:rect l="l" t="t" r="r" b="b"/>
            <a:pathLst>
              <a:path w="33315" h="9819" extrusionOk="0">
                <a:moveTo>
                  <a:pt x="4925" y="1"/>
                </a:moveTo>
                <a:cubicBezTo>
                  <a:pt x="2220" y="1"/>
                  <a:pt x="1" y="2189"/>
                  <a:pt x="1" y="4895"/>
                </a:cubicBezTo>
                <a:cubicBezTo>
                  <a:pt x="1" y="7630"/>
                  <a:pt x="2220" y="9819"/>
                  <a:pt x="4925" y="9819"/>
                </a:cubicBezTo>
                <a:lnTo>
                  <a:pt x="29089" y="9819"/>
                </a:lnTo>
                <a:lnTo>
                  <a:pt x="33314" y="4895"/>
                </a:lnTo>
                <a:lnTo>
                  <a:pt x="29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4"/>
          <p:cNvSpPr/>
          <p:nvPr/>
        </p:nvSpPr>
        <p:spPr>
          <a:xfrm>
            <a:off x="553360" y="1340225"/>
            <a:ext cx="558546" cy="558603"/>
          </a:xfrm>
          <a:custGeom>
            <a:avLst/>
            <a:gdLst/>
            <a:ahLst/>
            <a:cxnLst/>
            <a:rect l="l" t="t" r="r" b="b"/>
            <a:pathLst>
              <a:path w="9818" h="9819" extrusionOk="0">
                <a:moveTo>
                  <a:pt x="4894" y="1"/>
                </a:moveTo>
                <a:cubicBezTo>
                  <a:pt x="2189" y="1"/>
                  <a:pt x="0" y="2189"/>
                  <a:pt x="0" y="4895"/>
                </a:cubicBezTo>
                <a:cubicBezTo>
                  <a:pt x="0" y="7630"/>
                  <a:pt x="2189" y="9819"/>
                  <a:pt x="4894" y="9819"/>
                </a:cubicBezTo>
                <a:cubicBezTo>
                  <a:pt x="7629" y="9819"/>
                  <a:pt x="9818" y="7630"/>
                  <a:pt x="9818" y="4895"/>
                </a:cubicBezTo>
                <a:cubicBezTo>
                  <a:pt x="9818" y="2189"/>
                  <a:pt x="7629" y="1"/>
                  <a:pt x="48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24"/>
          <p:cNvGrpSpPr/>
          <p:nvPr/>
        </p:nvGrpSpPr>
        <p:grpSpPr>
          <a:xfrm>
            <a:off x="646927" y="1433550"/>
            <a:ext cx="371425" cy="371950"/>
            <a:chOff x="-1712675" y="1166750"/>
            <a:chExt cx="371425" cy="371950"/>
          </a:xfrm>
        </p:grpSpPr>
        <p:sp>
          <p:nvSpPr>
            <p:cNvPr id="390" name="Google Shape;390;p24"/>
            <p:cNvSpPr/>
            <p:nvPr/>
          </p:nvSpPr>
          <p:spPr>
            <a:xfrm>
              <a:off x="-1675525" y="1204425"/>
              <a:ext cx="334275" cy="334275"/>
            </a:xfrm>
            <a:custGeom>
              <a:avLst/>
              <a:gdLst/>
              <a:ahLst/>
              <a:cxnLst/>
              <a:rect l="l" t="t" r="r" b="b"/>
              <a:pathLst>
                <a:path w="13371" h="13371" extrusionOk="0">
                  <a:moveTo>
                    <a:pt x="6696" y="0"/>
                  </a:moveTo>
                  <a:cubicBezTo>
                    <a:pt x="5587" y="0"/>
                    <a:pt x="4541" y="251"/>
                    <a:pt x="3620" y="733"/>
                  </a:cubicBezTo>
                  <a:cubicBezTo>
                    <a:pt x="3620" y="816"/>
                    <a:pt x="3620" y="900"/>
                    <a:pt x="3620" y="963"/>
                  </a:cubicBezTo>
                  <a:lnTo>
                    <a:pt x="3536" y="1946"/>
                  </a:lnTo>
                  <a:lnTo>
                    <a:pt x="4101" y="2490"/>
                  </a:lnTo>
                  <a:cubicBezTo>
                    <a:pt x="4854" y="2030"/>
                    <a:pt x="5733" y="1758"/>
                    <a:pt x="6696" y="1758"/>
                  </a:cubicBezTo>
                  <a:cubicBezTo>
                    <a:pt x="9395" y="1758"/>
                    <a:pt x="11613" y="3955"/>
                    <a:pt x="11613" y="6675"/>
                  </a:cubicBezTo>
                  <a:cubicBezTo>
                    <a:pt x="11613" y="9395"/>
                    <a:pt x="9395" y="11592"/>
                    <a:pt x="6675" y="11592"/>
                  </a:cubicBezTo>
                  <a:cubicBezTo>
                    <a:pt x="3976" y="11592"/>
                    <a:pt x="1779" y="9395"/>
                    <a:pt x="1779" y="6675"/>
                  </a:cubicBezTo>
                  <a:cubicBezTo>
                    <a:pt x="1779" y="5733"/>
                    <a:pt x="2030" y="4834"/>
                    <a:pt x="2511" y="4080"/>
                  </a:cubicBezTo>
                  <a:lnTo>
                    <a:pt x="1904" y="3473"/>
                  </a:lnTo>
                  <a:lnTo>
                    <a:pt x="1046" y="3536"/>
                  </a:lnTo>
                  <a:lnTo>
                    <a:pt x="774" y="3536"/>
                  </a:lnTo>
                  <a:cubicBezTo>
                    <a:pt x="293" y="4478"/>
                    <a:pt x="0" y="5545"/>
                    <a:pt x="0" y="6675"/>
                  </a:cubicBezTo>
                  <a:cubicBezTo>
                    <a:pt x="0" y="10378"/>
                    <a:pt x="2992" y="13370"/>
                    <a:pt x="6696" y="13370"/>
                  </a:cubicBezTo>
                  <a:cubicBezTo>
                    <a:pt x="10378" y="13370"/>
                    <a:pt x="13370" y="10378"/>
                    <a:pt x="13370" y="6675"/>
                  </a:cubicBezTo>
                  <a:cubicBezTo>
                    <a:pt x="13370" y="2992"/>
                    <a:pt x="10378" y="0"/>
                    <a:pt x="6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-1590800" y="1289150"/>
              <a:ext cx="164800" cy="164275"/>
            </a:xfrm>
            <a:custGeom>
              <a:avLst/>
              <a:gdLst/>
              <a:ahLst/>
              <a:cxnLst/>
              <a:rect l="l" t="t" r="r" b="b"/>
              <a:pathLst>
                <a:path w="6592" h="6571" extrusionOk="0">
                  <a:moveTo>
                    <a:pt x="3307" y="1"/>
                  </a:moveTo>
                  <a:cubicBezTo>
                    <a:pt x="2805" y="1"/>
                    <a:pt x="2323" y="105"/>
                    <a:pt x="1905" y="294"/>
                  </a:cubicBezTo>
                  <a:lnTo>
                    <a:pt x="1926" y="336"/>
                  </a:lnTo>
                  <a:lnTo>
                    <a:pt x="3160" y="1570"/>
                  </a:lnTo>
                  <a:lnTo>
                    <a:pt x="3307" y="1570"/>
                  </a:lnTo>
                  <a:cubicBezTo>
                    <a:pt x="4248" y="1570"/>
                    <a:pt x="5022" y="2344"/>
                    <a:pt x="5022" y="3286"/>
                  </a:cubicBezTo>
                  <a:cubicBezTo>
                    <a:pt x="5022" y="4248"/>
                    <a:pt x="4248" y="5022"/>
                    <a:pt x="3307" y="5022"/>
                  </a:cubicBezTo>
                  <a:cubicBezTo>
                    <a:pt x="2344" y="5022"/>
                    <a:pt x="1570" y="4248"/>
                    <a:pt x="1570" y="3286"/>
                  </a:cubicBezTo>
                  <a:cubicBezTo>
                    <a:pt x="1570" y="3244"/>
                    <a:pt x="1570" y="3202"/>
                    <a:pt x="1570" y="3160"/>
                  </a:cubicBezTo>
                  <a:lnTo>
                    <a:pt x="336" y="1926"/>
                  </a:lnTo>
                  <a:lnTo>
                    <a:pt x="315" y="1905"/>
                  </a:lnTo>
                  <a:cubicBezTo>
                    <a:pt x="126" y="2323"/>
                    <a:pt x="1" y="2784"/>
                    <a:pt x="1" y="3286"/>
                  </a:cubicBezTo>
                  <a:cubicBezTo>
                    <a:pt x="1" y="5106"/>
                    <a:pt x="1486" y="6571"/>
                    <a:pt x="3307" y="6571"/>
                  </a:cubicBezTo>
                  <a:cubicBezTo>
                    <a:pt x="5127" y="6571"/>
                    <a:pt x="6592" y="5106"/>
                    <a:pt x="6592" y="3286"/>
                  </a:cubicBezTo>
                  <a:cubicBezTo>
                    <a:pt x="6592" y="1465"/>
                    <a:pt x="5127" y="1"/>
                    <a:pt x="3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-1712675" y="1166750"/>
              <a:ext cx="204025" cy="203500"/>
            </a:xfrm>
            <a:custGeom>
              <a:avLst/>
              <a:gdLst/>
              <a:ahLst/>
              <a:cxnLst/>
              <a:rect l="l" t="t" r="r" b="b"/>
              <a:pathLst>
                <a:path w="8161" h="8140" extrusionOk="0">
                  <a:moveTo>
                    <a:pt x="2511" y="1"/>
                  </a:moveTo>
                  <a:cubicBezTo>
                    <a:pt x="2428" y="1"/>
                    <a:pt x="2365" y="43"/>
                    <a:pt x="2344" y="147"/>
                  </a:cubicBezTo>
                  <a:lnTo>
                    <a:pt x="2260" y="1340"/>
                  </a:lnTo>
                  <a:lnTo>
                    <a:pt x="1800" y="900"/>
                  </a:lnTo>
                  <a:cubicBezTo>
                    <a:pt x="1716" y="796"/>
                    <a:pt x="1591" y="754"/>
                    <a:pt x="1486" y="754"/>
                  </a:cubicBezTo>
                  <a:cubicBezTo>
                    <a:pt x="1361" y="754"/>
                    <a:pt x="1235" y="796"/>
                    <a:pt x="1151" y="900"/>
                  </a:cubicBezTo>
                  <a:lnTo>
                    <a:pt x="879" y="1172"/>
                  </a:lnTo>
                  <a:cubicBezTo>
                    <a:pt x="691" y="1361"/>
                    <a:pt x="691" y="1654"/>
                    <a:pt x="879" y="1821"/>
                  </a:cubicBezTo>
                  <a:lnTo>
                    <a:pt x="1277" y="2219"/>
                  </a:lnTo>
                  <a:lnTo>
                    <a:pt x="189" y="2302"/>
                  </a:lnTo>
                  <a:cubicBezTo>
                    <a:pt x="63" y="2323"/>
                    <a:pt x="1" y="2470"/>
                    <a:pt x="105" y="2574"/>
                  </a:cubicBezTo>
                  <a:lnTo>
                    <a:pt x="1884" y="4353"/>
                  </a:lnTo>
                  <a:cubicBezTo>
                    <a:pt x="2030" y="4499"/>
                    <a:pt x="2219" y="4583"/>
                    <a:pt x="2428" y="4583"/>
                  </a:cubicBezTo>
                  <a:lnTo>
                    <a:pt x="2532" y="4583"/>
                  </a:lnTo>
                  <a:lnTo>
                    <a:pt x="3558" y="4499"/>
                  </a:lnTo>
                  <a:lnTo>
                    <a:pt x="7073" y="8014"/>
                  </a:lnTo>
                  <a:cubicBezTo>
                    <a:pt x="7136" y="8077"/>
                    <a:pt x="7240" y="8119"/>
                    <a:pt x="7324" y="8119"/>
                  </a:cubicBezTo>
                  <a:lnTo>
                    <a:pt x="7742" y="8140"/>
                  </a:lnTo>
                  <a:lnTo>
                    <a:pt x="7763" y="8140"/>
                  </a:lnTo>
                  <a:cubicBezTo>
                    <a:pt x="7993" y="8140"/>
                    <a:pt x="8161" y="7952"/>
                    <a:pt x="8140" y="7721"/>
                  </a:cubicBezTo>
                  <a:lnTo>
                    <a:pt x="8119" y="7345"/>
                  </a:lnTo>
                  <a:cubicBezTo>
                    <a:pt x="8119" y="7240"/>
                    <a:pt x="8077" y="7157"/>
                    <a:pt x="8014" y="7094"/>
                  </a:cubicBezTo>
                  <a:lnTo>
                    <a:pt x="7512" y="6592"/>
                  </a:lnTo>
                  <a:lnTo>
                    <a:pt x="6382" y="5462"/>
                  </a:lnTo>
                  <a:lnTo>
                    <a:pt x="6361" y="5441"/>
                  </a:lnTo>
                  <a:lnTo>
                    <a:pt x="5190" y="4269"/>
                  </a:lnTo>
                  <a:lnTo>
                    <a:pt x="4541" y="3620"/>
                  </a:lnTo>
                  <a:lnTo>
                    <a:pt x="4625" y="2512"/>
                  </a:lnTo>
                  <a:lnTo>
                    <a:pt x="4646" y="2428"/>
                  </a:lnTo>
                  <a:cubicBezTo>
                    <a:pt x="4646" y="2219"/>
                    <a:pt x="4562" y="1988"/>
                    <a:pt x="4415" y="1821"/>
                  </a:cubicBezTo>
                  <a:lnTo>
                    <a:pt x="2616" y="43"/>
                  </a:lnTo>
                  <a:cubicBezTo>
                    <a:pt x="2595" y="1"/>
                    <a:pt x="2553" y="1"/>
                    <a:pt x="2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24"/>
          <p:cNvSpPr txBox="1"/>
          <p:nvPr/>
        </p:nvSpPr>
        <p:spPr>
          <a:xfrm>
            <a:off x="1511296" y="1482577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1º risk</a:t>
            </a:r>
            <a:endParaRPr sz="2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4" name="Google Shape;394;p24"/>
          <p:cNvSpPr txBox="1"/>
          <p:nvPr/>
        </p:nvSpPr>
        <p:spPr>
          <a:xfrm>
            <a:off x="2791214" y="1433375"/>
            <a:ext cx="2040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1230413" y="3015687"/>
            <a:ext cx="3833159" cy="558603"/>
          </a:xfrm>
          <a:custGeom>
            <a:avLst/>
            <a:gdLst/>
            <a:ahLst/>
            <a:cxnLst/>
            <a:rect l="l" t="t" r="r" b="b"/>
            <a:pathLst>
              <a:path w="90672" h="9819" extrusionOk="0">
                <a:moveTo>
                  <a:pt x="4925" y="1"/>
                </a:moveTo>
                <a:cubicBezTo>
                  <a:pt x="2220" y="1"/>
                  <a:pt x="1" y="2189"/>
                  <a:pt x="1" y="4894"/>
                </a:cubicBezTo>
                <a:cubicBezTo>
                  <a:pt x="1" y="7630"/>
                  <a:pt x="2220" y="9818"/>
                  <a:pt x="4925" y="9818"/>
                </a:cubicBezTo>
                <a:lnTo>
                  <a:pt x="86446" y="9818"/>
                </a:lnTo>
                <a:lnTo>
                  <a:pt x="90671" y="4894"/>
                </a:lnTo>
                <a:lnTo>
                  <a:pt x="8644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553360" y="3015687"/>
            <a:ext cx="558546" cy="558603"/>
          </a:xfrm>
          <a:custGeom>
            <a:avLst/>
            <a:gdLst/>
            <a:ahLst/>
            <a:cxnLst/>
            <a:rect l="l" t="t" r="r" b="b"/>
            <a:pathLst>
              <a:path w="9818" h="9819" extrusionOk="0">
                <a:moveTo>
                  <a:pt x="4894" y="1"/>
                </a:moveTo>
                <a:cubicBezTo>
                  <a:pt x="2189" y="1"/>
                  <a:pt x="0" y="2189"/>
                  <a:pt x="0" y="4894"/>
                </a:cubicBezTo>
                <a:cubicBezTo>
                  <a:pt x="0" y="7630"/>
                  <a:pt x="2189" y="9818"/>
                  <a:pt x="4894" y="9818"/>
                </a:cubicBezTo>
                <a:cubicBezTo>
                  <a:pt x="7629" y="9818"/>
                  <a:pt x="9818" y="7630"/>
                  <a:pt x="9818" y="4894"/>
                </a:cubicBezTo>
                <a:cubicBezTo>
                  <a:pt x="9818" y="2189"/>
                  <a:pt x="7629" y="1"/>
                  <a:pt x="48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" name="Google Shape;397;p24"/>
          <p:cNvGrpSpPr/>
          <p:nvPr/>
        </p:nvGrpSpPr>
        <p:grpSpPr>
          <a:xfrm>
            <a:off x="674902" y="3112438"/>
            <a:ext cx="315450" cy="365125"/>
            <a:chOff x="-61800" y="1169900"/>
            <a:chExt cx="315450" cy="365125"/>
          </a:xfrm>
        </p:grpSpPr>
        <p:sp>
          <p:nvSpPr>
            <p:cNvPr id="398" name="Google Shape;398;p24"/>
            <p:cNvSpPr/>
            <p:nvPr/>
          </p:nvSpPr>
          <p:spPr>
            <a:xfrm>
              <a:off x="-61800" y="1169900"/>
              <a:ext cx="315450" cy="365125"/>
            </a:xfrm>
            <a:custGeom>
              <a:avLst/>
              <a:gdLst/>
              <a:ahLst/>
              <a:cxnLst/>
              <a:rect l="l" t="t" r="r" b="b"/>
              <a:pathLst>
                <a:path w="12618" h="14605" extrusionOk="0">
                  <a:moveTo>
                    <a:pt x="8370" y="1172"/>
                  </a:moveTo>
                  <a:cubicBezTo>
                    <a:pt x="8454" y="1172"/>
                    <a:pt x="8537" y="1172"/>
                    <a:pt x="8642" y="1214"/>
                  </a:cubicBezTo>
                  <a:lnTo>
                    <a:pt x="7387" y="3515"/>
                  </a:lnTo>
                  <a:lnTo>
                    <a:pt x="5190" y="3515"/>
                  </a:lnTo>
                  <a:lnTo>
                    <a:pt x="3830" y="1486"/>
                  </a:lnTo>
                  <a:cubicBezTo>
                    <a:pt x="4081" y="1318"/>
                    <a:pt x="4311" y="1235"/>
                    <a:pt x="4583" y="1235"/>
                  </a:cubicBezTo>
                  <a:cubicBezTo>
                    <a:pt x="4980" y="1235"/>
                    <a:pt x="5420" y="1381"/>
                    <a:pt x="6027" y="1590"/>
                  </a:cubicBezTo>
                  <a:cubicBezTo>
                    <a:pt x="6173" y="1653"/>
                    <a:pt x="6340" y="1674"/>
                    <a:pt x="6508" y="1674"/>
                  </a:cubicBezTo>
                  <a:cubicBezTo>
                    <a:pt x="6905" y="1674"/>
                    <a:pt x="7282" y="1528"/>
                    <a:pt x="7596" y="1402"/>
                  </a:cubicBezTo>
                  <a:cubicBezTo>
                    <a:pt x="7889" y="1277"/>
                    <a:pt x="8140" y="1172"/>
                    <a:pt x="8370" y="1172"/>
                  </a:cubicBezTo>
                  <a:close/>
                  <a:moveTo>
                    <a:pt x="7554" y="4687"/>
                  </a:moveTo>
                  <a:cubicBezTo>
                    <a:pt x="7868" y="4896"/>
                    <a:pt x="8663" y="5503"/>
                    <a:pt x="9458" y="6487"/>
                  </a:cubicBezTo>
                  <a:cubicBezTo>
                    <a:pt x="10776" y="8077"/>
                    <a:pt x="11446" y="9813"/>
                    <a:pt x="11446" y="11655"/>
                  </a:cubicBezTo>
                  <a:cubicBezTo>
                    <a:pt x="11446" y="12136"/>
                    <a:pt x="11278" y="12575"/>
                    <a:pt x="10923" y="12910"/>
                  </a:cubicBezTo>
                  <a:cubicBezTo>
                    <a:pt x="10588" y="13266"/>
                    <a:pt x="10128" y="13454"/>
                    <a:pt x="9646" y="13454"/>
                  </a:cubicBezTo>
                  <a:lnTo>
                    <a:pt x="2972" y="13454"/>
                  </a:lnTo>
                  <a:cubicBezTo>
                    <a:pt x="1988" y="13454"/>
                    <a:pt x="1172" y="12638"/>
                    <a:pt x="1172" y="11634"/>
                  </a:cubicBezTo>
                  <a:cubicBezTo>
                    <a:pt x="1172" y="9813"/>
                    <a:pt x="1842" y="8077"/>
                    <a:pt x="3181" y="6466"/>
                  </a:cubicBezTo>
                  <a:cubicBezTo>
                    <a:pt x="3913" y="5587"/>
                    <a:pt x="4646" y="4980"/>
                    <a:pt x="5064" y="4687"/>
                  </a:cubicBezTo>
                  <a:close/>
                  <a:moveTo>
                    <a:pt x="8370" y="0"/>
                  </a:moveTo>
                  <a:cubicBezTo>
                    <a:pt x="7889" y="0"/>
                    <a:pt x="7470" y="189"/>
                    <a:pt x="7136" y="314"/>
                  </a:cubicBezTo>
                  <a:lnTo>
                    <a:pt x="7115" y="335"/>
                  </a:lnTo>
                  <a:cubicBezTo>
                    <a:pt x="6884" y="419"/>
                    <a:pt x="6675" y="523"/>
                    <a:pt x="6508" y="523"/>
                  </a:cubicBezTo>
                  <a:cubicBezTo>
                    <a:pt x="6487" y="523"/>
                    <a:pt x="6445" y="502"/>
                    <a:pt x="6424" y="502"/>
                  </a:cubicBezTo>
                  <a:cubicBezTo>
                    <a:pt x="5692" y="230"/>
                    <a:pt x="5148" y="63"/>
                    <a:pt x="4583" y="63"/>
                  </a:cubicBezTo>
                  <a:cubicBezTo>
                    <a:pt x="3871" y="63"/>
                    <a:pt x="3244" y="356"/>
                    <a:pt x="2658" y="963"/>
                  </a:cubicBezTo>
                  <a:cubicBezTo>
                    <a:pt x="2470" y="1172"/>
                    <a:pt x="2428" y="1465"/>
                    <a:pt x="2595" y="1695"/>
                  </a:cubicBezTo>
                  <a:lnTo>
                    <a:pt x="4081" y="3955"/>
                  </a:lnTo>
                  <a:cubicBezTo>
                    <a:pt x="3662" y="4290"/>
                    <a:pt x="2972" y="4875"/>
                    <a:pt x="2281" y="5712"/>
                  </a:cubicBezTo>
                  <a:cubicBezTo>
                    <a:pt x="1633" y="6507"/>
                    <a:pt x="1109" y="7344"/>
                    <a:pt x="733" y="8223"/>
                  </a:cubicBezTo>
                  <a:cubicBezTo>
                    <a:pt x="252" y="9311"/>
                    <a:pt x="1" y="10462"/>
                    <a:pt x="1" y="11634"/>
                  </a:cubicBezTo>
                  <a:cubicBezTo>
                    <a:pt x="1" y="13266"/>
                    <a:pt x="1340" y="14605"/>
                    <a:pt x="2972" y="14605"/>
                  </a:cubicBezTo>
                  <a:lnTo>
                    <a:pt x="9646" y="14605"/>
                  </a:lnTo>
                  <a:cubicBezTo>
                    <a:pt x="11278" y="14605"/>
                    <a:pt x="12617" y="13266"/>
                    <a:pt x="12617" y="11634"/>
                  </a:cubicBezTo>
                  <a:cubicBezTo>
                    <a:pt x="12617" y="10483"/>
                    <a:pt x="12387" y="9332"/>
                    <a:pt x="11906" y="8223"/>
                  </a:cubicBezTo>
                  <a:cubicBezTo>
                    <a:pt x="11529" y="7344"/>
                    <a:pt x="10985" y="6487"/>
                    <a:pt x="10337" y="5712"/>
                  </a:cubicBezTo>
                  <a:cubicBezTo>
                    <a:pt x="9625" y="4854"/>
                    <a:pt x="8935" y="4269"/>
                    <a:pt x="8496" y="3934"/>
                  </a:cubicBezTo>
                  <a:lnTo>
                    <a:pt x="9897" y="1318"/>
                  </a:lnTo>
                  <a:cubicBezTo>
                    <a:pt x="10023" y="1088"/>
                    <a:pt x="9981" y="816"/>
                    <a:pt x="9793" y="628"/>
                  </a:cubicBezTo>
                  <a:cubicBezTo>
                    <a:pt x="9353" y="209"/>
                    <a:pt x="8893" y="0"/>
                    <a:pt x="8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3800" y="1326300"/>
              <a:ext cx="85300" cy="153275"/>
            </a:xfrm>
            <a:custGeom>
              <a:avLst/>
              <a:gdLst/>
              <a:ahLst/>
              <a:cxnLst/>
              <a:rect l="l" t="t" r="r" b="b"/>
              <a:pathLst>
                <a:path w="3412" h="6131" extrusionOk="0">
                  <a:moveTo>
                    <a:pt x="1486" y="0"/>
                  </a:moveTo>
                  <a:cubicBezTo>
                    <a:pt x="1423" y="0"/>
                    <a:pt x="1361" y="42"/>
                    <a:pt x="1361" y="105"/>
                  </a:cubicBezTo>
                  <a:lnTo>
                    <a:pt x="1361" y="628"/>
                  </a:lnTo>
                  <a:cubicBezTo>
                    <a:pt x="628" y="775"/>
                    <a:pt x="147" y="1298"/>
                    <a:pt x="147" y="1946"/>
                  </a:cubicBezTo>
                  <a:cubicBezTo>
                    <a:pt x="147" y="2867"/>
                    <a:pt x="921" y="3223"/>
                    <a:pt x="1549" y="3516"/>
                  </a:cubicBezTo>
                  <a:cubicBezTo>
                    <a:pt x="1967" y="3704"/>
                    <a:pt x="2323" y="3871"/>
                    <a:pt x="2323" y="4143"/>
                  </a:cubicBezTo>
                  <a:cubicBezTo>
                    <a:pt x="2323" y="4457"/>
                    <a:pt x="2009" y="4562"/>
                    <a:pt x="1758" y="4562"/>
                  </a:cubicBezTo>
                  <a:cubicBezTo>
                    <a:pt x="1172" y="4562"/>
                    <a:pt x="817" y="3976"/>
                    <a:pt x="817" y="3976"/>
                  </a:cubicBezTo>
                  <a:cubicBezTo>
                    <a:pt x="796" y="3934"/>
                    <a:pt x="775" y="3913"/>
                    <a:pt x="733" y="3913"/>
                  </a:cubicBezTo>
                  <a:cubicBezTo>
                    <a:pt x="691" y="3913"/>
                    <a:pt x="670" y="3913"/>
                    <a:pt x="628" y="3934"/>
                  </a:cubicBezTo>
                  <a:lnTo>
                    <a:pt x="43" y="4436"/>
                  </a:lnTo>
                  <a:cubicBezTo>
                    <a:pt x="1" y="4478"/>
                    <a:pt x="1" y="4520"/>
                    <a:pt x="22" y="4583"/>
                  </a:cubicBezTo>
                  <a:cubicBezTo>
                    <a:pt x="43" y="4604"/>
                    <a:pt x="440" y="5357"/>
                    <a:pt x="1361" y="5524"/>
                  </a:cubicBezTo>
                  <a:lnTo>
                    <a:pt x="1361" y="6026"/>
                  </a:lnTo>
                  <a:cubicBezTo>
                    <a:pt x="1361" y="6089"/>
                    <a:pt x="1423" y="6131"/>
                    <a:pt x="1486" y="6131"/>
                  </a:cubicBezTo>
                  <a:lnTo>
                    <a:pt x="2051" y="6131"/>
                  </a:lnTo>
                  <a:cubicBezTo>
                    <a:pt x="2114" y="6131"/>
                    <a:pt x="2177" y="6089"/>
                    <a:pt x="2177" y="6026"/>
                  </a:cubicBezTo>
                  <a:lnTo>
                    <a:pt x="2177" y="5524"/>
                  </a:lnTo>
                  <a:cubicBezTo>
                    <a:pt x="2909" y="5378"/>
                    <a:pt x="3411" y="4813"/>
                    <a:pt x="3411" y="4122"/>
                  </a:cubicBezTo>
                  <a:cubicBezTo>
                    <a:pt x="3390" y="3139"/>
                    <a:pt x="2616" y="2783"/>
                    <a:pt x="1988" y="2532"/>
                  </a:cubicBezTo>
                  <a:cubicBezTo>
                    <a:pt x="1528" y="2323"/>
                    <a:pt x="1235" y="2176"/>
                    <a:pt x="1235" y="1925"/>
                  </a:cubicBezTo>
                  <a:cubicBezTo>
                    <a:pt x="1235" y="1716"/>
                    <a:pt x="1465" y="1570"/>
                    <a:pt x="1800" y="1570"/>
                  </a:cubicBezTo>
                  <a:cubicBezTo>
                    <a:pt x="2051" y="1570"/>
                    <a:pt x="2260" y="1674"/>
                    <a:pt x="2260" y="1821"/>
                  </a:cubicBezTo>
                  <a:lnTo>
                    <a:pt x="2260" y="2030"/>
                  </a:lnTo>
                  <a:cubicBezTo>
                    <a:pt x="2260" y="2093"/>
                    <a:pt x="2302" y="2135"/>
                    <a:pt x="2365" y="2135"/>
                  </a:cubicBezTo>
                  <a:lnTo>
                    <a:pt x="3139" y="2135"/>
                  </a:lnTo>
                  <a:cubicBezTo>
                    <a:pt x="3202" y="2135"/>
                    <a:pt x="3244" y="2093"/>
                    <a:pt x="3244" y="2030"/>
                  </a:cubicBezTo>
                  <a:lnTo>
                    <a:pt x="3244" y="1591"/>
                  </a:lnTo>
                  <a:cubicBezTo>
                    <a:pt x="3244" y="1005"/>
                    <a:pt x="2721" y="712"/>
                    <a:pt x="2177" y="607"/>
                  </a:cubicBezTo>
                  <a:lnTo>
                    <a:pt x="2177" y="105"/>
                  </a:lnTo>
                  <a:cubicBezTo>
                    <a:pt x="2177" y="42"/>
                    <a:pt x="2114" y="0"/>
                    <a:pt x="2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4"/>
          <p:cNvSpPr txBox="1"/>
          <p:nvPr/>
        </p:nvSpPr>
        <p:spPr>
          <a:xfrm>
            <a:off x="1511296" y="3158039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3º risk</a:t>
            </a:r>
            <a:endParaRPr sz="2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1" name="Google Shape;401;p24"/>
          <p:cNvSpPr txBox="1"/>
          <p:nvPr/>
        </p:nvSpPr>
        <p:spPr>
          <a:xfrm>
            <a:off x="5215965" y="3108850"/>
            <a:ext cx="2040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4"/>
          <p:cNvSpPr/>
          <p:nvPr/>
        </p:nvSpPr>
        <p:spPr>
          <a:xfrm>
            <a:off x="1230413" y="3852565"/>
            <a:ext cx="5166935" cy="560310"/>
          </a:xfrm>
          <a:custGeom>
            <a:avLst/>
            <a:gdLst/>
            <a:ahLst/>
            <a:cxnLst/>
            <a:rect l="l" t="t" r="r" b="b"/>
            <a:pathLst>
              <a:path w="122222" h="9849" extrusionOk="0">
                <a:moveTo>
                  <a:pt x="4925" y="0"/>
                </a:moveTo>
                <a:cubicBezTo>
                  <a:pt x="2220" y="0"/>
                  <a:pt x="1" y="2219"/>
                  <a:pt x="1" y="4924"/>
                </a:cubicBezTo>
                <a:cubicBezTo>
                  <a:pt x="1" y="7630"/>
                  <a:pt x="2220" y="9849"/>
                  <a:pt x="4925" y="9849"/>
                </a:cubicBezTo>
                <a:lnTo>
                  <a:pt x="117966" y="9849"/>
                </a:lnTo>
                <a:lnTo>
                  <a:pt x="122222" y="4924"/>
                </a:lnTo>
                <a:lnTo>
                  <a:pt x="11796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553360" y="3852565"/>
            <a:ext cx="558546" cy="560310"/>
          </a:xfrm>
          <a:custGeom>
            <a:avLst/>
            <a:gdLst/>
            <a:ahLst/>
            <a:cxnLst/>
            <a:rect l="l" t="t" r="r" b="b"/>
            <a:pathLst>
              <a:path w="9818" h="9849" extrusionOk="0">
                <a:moveTo>
                  <a:pt x="4894" y="0"/>
                </a:moveTo>
                <a:cubicBezTo>
                  <a:pt x="2189" y="0"/>
                  <a:pt x="0" y="2219"/>
                  <a:pt x="0" y="4924"/>
                </a:cubicBezTo>
                <a:cubicBezTo>
                  <a:pt x="0" y="7630"/>
                  <a:pt x="2189" y="9849"/>
                  <a:pt x="4894" y="9849"/>
                </a:cubicBezTo>
                <a:cubicBezTo>
                  <a:pt x="7629" y="9849"/>
                  <a:pt x="9818" y="7630"/>
                  <a:pt x="9818" y="4924"/>
                </a:cubicBezTo>
                <a:cubicBezTo>
                  <a:pt x="9818" y="2219"/>
                  <a:pt x="762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635414" y="3935775"/>
            <a:ext cx="394425" cy="393900"/>
          </a:xfrm>
          <a:custGeom>
            <a:avLst/>
            <a:gdLst/>
            <a:ahLst/>
            <a:cxnLst/>
            <a:rect l="l" t="t" r="r" b="b"/>
            <a:pathLst>
              <a:path w="15777" h="15756" extrusionOk="0">
                <a:moveTo>
                  <a:pt x="5420" y="0"/>
                </a:moveTo>
                <a:cubicBezTo>
                  <a:pt x="5148" y="0"/>
                  <a:pt x="4939" y="210"/>
                  <a:pt x="4939" y="482"/>
                </a:cubicBezTo>
                <a:lnTo>
                  <a:pt x="4939" y="2448"/>
                </a:lnTo>
                <a:cubicBezTo>
                  <a:pt x="4939" y="2720"/>
                  <a:pt x="5148" y="2951"/>
                  <a:pt x="5420" y="2951"/>
                </a:cubicBezTo>
                <a:cubicBezTo>
                  <a:pt x="5692" y="2951"/>
                  <a:pt x="5922" y="2720"/>
                  <a:pt x="5922" y="2448"/>
                </a:cubicBezTo>
                <a:lnTo>
                  <a:pt x="5922" y="482"/>
                </a:lnTo>
                <a:cubicBezTo>
                  <a:pt x="5922" y="210"/>
                  <a:pt x="5692" y="0"/>
                  <a:pt x="5420" y="0"/>
                </a:cubicBezTo>
                <a:close/>
                <a:moveTo>
                  <a:pt x="13308" y="0"/>
                </a:moveTo>
                <a:cubicBezTo>
                  <a:pt x="13036" y="0"/>
                  <a:pt x="12806" y="210"/>
                  <a:pt x="12806" y="482"/>
                </a:cubicBezTo>
                <a:lnTo>
                  <a:pt x="12806" y="2448"/>
                </a:lnTo>
                <a:cubicBezTo>
                  <a:pt x="12806" y="2720"/>
                  <a:pt x="13036" y="2951"/>
                  <a:pt x="13308" y="2951"/>
                </a:cubicBezTo>
                <a:cubicBezTo>
                  <a:pt x="13580" y="2951"/>
                  <a:pt x="13789" y="2720"/>
                  <a:pt x="13789" y="2448"/>
                </a:cubicBezTo>
                <a:lnTo>
                  <a:pt x="13789" y="482"/>
                </a:lnTo>
                <a:cubicBezTo>
                  <a:pt x="13789" y="210"/>
                  <a:pt x="13580" y="0"/>
                  <a:pt x="13308" y="0"/>
                </a:cubicBezTo>
                <a:close/>
                <a:moveTo>
                  <a:pt x="5922" y="5901"/>
                </a:moveTo>
                <a:lnTo>
                  <a:pt x="5922" y="7868"/>
                </a:lnTo>
                <a:lnTo>
                  <a:pt x="7889" y="7868"/>
                </a:lnTo>
                <a:lnTo>
                  <a:pt x="7889" y="5901"/>
                </a:lnTo>
                <a:close/>
                <a:moveTo>
                  <a:pt x="8872" y="5901"/>
                </a:moveTo>
                <a:lnTo>
                  <a:pt x="8872" y="7868"/>
                </a:lnTo>
                <a:lnTo>
                  <a:pt x="10839" y="7868"/>
                </a:lnTo>
                <a:lnTo>
                  <a:pt x="10839" y="5901"/>
                </a:lnTo>
                <a:close/>
                <a:moveTo>
                  <a:pt x="11822" y="5901"/>
                </a:moveTo>
                <a:lnTo>
                  <a:pt x="11822" y="7868"/>
                </a:lnTo>
                <a:lnTo>
                  <a:pt x="13789" y="7868"/>
                </a:lnTo>
                <a:lnTo>
                  <a:pt x="13789" y="5901"/>
                </a:lnTo>
                <a:close/>
                <a:moveTo>
                  <a:pt x="8872" y="8851"/>
                </a:moveTo>
                <a:lnTo>
                  <a:pt x="8872" y="10818"/>
                </a:lnTo>
                <a:lnTo>
                  <a:pt x="10839" y="10818"/>
                </a:lnTo>
                <a:lnTo>
                  <a:pt x="10839" y="8851"/>
                </a:lnTo>
                <a:close/>
                <a:moveTo>
                  <a:pt x="11822" y="8851"/>
                </a:moveTo>
                <a:lnTo>
                  <a:pt x="11822" y="10818"/>
                </a:lnTo>
                <a:lnTo>
                  <a:pt x="13789" y="10818"/>
                </a:lnTo>
                <a:lnTo>
                  <a:pt x="13789" y="8851"/>
                </a:lnTo>
                <a:close/>
                <a:moveTo>
                  <a:pt x="3830" y="9834"/>
                </a:moveTo>
                <a:cubicBezTo>
                  <a:pt x="3558" y="9834"/>
                  <a:pt x="3348" y="10065"/>
                  <a:pt x="3348" y="10337"/>
                </a:cubicBezTo>
                <a:lnTo>
                  <a:pt x="3348" y="12303"/>
                </a:lnTo>
                <a:cubicBezTo>
                  <a:pt x="3348" y="12575"/>
                  <a:pt x="3558" y="12806"/>
                  <a:pt x="3830" y="12806"/>
                </a:cubicBezTo>
                <a:lnTo>
                  <a:pt x="5796" y="12806"/>
                </a:lnTo>
                <a:cubicBezTo>
                  <a:pt x="6068" y="12806"/>
                  <a:pt x="6299" y="12575"/>
                  <a:pt x="6299" y="12303"/>
                </a:cubicBezTo>
                <a:cubicBezTo>
                  <a:pt x="6299" y="12031"/>
                  <a:pt x="6068" y="11822"/>
                  <a:pt x="5796" y="11822"/>
                </a:cubicBezTo>
                <a:lnTo>
                  <a:pt x="4332" y="11822"/>
                </a:lnTo>
                <a:lnTo>
                  <a:pt x="4332" y="10337"/>
                </a:lnTo>
                <a:cubicBezTo>
                  <a:pt x="4332" y="10065"/>
                  <a:pt x="4102" y="9834"/>
                  <a:pt x="3830" y="9834"/>
                </a:cubicBezTo>
                <a:close/>
                <a:moveTo>
                  <a:pt x="4018" y="1967"/>
                </a:moveTo>
                <a:cubicBezTo>
                  <a:pt x="3432" y="1967"/>
                  <a:pt x="2951" y="2448"/>
                  <a:pt x="2951" y="3055"/>
                </a:cubicBezTo>
                <a:lnTo>
                  <a:pt x="2951" y="6884"/>
                </a:lnTo>
                <a:lnTo>
                  <a:pt x="3934" y="6884"/>
                </a:lnTo>
                <a:lnTo>
                  <a:pt x="3934" y="4917"/>
                </a:lnTo>
                <a:lnTo>
                  <a:pt x="14773" y="4917"/>
                </a:lnTo>
                <a:lnTo>
                  <a:pt x="14773" y="11718"/>
                </a:lnTo>
                <a:cubicBezTo>
                  <a:pt x="14773" y="11759"/>
                  <a:pt x="14752" y="11822"/>
                  <a:pt x="14710" y="11822"/>
                </a:cubicBezTo>
                <a:lnTo>
                  <a:pt x="8872" y="11822"/>
                </a:lnTo>
                <a:lnTo>
                  <a:pt x="8872" y="12806"/>
                </a:lnTo>
                <a:lnTo>
                  <a:pt x="14710" y="12806"/>
                </a:lnTo>
                <a:cubicBezTo>
                  <a:pt x="15296" y="12806"/>
                  <a:pt x="15777" y="12303"/>
                  <a:pt x="15777" y="11718"/>
                </a:cubicBezTo>
                <a:lnTo>
                  <a:pt x="15777" y="3055"/>
                </a:lnTo>
                <a:cubicBezTo>
                  <a:pt x="15777" y="2448"/>
                  <a:pt x="15296" y="1967"/>
                  <a:pt x="14710" y="1967"/>
                </a:cubicBezTo>
                <a:lnTo>
                  <a:pt x="14291" y="1967"/>
                </a:lnTo>
                <a:lnTo>
                  <a:pt x="14291" y="2448"/>
                </a:lnTo>
                <a:cubicBezTo>
                  <a:pt x="14291" y="2992"/>
                  <a:pt x="13852" y="3432"/>
                  <a:pt x="13308" y="3432"/>
                </a:cubicBezTo>
                <a:cubicBezTo>
                  <a:pt x="12764" y="3432"/>
                  <a:pt x="12325" y="2992"/>
                  <a:pt x="12325" y="2448"/>
                </a:cubicBezTo>
                <a:lnTo>
                  <a:pt x="12325" y="1967"/>
                </a:lnTo>
                <a:lnTo>
                  <a:pt x="6403" y="1967"/>
                </a:lnTo>
                <a:lnTo>
                  <a:pt x="6403" y="2448"/>
                </a:lnTo>
                <a:cubicBezTo>
                  <a:pt x="6403" y="2992"/>
                  <a:pt x="5964" y="3432"/>
                  <a:pt x="5420" y="3432"/>
                </a:cubicBezTo>
                <a:cubicBezTo>
                  <a:pt x="4876" y="3432"/>
                  <a:pt x="4436" y="2992"/>
                  <a:pt x="4436" y="2448"/>
                </a:cubicBezTo>
                <a:lnTo>
                  <a:pt x="4436" y="1967"/>
                </a:lnTo>
                <a:close/>
                <a:moveTo>
                  <a:pt x="3955" y="8851"/>
                </a:moveTo>
                <a:cubicBezTo>
                  <a:pt x="5566" y="8851"/>
                  <a:pt x="6905" y="10190"/>
                  <a:pt x="6905" y="11822"/>
                </a:cubicBezTo>
                <a:cubicBezTo>
                  <a:pt x="6905" y="13433"/>
                  <a:pt x="5566" y="14772"/>
                  <a:pt x="3955" y="14772"/>
                </a:cubicBezTo>
                <a:cubicBezTo>
                  <a:pt x="2323" y="14772"/>
                  <a:pt x="984" y="13433"/>
                  <a:pt x="984" y="11822"/>
                </a:cubicBezTo>
                <a:cubicBezTo>
                  <a:pt x="984" y="10190"/>
                  <a:pt x="2323" y="8851"/>
                  <a:pt x="3955" y="8851"/>
                </a:cubicBezTo>
                <a:close/>
                <a:moveTo>
                  <a:pt x="3955" y="7868"/>
                </a:moveTo>
                <a:cubicBezTo>
                  <a:pt x="1779" y="7868"/>
                  <a:pt x="1" y="9646"/>
                  <a:pt x="1" y="11822"/>
                </a:cubicBezTo>
                <a:cubicBezTo>
                  <a:pt x="1" y="13998"/>
                  <a:pt x="1758" y="15756"/>
                  <a:pt x="3955" y="15756"/>
                </a:cubicBezTo>
                <a:cubicBezTo>
                  <a:pt x="6131" y="15756"/>
                  <a:pt x="7889" y="13998"/>
                  <a:pt x="7889" y="11822"/>
                </a:cubicBezTo>
                <a:cubicBezTo>
                  <a:pt x="7889" y="9646"/>
                  <a:pt x="6131" y="7868"/>
                  <a:pt x="3955" y="78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4"/>
          <p:cNvSpPr txBox="1"/>
          <p:nvPr/>
        </p:nvSpPr>
        <p:spPr>
          <a:xfrm>
            <a:off x="1511296" y="3995770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4º risk</a:t>
            </a:r>
            <a:endParaRPr sz="2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6" name="Google Shape;406;p24"/>
          <p:cNvSpPr txBox="1"/>
          <p:nvPr/>
        </p:nvSpPr>
        <p:spPr>
          <a:xfrm>
            <a:off x="6549740" y="3946575"/>
            <a:ext cx="2040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24"/>
          <p:cNvSpPr/>
          <p:nvPr/>
        </p:nvSpPr>
        <p:spPr>
          <a:xfrm>
            <a:off x="1230413" y="2177103"/>
            <a:ext cx="2661254" cy="560310"/>
          </a:xfrm>
          <a:custGeom>
            <a:avLst/>
            <a:gdLst/>
            <a:ahLst/>
            <a:cxnLst/>
            <a:rect l="l" t="t" r="r" b="b"/>
            <a:pathLst>
              <a:path w="62951" h="9849" extrusionOk="0">
                <a:moveTo>
                  <a:pt x="4925" y="1"/>
                </a:moveTo>
                <a:cubicBezTo>
                  <a:pt x="2220" y="1"/>
                  <a:pt x="1" y="2220"/>
                  <a:pt x="1" y="4925"/>
                </a:cubicBezTo>
                <a:cubicBezTo>
                  <a:pt x="1" y="7630"/>
                  <a:pt x="2220" y="9849"/>
                  <a:pt x="4925" y="9849"/>
                </a:cubicBezTo>
                <a:lnTo>
                  <a:pt x="58725" y="9849"/>
                </a:lnTo>
                <a:lnTo>
                  <a:pt x="62950" y="4925"/>
                </a:lnTo>
                <a:lnTo>
                  <a:pt x="587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553360" y="2177103"/>
            <a:ext cx="558546" cy="560310"/>
          </a:xfrm>
          <a:custGeom>
            <a:avLst/>
            <a:gdLst/>
            <a:ahLst/>
            <a:cxnLst/>
            <a:rect l="l" t="t" r="r" b="b"/>
            <a:pathLst>
              <a:path w="9818" h="9849" extrusionOk="0">
                <a:moveTo>
                  <a:pt x="4894" y="1"/>
                </a:moveTo>
                <a:cubicBezTo>
                  <a:pt x="2189" y="1"/>
                  <a:pt x="0" y="2220"/>
                  <a:pt x="0" y="4925"/>
                </a:cubicBezTo>
                <a:cubicBezTo>
                  <a:pt x="0" y="7630"/>
                  <a:pt x="2189" y="9849"/>
                  <a:pt x="4894" y="9849"/>
                </a:cubicBezTo>
                <a:cubicBezTo>
                  <a:pt x="7629" y="9849"/>
                  <a:pt x="9818" y="7630"/>
                  <a:pt x="9818" y="4925"/>
                </a:cubicBezTo>
                <a:cubicBezTo>
                  <a:pt x="9818" y="2220"/>
                  <a:pt x="7629" y="1"/>
                  <a:pt x="48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24"/>
          <p:cNvGrpSpPr/>
          <p:nvPr/>
        </p:nvGrpSpPr>
        <p:grpSpPr>
          <a:xfrm>
            <a:off x="615796" y="2274958"/>
            <a:ext cx="433675" cy="364600"/>
            <a:chOff x="-1221500" y="1170425"/>
            <a:chExt cx="433675" cy="364600"/>
          </a:xfrm>
        </p:grpSpPr>
        <p:sp>
          <p:nvSpPr>
            <p:cNvPr id="410" name="Google Shape;410;p24"/>
            <p:cNvSpPr/>
            <p:nvPr/>
          </p:nvSpPr>
          <p:spPr>
            <a:xfrm>
              <a:off x="-1050450" y="1257775"/>
              <a:ext cx="262625" cy="259475"/>
            </a:xfrm>
            <a:custGeom>
              <a:avLst/>
              <a:gdLst/>
              <a:ahLst/>
              <a:cxnLst/>
              <a:rect l="l" t="t" r="r" b="b"/>
              <a:pathLst>
                <a:path w="10505" h="10379" extrusionOk="0">
                  <a:moveTo>
                    <a:pt x="5264" y="2996"/>
                  </a:moveTo>
                  <a:cubicBezTo>
                    <a:pt x="6177" y="2996"/>
                    <a:pt x="7030" y="3566"/>
                    <a:pt x="7345" y="4478"/>
                  </a:cubicBezTo>
                  <a:cubicBezTo>
                    <a:pt x="7743" y="5629"/>
                    <a:pt x="7136" y="6884"/>
                    <a:pt x="5985" y="7282"/>
                  </a:cubicBezTo>
                  <a:cubicBezTo>
                    <a:pt x="5746" y="7364"/>
                    <a:pt x="5502" y="7404"/>
                    <a:pt x="5263" y="7404"/>
                  </a:cubicBezTo>
                  <a:cubicBezTo>
                    <a:pt x="4350" y="7404"/>
                    <a:pt x="3496" y="6833"/>
                    <a:pt x="3181" y="5922"/>
                  </a:cubicBezTo>
                  <a:cubicBezTo>
                    <a:pt x="2784" y="4771"/>
                    <a:pt x="3391" y="3516"/>
                    <a:pt x="4541" y="3118"/>
                  </a:cubicBezTo>
                  <a:cubicBezTo>
                    <a:pt x="4780" y="3035"/>
                    <a:pt x="5024" y="2996"/>
                    <a:pt x="5264" y="2996"/>
                  </a:cubicBezTo>
                  <a:close/>
                  <a:moveTo>
                    <a:pt x="4479" y="0"/>
                  </a:moveTo>
                  <a:lnTo>
                    <a:pt x="4458" y="1088"/>
                  </a:lnTo>
                  <a:cubicBezTo>
                    <a:pt x="4269" y="1130"/>
                    <a:pt x="4081" y="1193"/>
                    <a:pt x="3893" y="1256"/>
                  </a:cubicBezTo>
                  <a:cubicBezTo>
                    <a:pt x="3704" y="1319"/>
                    <a:pt x="3516" y="1402"/>
                    <a:pt x="3349" y="1486"/>
                  </a:cubicBezTo>
                  <a:lnTo>
                    <a:pt x="2658" y="628"/>
                  </a:lnTo>
                  <a:lnTo>
                    <a:pt x="1319" y="1716"/>
                  </a:lnTo>
                  <a:lnTo>
                    <a:pt x="2010" y="2574"/>
                  </a:lnTo>
                  <a:cubicBezTo>
                    <a:pt x="1758" y="2867"/>
                    <a:pt x="1570" y="3223"/>
                    <a:pt x="1403" y="3578"/>
                  </a:cubicBezTo>
                  <a:lnTo>
                    <a:pt x="336" y="3369"/>
                  </a:lnTo>
                  <a:lnTo>
                    <a:pt x="1" y="5064"/>
                  </a:lnTo>
                  <a:lnTo>
                    <a:pt x="1089" y="5273"/>
                  </a:lnTo>
                  <a:cubicBezTo>
                    <a:pt x="1089" y="5650"/>
                    <a:pt x="1152" y="6047"/>
                    <a:pt x="1277" y="6424"/>
                  </a:cubicBezTo>
                  <a:lnTo>
                    <a:pt x="315" y="6968"/>
                  </a:lnTo>
                  <a:lnTo>
                    <a:pt x="1152" y="8474"/>
                  </a:lnTo>
                  <a:lnTo>
                    <a:pt x="2114" y="7930"/>
                  </a:lnTo>
                  <a:cubicBezTo>
                    <a:pt x="2365" y="8244"/>
                    <a:pt x="2679" y="8495"/>
                    <a:pt x="2993" y="8705"/>
                  </a:cubicBezTo>
                  <a:lnTo>
                    <a:pt x="2616" y="9730"/>
                  </a:lnTo>
                  <a:lnTo>
                    <a:pt x="4227" y="10337"/>
                  </a:lnTo>
                  <a:lnTo>
                    <a:pt x="4604" y="9332"/>
                  </a:lnTo>
                  <a:cubicBezTo>
                    <a:pt x="4823" y="9367"/>
                    <a:pt x="5042" y="9382"/>
                    <a:pt x="5261" y="9382"/>
                  </a:cubicBezTo>
                  <a:cubicBezTo>
                    <a:pt x="5439" y="9382"/>
                    <a:pt x="5618" y="9372"/>
                    <a:pt x="5797" y="9353"/>
                  </a:cubicBezTo>
                  <a:lnTo>
                    <a:pt x="6152" y="10378"/>
                  </a:lnTo>
                  <a:lnTo>
                    <a:pt x="7784" y="9814"/>
                  </a:lnTo>
                  <a:lnTo>
                    <a:pt x="7408" y="8788"/>
                  </a:lnTo>
                  <a:cubicBezTo>
                    <a:pt x="7764" y="8579"/>
                    <a:pt x="8057" y="8328"/>
                    <a:pt x="8329" y="8035"/>
                  </a:cubicBezTo>
                  <a:lnTo>
                    <a:pt x="9270" y="8600"/>
                  </a:lnTo>
                  <a:lnTo>
                    <a:pt x="10149" y="7114"/>
                  </a:lnTo>
                  <a:lnTo>
                    <a:pt x="9207" y="6549"/>
                  </a:lnTo>
                  <a:cubicBezTo>
                    <a:pt x="9333" y="6194"/>
                    <a:pt x="9417" y="5796"/>
                    <a:pt x="9437" y="5399"/>
                  </a:cubicBezTo>
                  <a:lnTo>
                    <a:pt x="10505" y="5231"/>
                  </a:lnTo>
                  <a:lnTo>
                    <a:pt x="10233" y="3516"/>
                  </a:lnTo>
                  <a:lnTo>
                    <a:pt x="9165" y="3704"/>
                  </a:lnTo>
                  <a:cubicBezTo>
                    <a:pt x="9019" y="3327"/>
                    <a:pt x="8810" y="2972"/>
                    <a:pt x="8580" y="2679"/>
                  </a:cubicBezTo>
                  <a:lnTo>
                    <a:pt x="9291" y="1842"/>
                  </a:lnTo>
                  <a:lnTo>
                    <a:pt x="7994" y="712"/>
                  </a:lnTo>
                  <a:lnTo>
                    <a:pt x="7282" y="1549"/>
                  </a:lnTo>
                  <a:cubicBezTo>
                    <a:pt x="6927" y="1360"/>
                    <a:pt x="6571" y="1214"/>
                    <a:pt x="6173" y="1130"/>
                  </a:cubicBezTo>
                  <a:lnTo>
                    <a:pt x="6194" y="42"/>
                  </a:lnTo>
                  <a:lnTo>
                    <a:pt x="44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-1221500" y="1170425"/>
              <a:ext cx="186775" cy="187800"/>
            </a:xfrm>
            <a:custGeom>
              <a:avLst/>
              <a:gdLst/>
              <a:ahLst/>
              <a:cxnLst/>
              <a:rect l="l" t="t" r="r" b="b"/>
              <a:pathLst>
                <a:path w="7471" h="7512" extrusionOk="0">
                  <a:moveTo>
                    <a:pt x="3725" y="2180"/>
                  </a:moveTo>
                  <a:cubicBezTo>
                    <a:pt x="4304" y="2180"/>
                    <a:pt x="4867" y="2487"/>
                    <a:pt x="5148" y="3034"/>
                  </a:cubicBezTo>
                  <a:cubicBezTo>
                    <a:pt x="5525" y="3808"/>
                    <a:pt x="5232" y="4771"/>
                    <a:pt x="4458" y="5168"/>
                  </a:cubicBezTo>
                  <a:cubicBezTo>
                    <a:pt x="4231" y="5279"/>
                    <a:pt x="3987" y="5332"/>
                    <a:pt x="3747" y="5332"/>
                  </a:cubicBezTo>
                  <a:cubicBezTo>
                    <a:pt x="3167" y="5332"/>
                    <a:pt x="2604" y="5025"/>
                    <a:pt x="2323" y="4478"/>
                  </a:cubicBezTo>
                  <a:cubicBezTo>
                    <a:pt x="1947" y="3704"/>
                    <a:pt x="2240" y="2741"/>
                    <a:pt x="3014" y="2344"/>
                  </a:cubicBezTo>
                  <a:cubicBezTo>
                    <a:pt x="3241" y="2233"/>
                    <a:pt x="3484" y="2180"/>
                    <a:pt x="3725" y="2180"/>
                  </a:cubicBezTo>
                  <a:close/>
                  <a:moveTo>
                    <a:pt x="3893" y="0"/>
                  </a:moveTo>
                  <a:lnTo>
                    <a:pt x="2658" y="147"/>
                  </a:lnTo>
                  <a:lnTo>
                    <a:pt x="2763" y="921"/>
                  </a:lnTo>
                  <a:cubicBezTo>
                    <a:pt x="2637" y="984"/>
                    <a:pt x="2491" y="1025"/>
                    <a:pt x="2365" y="1088"/>
                  </a:cubicBezTo>
                  <a:cubicBezTo>
                    <a:pt x="2240" y="1151"/>
                    <a:pt x="2114" y="1235"/>
                    <a:pt x="2010" y="1318"/>
                  </a:cubicBezTo>
                  <a:lnTo>
                    <a:pt x="1445" y="774"/>
                  </a:lnTo>
                  <a:lnTo>
                    <a:pt x="608" y="1674"/>
                  </a:lnTo>
                  <a:lnTo>
                    <a:pt x="1173" y="2218"/>
                  </a:lnTo>
                  <a:cubicBezTo>
                    <a:pt x="1026" y="2469"/>
                    <a:pt x="922" y="2720"/>
                    <a:pt x="838" y="2992"/>
                  </a:cubicBezTo>
                  <a:lnTo>
                    <a:pt x="64" y="2950"/>
                  </a:lnTo>
                  <a:lnTo>
                    <a:pt x="1" y="4185"/>
                  </a:lnTo>
                  <a:lnTo>
                    <a:pt x="775" y="4227"/>
                  </a:lnTo>
                  <a:cubicBezTo>
                    <a:pt x="817" y="4499"/>
                    <a:pt x="901" y="4771"/>
                    <a:pt x="1026" y="5022"/>
                  </a:cubicBezTo>
                  <a:lnTo>
                    <a:pt x="398" y="5503"/>
                  </a:lnTo>
                  <a:lnTo>
                    <a:pt x="1152" y="6486"/>
                  </a:lnTo>
                  <a:lnTo>
                    <a:pt x="1779" y="6005"/>
                  </a:lnTo>
                  <a:cubicBezTo>
                    <a:pt x="1989" y="6194"/>
                    <a:pt x="2219" y="6361"/>
                    <a:pt x="2491" y="6466"/>
                  </a:cubicBezTo>
                  <a:lnTo>
                    <a:pt x="2302" y="7240"/>
                  </a:lnTo>
                  <a:lnTo>
                    <a:pt x="3516" y="7512"/>
                  </a:lnTo>
                  <a:lnTo>
                    <a:pt x="3683" y="6758"/>
                  </a:lnTo>
                  <a:cubicBezTo>
                    <a:pt x="3955" y="6758"/>
                    <a:pt x="4248" y="6717"/>
                    <a:pt x="4520" y="6654"/>
                  </a:cubicBezTo>
                  <a:lnTo>
                    <a:pt x="4876" y="7344"/>
                  </a:lnTo>
                  <a:lnTo>
                    <a:pt x="5964" y="6779"/>
                  </a:lnTo>
                  <a:lnTo>
                    <a:pt x="5608" y="6089"/>
                  </a:lnTo>
                  <a:cubicBezTo>
                    <a:pt x="5839" y="5901"/>
                    <a:pt x="6027" y="5691"/>
                    <a:pt x="6194" y="5461"/>
                  </a:cubicBezTo>
                  <a:lnTo>
                    <a:pt x="6906" y="5775"/>
                  </a:lnTo>
                  <a:lnTo>
                    <a:pt x="7387" y="4645"/>
                  </a:lnTo>
                  <a:lnTo>
                    <a:pt x="6676" y="4331"/>
                  </a:lnTo>
                  <a:cubicBezTo>
                    <a:pt x="6717" y="4059"/>
                    <a:pt x="6738" y="3766"/>
                    <a:pt x="6717" y="3494"/>
                  </a:cubicBezTo>
                  <a:lnTo>
                    <a:pt x="7471" y="3264"/>
                  </a:lnTo>
                  <a:lnTo>
                    <a:pt x="7094" y="2072"/>
                  </a:lnTo>
                  <a:lnTo>
                    <a:pt x="6362" y="2302"/>
                  </a:lnTo>
                  <a:cubicBezTo>
                    <a:pt x="6215" y="2051"/>
                    <a:pt x="6048" y="1841"/>
                    <a:pt x="5839" y="1632"/>
                  </a:cubicBezTo>
                  <a:lnTo>
                    <a:pt x="6278" y="984"/>
                  </a:lnTo>
                  <a:lnTo>
                    <a:pt x="5232" y="314"/>
                  </a:lnTo>
                  <a:lnTo>
                    <a:pt x="4813" y="963"/>
                  </a:lnTo>
                  <a:cubicBezTo>
                    <a:pt x="4541" y="879"/>
                    <a:pt x="4269" y="795"/>
                    <a:pt x="3976" y="774"/>
                  </a:cubicBezTo>
                  <a:lnTo>
                    <a:pt x="38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-1202125" y="1386450"/>
              <a:ext cx="147525" cy="148575"/>
            </a:xfrm>
            <a:custGeom>
              <a:avLst/>
              <a:gdLst/>
              <a:ahLst/>
              <a:cxnLst/>
              <a:rect l="l" t="t" r="r" b="b"/>
              <a:pathLst>
                <a:path w="5901" h="5943" extrusionOk="0">
                  <a:moveTo>
                    <a:pt x="2955" y="1730"/>
                  </a:moveTo>
                  <a:cubicBezTo>
                    <a:pt x="3254" y="1730"/>
                    <a:pt x="3553" y="1836"/>
                    <a:pt x="3787" y="2051"/>
                  </a:cubicBezTo>
                  <a:cubicBezTo>
                    <a:pt x="4289" y="2511"/>
                    <a:pt x="4331" y="3307"/>
                    <a:pt x="3871" y="3809"/>
                  </a:cubicBezTo>
                  <a:cubicBezTo>
                    <a:pt x="3615" y="4076"/>
                    <a:pt x="3275" y="4213"/>
                    <a:pt x="2938" y="4213"/>
                  </a:cubicBezTo>
                  <a:cubicBezTo>
                    <a:pt x="2642" y="4213"/>
                    <a:pt x="2348" y="4108"/>
                    <a:pt x="2113" y="3892"/>
                  </a:cubicBezTo>
                  <a:cubicBezTo>
                    <a:pt x="1590" y="3432"/>
                    <a:pt x="1569" y="2637"/>
                    <a:pt x="2030" y="2135"/>
                  </a:cubicBezTo>
                  <a:cubicBezTo>
                    <a:pt x="2275" y="1867"/>
                    <a:pt x="2615" y="1730"/>
                    <a:pt x="2955" y="1730"/>
                  </a:cubicBezTo>
                  <a:close/>
                  <a:moveTo>
                    <a:pt x="3097" y="1"/>
                  </a:moveTo>
                  <a:lnTo>
                    <a:pt x="2971" y="607"/>
                  </a:lnTo>
                  <a:cubicBezTo>
                    <a:pt x="2741" y="607"/>
                    <a:pt x="2532" y="628"/>
                    <a:pt x="2302" y="691"/>
                  </a:cubicBezTo>
                  <a:lnTo>
                    <a:pt x="2030" y="147"/>
                  </a:lnTo>
                  <a:lnTo>
                    <a:pt x="1151" y="586"/>
                  </a:lnTo>
                  <a:lnTo>
                    <a:pt x="1444" y="1151"/>
                  </a:lnTo>
                  <a:cubicBezTo>
                    <a:pt x="1360" y="1214"/>
                    <a:pt x="1276" y="1298"/>
                    <a:pt x="1193" y="1382"/>
                  </a:cubicBezTo>
                  <a:cubicBezTo>
                    <a:pt x="1130" y="1465"/>
                    <a:pt x="1046" y="1549"/>
                    <a:pt x="983" y="1633"/>
                  </a:cubicBezTo>
                  <a:lnTo>
                    <a:pt x="419" y="1402"/>
                  </a:lnTo>
                  <a:lnTo>
                    <a:pt x="42" y="2302"/>
                  </a:lnTo>
                  <a:lnTo>
                    <a:pt x="628" y="2532"/>
                  </a:lnTo>
                  <a:cubicBezTo>
                    <a:pt x="586" y="2763"/>
                    <a:pt x="565" y="2972"/>
                    <a:pt x="586" y="3202"/>
                  </a:cubicBezTo>
                  <a:lnTo>
                    <a:pt x="0" y="3390"/>
                  </a:lnTo>
                  <a:lnTo>
                    <a:pt x="293" y="4311"/>
                  </a:lnTo>
                  <a:lnTo>
                    <a:pt x="879" y="4123"/>
                  </a:lnTo>
                  <a:cubicBezTo>
                    <a:pt x="983" y="4311"/>
                    <a:pt x="1130" y="4499"/>
                    <a:pt x="1297" y="4646"/>
                  </a:cubicBezTo>
                  <a:lnTo>
                    <a:pt x="963" y="5169"/>
                  </a:lnTo>
                  <a:lnTo>
                    <a:pt x="1779" y="5692"/>
                  </a:lnTo>
                  <a:lnTo>
                    <a:pt x="2113" y="5169"/>
                  </a:lnTo>
                  <a:cubicBezTo>
                    <a:pt x="2323" y="5252"/>
                    <a:pt x="2532" y="5294"/>
                    <a:pt x="2762" y="5315"/>
                  </a:cubicBezTo>
                  <a:lnTo>
                    <a:pt x="2846" y="5943"/>
                  </a:lnTo>
                  <a:lnTo>
                    <a:pt x="3808" y="5817"/>
                  </a:lnTo>
                  <a:lnTo>
                    <a:pt x="3724" y="5190"/>
                  </a:lnTo>
                  <a:cubicBezTo>
                    <a:pt x="3934" y="5127"/>
                    <a:pt x="4143" y="5022"/>
                    <a:pt x="4310" y="4897"/>
                  </a:cubicBezTo>
                  <a:lnTo>
                    <a:pt x="4771" y="5315"/>
                  </a:lnTo>
                  <a:lnTo>
                    <a:pt x="5440" y="4583"/>
                  </a:lnTo>
                  <a:lnTo>
                    <a:pt x="4980" y="4164"/>
                  </a:lnTo>
                  <a:cubicBezTo>
                    <a:pt x="5085" y="3976"/>
                    <a:pt x="5189" y="3767"/>
                    <a:pt x="5231" y="3558"/>
                  </a:cubicBezTo>
                  <a:lnTo>
                    <a:pt x="5859" y="3579"/>
                  </a:lnTo>
                  <a:lnTo>
                    <a:pt x="5901" y="2616"/>
                  </a:lnTo>
                  <a:lnTo>
                    <a:pt x="5273" y="2574"/>
                  </a:lnTo>
                  <a:cubicBezTo>
                    <a:pt x="5231" y="2365"/>
                    <a:pt x="5168" y="2156"/>
                    <a:pt x="5085" y="1946"/>
                  </a:cubicBezTo>
                  <a:lnTo>
                    <a:pt x="5566" y="1570"/>
                  </a:lnTo>
                  <a:lnTo>
                    <a:pt x="4980" y="796"/>
                  </a:lnTo>
                  <a:lnTo>
                    <a:pt x="4478" y="1172"/>
                  </a:lnTo>
                  <a:cubicBezTo>
                    <a:pt x="4310" y="1026"/>
                    <a:pt x="4122" y="900"/>
                    <a:pt x="3934" y="817"/>
                  </a:cubicBezTo>
                  <a:lnTo>
                    <a:pt x="4059" y="210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24"/>
          <p:cNvSpPr txBox="1"/>
          <p:nvPr/>
        </p:nvSpPr>
        <p:spPr>
          <a:xfrm>
            <a:off x="1511296" y="2320302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2º risk</a:t>
            </a:r>
            <a:endParaRPr sz="2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4044064" y="2271125"/>
            <a:ext cx="2040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only planet in the Solar System with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3733514" y="2878161"/>
            <a:ext cx="1676100" cy="1675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3810157" y="2954784"/>
            <a:ext cx="1522800" cy="1522500"/>
          </a:xfrm>
          <a:prstGeom prst="ellipse">
            <a:avLst/>
          </a:prstGeom>
          <a:gradFill>
            <a:gsLst>
              <a:gs pos="0">
                <a:srgbClr val="B3B3B3"/>
              </a:gs>
              <a:gs pos="100000">
                <a:srgbClr val="727272"/>
              </a:gs>
            </a:gsLst>
            <a:lin ang="5400012" scaled="0"/>
          </a:gra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2" name="Google Shape;422;p25"/>
          <p:cNvSpPr/>
          <p:nvPr/>
        </p:nvSpPr>
        <p:spPr>
          <a:xfrm>
            <a:off x="4376125" y="2627894"/>
            <a:ext cx="402000" cy="1081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3" name="Google Shape;423;p25"/>
          <p:cNvSpPr/>
          <p:nvPr/>
        </p:nvSpPr>
        <p:spPr>
          <a:xfrm rot="-2700000">
            <a:off x="4524159" y="2167862"/>
            <a:ext cx="488221" cy="488328"/>
          </a:xfrm>
          <a:custGeom>
            <a:avLst/>
            <a:gdLst/>
            <a:ahLst/>
            <a:cxnLst/>
            <a:rect l="l" t="t" r="r" b="b"/>
            <a:pathLst>
              <a:path w="1367224" h="1367526" extrusionOk="0">
                <a:moveTo>
                  <a:pt x="687303" y="0"/>
                </a:moveTo>
                <a:lnTo>
                  <a:pt x="809893" y="128950"/>
                </a:lnTo>
                <a:cubicBezTo>
                  <a:pt x="976554" y="313409"/>
                  <a:pt x="1126548" y="507576"/>
                  <a:pt x="1259877" y="709510"/>
                </a:cubicBezTo>
                <a:lnTo>
                  <a:pt x="1367224" y="881275"/>
                </a:lnTo>
                <a:lnTo>
                  <a:pt x="525012" y="1367526"/>
                </a:lnTo>
                <a:lnTo>
                  <a:pt x="448021" y="1244333"/>
                </a:lnTo>
                <a:cubicBezTo>
                  <a:pt x="341383" y="1082823"/>
                  <a:pt x="221414" y="927525"/>
                  <a:pt x="88115" y="779991"/>
                </a:cubicBezTo>
                <a:lnTo>
                  <a:pt x="0" y="687303"/>
                </a:lnTo>
                <a:lnTo>
                  <a:pt x="68730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4" name="Google Shape;424;p25"/>
          <p:cNvSpPr/>
          <p:nvPr/>
        </p:nvSpPr>
        <p:spPr>
          <a:xfrm rot="-2700000">
            <a:off x="4127646" y="2168239"/>
            <a:ext cx="489530" cy="488406"/>
          </a:xfrm>
          <a:custGeom>
            <a:avLst/>
            <a:gdLst/>
            <a:ahLst/>
            <a:cxnLst/>
            <a:rect l="l" t="t" r="r" b="b"/>
            <a:pathLst>
              <a:path w="1370890" h="1367744" extrusionOk="0">
                <a:moveTo>
                  <a:pt x="1370890" y="680440"/>
                </a:moveTo>
                <a:lnTo>
                  <a:pt x="683587" y="1367744"/>
                </a:lnTo>
                <a:lnTo>
                  <a:pt x="595757" y="1284246"/>
                </a:lnTo>
                <a:cubicBezTo>
                  <a:pt x="448222" y="1150947"/>
                  <a:pt x="292924" y="1030979"/>
                  <a:pt x="131414" y="924340"/>
                </a:cubicBezTo>
                <a:lnTo>
                  <a:pt x="0" y="842211"/>
                </a:lnTo>
                <a:lnTo>
                  <a:pt x="486252" y="0"/>
                </a:lnTo>
                <a:lnTo>
                  <a:pt x="666238" y="112485"/>
                </a:lnTo>
                <a:cubicBezTo>
                  <a:pt x="868171" y="245813"/>
                  <a:pt x="1062338" y="395808"/>
                  <a:pt x="1246797" y="562468"/>
                </a:cubicBezTo>
                <a:lnTo>
                  <a:pt x="1370890" y="6804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5" name="Google Shape;425;p25"/>
          <p:cNvSpPr/>
          <p:nvPr/>
        </p:nvSpPr>
        <p:spPr>
          <a:xfrm rot="-2700000">
            <a:off x="4923674" y="2287781"/>
            <a:ext cx="453983" cy="458033"/>
          </a:xfrm>
          <a:custGeom>
            <a:avLst/>
            <a:gdLst/>
            <a:ahLst/>
            <a:cxnLst/>
            <a:rect l="l" t="t" r="r" b="b"/>
            <a:pathLst>
              <a:path w="1271343" h="1282686" extrusionOk="0">
                <a:moveTo>
                  <a:pt x="841823" y="0"/>
                </a:moveTo>
                <a:lnTo>
                  <a:pt x="903838" y="111204"/>
                </a:lnTo>
                <a:cubicBezTo>
                  <a:pt x="1051981" y="393104"/>
                  <a:pt x="1170495" y="686510"/>
                  <a:pt x="1259381" y="986819"/>
                </a:cubicBezTo>
                <a:lnTo>
                  <a:pt x="1271343" y="1031146"/>
                </a:lnTo>
                <a:lnTo>
                  <a:pt x="332583" y="1282686"/>
                </a:lnTo>
                <a:lnTo>
                  <a:pt x="327422" y="1263559"/>
                </a:lnTo>
                <a:cubicBezTo>
                  <a:pt x="256329" y="1023366"/>
                  <a:pt x="161539" y="788694"/>
                  <a:pt x="43051" y="563224"/>
                </a:cubicBezTo>
                <a:lnTo>
                  <a:pt x="0" y="486026"/>
                </a:lnTo>
                <a:lnTo>
                  <a:pt x="84182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6" name="Google Shape;426;p25"/>
          <p:cNvSpPr/>
          <p:nvPr/>
        </p:nvSpPr>
        <p:spPr>
          <a:xfrm rot="-2700000">
            <a:off x="3762999" y="2291171"/>
            <a:ext cx="455537" cy="452439"/>
          </a:xfrm>
          <a:custGeom>
            <a:avLst/>
            <a:gdLst/>
            <a:ahLst/>
            <a:cxnLst/>
            <a:rect l="l" t="t" r="r" b="b"/>
            <a:pathLst>
              <a:path w="1275696" h="1267020" extrusionOk="0">
                <a:moveTo>
                  <a:pt x="1275696" y="425197"/>
                </a:moveTo>
                <a:lnTo>
                  <a:pt x="789670" y="1267020"/>
                </a:lnTo>
                <a:lnTo>
                  <a:pt x="720934" y="1228689"/>
                </a:lnTo>
                <a:cubicBezTo>
                  <a:pt x="495464" y="1110201"/>
                  <a:pt x="260792" y="1015410"/>
                  <a:pt x="20599" y="944318"/>
                </a:cubicBezTo>
                <a:lnTo>
                  <a:pt x="0" y="938759"/>
                </a:lnTo>
                <a:lnTo>
                  <a:pt x="251540" y="0"/>
                </a:lnTo>
                <a:lnTo>
                  <a:pt x="297339" y="12359"/>
                </a:lnTo>
                <a:cubicBezTo>
                  <a:pt x="597648" y="101244"/>
                  <a:pt x="891054" y="219759"/>
                  <a:pt x="1172954" y="367901"/>
                </a:cubicBezTo>
                <a:lnTo>
                  <a:pt x="1275696" y="4251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7" name="Google Shape;427;p25"/>
          <p:cNvSpPr/>
          <p:nvPr/>
        </p:nvSpPr>
        <p:spPr>
          <a:xfrm rot="-2700000">
            <a:off x="5300461" y="2522581"/>
            <a:ext cx="387622" cy="395593"/>
          </a:xfrm>
          <a:custGeom>
            <a:avLst/>
            <a:gdLst/>
            <a:ahLst/>
            <a:cxnLst/>
            <a:rect l="l" t="t" r="r" b="b"/>
            <a:pathLst>
              <a:path w="1085505" h="1107828" extrusionOk="0">
                <a:moveTo>
                  <a:pt x="938760" y="0"/>
                </a:moveTo>
                <a:lnTo>
                  <a:pt x="948644" y="36627"/>
                </a:lnTo>
                <a:cubicBezTo>
                  <a:pt x="1022715" y="340100"/>
                  <a:pt x="1067158" y="649327"/>
                  <a:pt x="1081972" y="959703"/>
                </a:cubicBezTo>
                <a:lnTo>
                  <a:pt x="1085505" y="1107828"/>
                </a:lnTo>
                <a:lnTo>
                  <a:pt x="111485" y="1107828"/>
                </a:lnTo>
                <a:lnTo>
                  <a:pt x="97761" y="820377"/>
                </a:lnTo>
                <a:cubicBezTo>
                  <a:pt x="79987" y="634710"/>
                  <a:pt x="48884" y="450079"/>
                  <a:pt x="4452" y="268036"/>
                </a:cubicBezTo>
                <a:lnTo>
                  <a:pt x="0" y="251540"/>
                </a:lnTo>
                <a:lnTo>
                  <a:pt x="938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8" name="Google Shape;428;p25"/>
          <p:cNvSpPr/>
          <p:nvPr/>
        </p:nvSpPr>
        <p:spPr>
          <a:xfrm rot="-2700000">
            <a:off x="3450858" y="2526746"/>
            <a:ext cx="395067" cy="387480"/>
          </a:xfrm>
          <a:custGeom>
            <a:avLst/>
            <a:gdLst/>
            <a:ahLst/>
            <a:cxnLst/>
            <a:rect l="l" t="t" r="r" b="b"/>
            <a:pathLst>
              <a:path w="1106355" h="1085108" extrusionOk="0">
                <a:moveTo>
                  <a:pt x="1106355" y="146347"/>
                </a:moveTo>
                <a:lnTo>
                  <a:pt x="854815" y="1085108"/>
                </a:lnTo>
                <a:lnTo>
                  <a:pt x="839794" y="1081054"/>
                </a:lnTo>
                <a:cubicBezTo>
                  <a:pt x="657752" y="1036621"/>
                  <a:pt x="473121" y="1005518"/>
                  <a:pt x="287454" y="987745"/>
                </a:cubicBezTo>
                <a:lnTo>
                  <a:pt x="0" y="974020"/>
                </a:lnTo>
                <a:lnTo>
                  <a:pt x="1" y="0"/>
                </a:lnTo>
                <a:lnTo>
                  <a:pt x="148127" y="3533"/>
                </a:lnTo>
                <a:cubicBezTo>
                  <a:pt x="458504" y="18347"/>
                  <a:pt x="767729" y="62790"/>
                  <a:pt x="1071203" y="136861"/>
                </a:cubicBezTo>
                <a:lnTo>
                  <a:pt x="1106355" y="1463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9" name="Google Shape;429;p25"/>
          <p:cNvSpPr/>
          <p:nvPr/>
        </p:nvSpPr>
        <p:spPr>
          <a:xfrm rot="-2700000">
            <a:off x="5618390" y="2838022"/>
            <a:ext cx="386240" cy="396623"/>
          </a:xfrm>
          <a:custGeom>
            <a:avLst/>
            <a:gdLst/>
            <a:ahLst/>
            <a:cxnLst/>
            <a:rect l="l" t="t" r="r" b="b"/>
            <a:pathLst>
              <a:path w="1081634" h="1110711" extrusionOk="0">
                <a:moveTo>
                  <a:pt x="1081634" y="0"/>
                </a:moveTo>
                <a:lnTo>
                  <a:pt x="1077651" y="167022"/>
                </a:lnTo>
                <a:cubicBezTo>
                  <a:pt x="1062836" y="477399"/>
                  <a:pt x="1018393" y="786624"/>
                  <a:pt x="944321" y="1090098"/>
                </a:cubicBezTo>
                <a:lnTo>
                  <a:pt x="938759" y="1110711"/>
                </a:lnTo>
                <a:lnTo>
                  <a:pt x="0" y="859171"/>
                </a:lnTo>
                <a:lnTo>
                  <a:pt x="130" y="858689"/>
                </a:lnTo>
                <a:cubicBezTo>
                  <a:pt x="44562" y="676647"/>
                  <a:pt x="75665" y="492015"/>
                  <a:pt x="93439" y="306349"/>
                </a:cubicBezTo>
                <a:lnTo>
                  <a:pt x="108065" y="0"/>
                </a:lnTo>
                <a:lnTo>
                  <a:pt x="10816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0" name="Google Shape;430;p25"/>
          <p:cNvSpPr/>
          <p:nvPr/>
        </p:nvSpPr>
        <p:spPr>
          <a:xfrm rot="-2700000">
            <a:off x="3132206" y="2843535"/>
            <a:ext cx="397777" cy="386552"/>
          </a:xfrm>
          <a:custGeom>
            <a:avLst/>
            <a:gdLst/>
            <a:ahLst/>
            <a:cxnLst/>
            <a:rect l="l" t="t" r="r" b="b"/>
            <a:pathLst>
              <a:path w="1113944" h="1082508" extrusionOk="0">
                <a:moveTo>
                  <a:pt x="1113943" y="0"/>
                </a:moveTo>
                <a:lnTo>
                  <a:pt x="1113944" y="973569"/>
                </a:lnTo>
                <a:lnTo>
                  <a:pt x="807596" y="988196"/>
                </a:lnTo>
                <a:cubicBezTo>
                  <a:pt x="621930" y="1005969"/>
                  <a:pt x="437299" y="1037072"/>
                  <a:pt x="255256" y="1081505"/>
                </a:cubicBezTo>
                <a:lnTo>
                  <a:pt x="251539" y="1082508"/>
                </a:lnTo>
                <a:lnTo>
                  <a:pt x="0" y="143748"/>
                </a:lnTo>
                <a:lnTo>
                  <a:pt x="23847" y="137312"/>
                </a:lnTo>
                <a:cubicBezTo>
                  <a:pt x="327321" y="63241"/>
                  <a:pt x="636547" y="18798"/>
                  <a:pt x="946923" y="3984"/>
                </a:cubicBezTo>
                <a:lnTo>
                  <a:pt x="11139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1" name="Google Shape;431;p25"/>
          <p:cNvSpPr/>
          <p:nvPr/>
        </p:nvSpPr>
        <p:spPr>
          <a:xfrm rot="-2700000">
            <a:off x="5790507" y="3150374"/>
            <a:ext cx="452829" cy="458916"/>
          </a:xfrm>
          <a:custGeom>
            <a:avLst/>
            <a:gdLst/>
            <a:ahLst/>
            <a:cxnLst/>
            <a:rect l="l" t="t" r="r" b="b"/>
            <a:pathLst>
              <a:path w="1268112" h="1285158" extrusionOk="0">
                <a:moveTo>
                  <a:pt x="1268112" y="251540"/>
                </a:moveTo>
                <a:lnTo>
                  <a:pt x="1251830" y="311879"/>
                </a:lnTo>
                <a:cubicBezTo>
                  <a:pt x="1162943" y="612188"/>
                  <a:pt x="1044429" y="905593"/>
                  <a:pt x="896286" y="1187494"/>
                </a:cubicBezTo>
                <a:lnTo>
                  <a:pt x="841821" y="1285158"/>
                </a:lnTo>
                <a:lnTo>
                  <a:pt x="0" y="799133"/>
                </a:lnTo>
                <a:lnTo>
                  <a:pt x="35500" y="735475"/>
                </a:lnTo>
                <a:cubicBezTo>
                  <a:pt x="153988" y="510004"/>
                  <a:pt x="248778" y="275333"/>
                  <a:pt x="319871" y="35140"/>
                </a:cubicBezTo>
                <a:lnTo>
                  <a:pt x="329353" y="0"/>
                </a:lnTo>
                <a:lnTo>
                  <a:pt x="1268112" y="2515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2" name="Google Shape;432;p25"/>
          <p:cNvSpPr/>
          <p:nvPr/>
        </p:nvSpPr>
        <p:spPr>
          <a:xfrm rot="-2700000">
            <a:off x="2896439" y="3154393"/>
            <a:ext cx="458970" cy="453192"/>
          </a:xfrm>
          <a:custGeom>
            <a:avLst/>
            <a:gdLst/>
            <a:ahLst/>
            <a:cxnLst/>
            <a:rect l="l" t="t" r="r" b="b"/>
            <a:pathLst>
              <a:path w="1285309" h="1269128" extrusionOk="0">
                <a:moveTo>
                  <a:pt x="1033769" y="0"/>
                </a:moveTo>
                <a:lnTo>
                  <a:pt x="1285309" y="938760"/>
                </a:lnTo>
                <a:lnTo>
                  <a:pt x="1253403" y="947370"/>
                </a:lnTo>
                <a:cubicBezTo>
                  <a:pt x="1013209" y="1018463"/>
                  <a:pt x="778538" y="1113253"/>
                  <a:pt x="553068" y="1231741"/>
                </a:cubicBezTo>
                <a:lnTo>
                  <a:pt x="486026" y="1269128"/>
                </a:lnTo>
                <a:lnTo>
                  <a:pt x="0" y="427305"/>
                </a:lnTo>
                <a:lnTo>
                  <a:pt x="101048" y="370953"/>
                </a:lnTo>
                <a:cubicBezTo>
                  <a:pt x="382948" y="222811"/>
                  <a:pt x="676354" y="104296"/>
                  <a:pt x="976663" y="15411"/>
                </a:cubicBezTo>
                <a:lnTo>
                  <a:pt x="10337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3" name="Google Shape;433;p25"/>
          <p:cNvSpPr/>
          <p:nvPr/>
        </p:nvSpPr>
        <p:spPr>
          <a:xfrm rot="-2700000">
            <a:off x="5879041" y="3517743"/>
            <a:ext cx="488687" cy="490429"/>
          </a:xfrm>
          <a:custGeom>
            <a:avLst/>
            <a:gdLst/>
            <a:ahLst/>
            <a:cxnLst/>
            <a:rect l="l" t="t" r="r" b="b"/>
            <a:pathLst>
              <a:path w="1368531" h="1373408" extrusionOk="0">
                <a:moveTo>
                  <a:pt x="1368531" y="486251"/>
                </a:moveTo>
                <a:lnTo>
                  <a:pt x="1252964" y="671171"/>
                </a:lnTo>
                <a:cubicBezTo>
                  <a:pt x="1119635" y="873104"/>
                  <a:pt x="969640" y="1067270"/>
                  <a:pt x="802980" y="1251730"/>
                </a:cubicBezTo>
                <a:lnTo>
                  <a:pt x="687303" y="1373408"/>
                </a:lnTo>
                <a:lnTo>
                  <a:pt x="0" y="686105"/>
                </a:lnTo>
                <a:lnTo>
                  <a:pt x="81202" y="600690"/>
                </a:lnTo>
                <a:cubicBezTo>
                  <a:pt x="214501" y="453156"/>
                  <a:pt x="334470" y="297858"/>
                  <a:pt x="441108" y="136347"/>
                </a:cubicBezTo>
                <a:lnTo>
                  <a:pt x="526320" y="0"/>
                </a:lnTo>
                <a:lnTo>
                  <a:pt x="1368531" y="486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4" name="Google Shape;434;p25"/>
          <p:cNvSpPr/>
          <p:nvPr/>
        </p:nvSpPr>
        <p:spPr>
          <a:xfrm rot="-2700000">
            <a:off x="2775385" y="3519646"/>
            <a:ext cx="489255" cy="487954"/>
          </a:xfrm>
          <a:custGeom>
            <a:avLst/>
            <a:gdLst/>
            <a:ahLst/>
            <a:cxnLst/>
            <a:rect l="l" t="t" r="r" b="b"/>
            <a:pathLst>
              <a:path w="1370120" h="1366477" extrusionOk="0">
                <a:moveTo>
                  <a:pt x="883869" y="0"/>
                </a:moveTo>
                <a:lnTo>
                  <a:pt x="1370120" y="842212"/>
                </a:lnTo>
                <a:lnTo>
                  <a:pt x="1237061" y="925369"/>
                </a:lnTo>
                <a:cubicBezTo>
                  <a:pt x="1075551" y="1032008"/>
                  <a:pt x="920252" y="1151977"/>
                  <a:pt x="772718" y="1285275"/>
                </a:cubicBezTo>
                <a:lnTo>
                  <a:pt x="687304" y="1366477"/>
                </a:lnTo>
                <a:lnTo>
                  <a:pt x="0" y="679174"/>
                </a:lnTo>
                <a:lnTo>
                  <a:pt x="121678" y="563497"/>
                </a:lnTo>
                <a:cubicBezTo>
                  <a:pt x="306137" y="396837"/>
                  <a:pt x="500304" y="246842"/>
                  <a:pt x="702237" y="113514"/>
                </a:cubicBezTo>
                <a:lnTo>
                  <a:pt x="8838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5" name="Google Shape;435;p25"/>
          <p:cNvSpPr txBox="1"/>
          <p:nvPr/>
        </p:nvSpPr>
        <p:spPr>
          <a:xfrm>
            <a:off x="4243756" y="3883104"/>
            <a:ext cx="6783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6" name="Google Shape;436;p25"/>
          <p:cNvSpPr txBox="1"/>
          <p:nvPr/>
        </p:nvSpPr>
        <p:spPr>
          <a:xfrm>
            <a:off x="762176" y="3704757"/>
            <a:ext cx="2007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 RISK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7" name="Google Shape;437;p25"/>
          <p:cNvSpPr txBox="1"/>
          <p:nvPr/>
        </p:nvSpPr>
        <p:spPr>
          <a:xfrm>
            <a:off x="762176" y="3975367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also the smallest one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25"/>
          <p:cNvSpPr txBox="1"/>
          <p:nvPr/>
        </p:nvSpPr>
        <p:spPr>
          <a:xfrm>
            <a:off x="6373924" y="3704757"/>
            <a:ext cx="2007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 RISK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9" name="Google Shape;439;p25"/>
          <p:cNvSpPr txBox="1"/>
          <p:nvPr/>
        </p:nvSpPr>
        <p:spPr>
          <a:xfrm>
            <a:off x="6373924" y="3975367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0" name="Google Shape;440;p25"/>
          <p:cNvGrpSpPr/>
          <p:nvPr/>
        </p:nvGrpSpPr>
        <p:grpSpPr>
          <a:xfrm>
            <a:off x="3581328" y="1105292"/>
            <a:ext cx="2007900" cy="1081210"/>
            <a:chOff x="6526253" y="1129831"/>
            <a:chExt cx="2007900" cy="1081210"/>
          </a:xfrm>
        </p:grpSpPr>
        <p:sp>
          <p:nvSpPr>
            <p:cNvPr id="441" name="Google Shape;441;p25"/>
            <p:cNvSpPr txBox="1"/>
            <p:nvPr/>
          </p:nvSpPr>
          <p:spPr>
            <a:xfrm>
              <a:off x="6526253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MEDIUM RISK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2" name="Google Shape;442;p25"/>
            <p:cNvSpPr txBox="1"/>
            <p:nvPr/>
          </p:nvSpPr>
          <p:spPr>
            <a:xfrm>
              <a:off x="6526253" y="1400441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6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 flipH="1">
            <a:off x="3149169" y="1142572"/>
            <a:ext cx="1602900" cy="639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4250796" y="1010197"/>
            <a:ext cx="971043" cy="903820"/>
          </a:xfrm>
          <a:custGeom>
            <a:avLst/>
            <a:gdLst/>
            <a:ahLst/>
            <a:cxnLst/>
            <a:rect l="l" t="t" r="r" b="b"/>
            <a:pathLst>
              <a:path w="13434" h="12504" extrusionOk="0">
                <a:moveTo>
                  <a:pt x="6712" y="1"/>
                </a:moveTo>
                <a:cubicBezTo>
                  <a:pt x="3705" y="1"/>
                  <a:pt x="1035" y="2190"/>
                  <a:pt x="544" y="5248"/>
                </a:cubicBezTo>
                <a:cubicBezTo>
                  <a:pt x="0" y="8658"/>
                  <a:pt x="2323" y="11860"/>
                  <a:pt x="5713" y="12425"/>
                </a:cubicBezTo>
                <a:cubicBezTo>
                  <a:pt x="6046" y="12478"/>
                  <a:pt x="6378" y="12504"/>
                  <a:pt x="6706" y="12504"/>
                </a:cubicBezTo>
                <a:cubicBezTo>
                  <a:pt x="9724" y="12504"/>
                  <a:pt x="12380" y="10312"/>
                  <a:pt x="12889" y="7236"/>
                </a:cubicBezTo>
                <a:cubicBezTo>
                  <a:pt x="13433" y="3846"/>
                  <a:pt x="11111" y="624"/>
                  <a:pt x="7700" y="80"/>
                </a:cubicBezTo>
                <a:cubicBezTo>
                  <a:pt x="7368" y="26"/>
                  <a:pt x="7038" y="1"/>
                  <a:pt x="6712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6"/>
          <p:cNvSpPr txBox="1"/>
          <p:nvPr/>
        </p:nvSpPr>
        <p:spPr>
          <a:xfrm>
            <a:off x="3635288" y="1271422"/>
            <a:ext cx="421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1" name="Google Shape;451;p26"/>
          <p:cNvSpPr/>
          <p:nvPr/>
        </p:nvSpPr>
        <p:spPr>
          <a:xfrm>
            <a:off x="4391931" y="3821372"/>
            <a:ext cx="1602900" cy="6399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6"/>
          <p:cNvSpPr/>
          <p:nvPr/>
        </p:nvSpPr>
        <p:spPr>
          <a:xfrm>
            <a:off x="3879962" y="3687261"/>
            <a:ext cx="1023954" cy="903242"/>
          </a:xfrm>
          <a:custGeom>
            <a:avLst/>
            <a:gdLst/>
            <a:ahLst/>
            <a:cxnLst/>
            <a:rect l="l" t="t" r="r" b="b"/>
            <a:pathLst>
              <a:path w="14166" h="12496" extrusionOk="0">
                <a:moveTo>
                  <a:pt x="7091" y="1"/>
                </a:moveTo>
                <a:cubicBezTo>
                  <a:pt x="4633" y="1"/>
                  <a:pt x="2297" y="1466"/>
                  <a:pt x="1298" y="3894"/>
                </a:cubicBezTo>
                <a:cubicBezTo>
                  <a:pt x="0" y="7074"/>
                  <a:pt x="1549" y="10736"/>
                  <a:pt x="4729" y="12033"/>
                </a:cubicBezTo>
                <a:cubicBezTo>
                  <a:pt x="5502" y="12347"/>
                  <a:pt x="6301" y="12495"/>
                  <a:pt x="7086" y="12495"/>
                </a:cubicBezTo>
                <a:cubicBezTo>
                  <a:pt x="9552" y="12495"/>
                  <a:pt x="11884" y="11030"/>
                  <a:pt x="12868" y="8602"/>
                </a:cubicBezTo>
                <a:cubicBezTo>
                  <a:pt x="14166" y="5401"/>
                  <a:pt x="12638" y="1760"/>
                  <a:pt x="9437" y="463"/>
                </a:cubicBezTo>
                <a:cubicBezTo>
                  <a:pt x="8669" y="149"/>
                  <a:pt x="7874" y="1"/>
                  <a:pt x="7091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6"/>
          <p:cNvSpPr/>
          <p:nvPr/>
        </p:nvSpPr>
        <p:spPr>
          <a:xfrm flipH="1">
            <a:off x="3179456" y="2926695"/>
            <a:ext cx="1602900" cy="6399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6"/>
          <p:cNvSpPr/>
          <p:nvPr/>
        </p:nvSpPr>
        <p:spPr>
          <a:xfrm>
            <a:off x="4317369" y="2795147"/>
            <a:ext cx="902953" cy="903025"/>
          </a:xfrm>
          <a:custGeom>
            <a:avLst/>
            <a:gdLst/>
            <a:ahLst/>
            <a:cxnLst/>
            <a:rect l="l" t="t" r="r" b="b"/>
            <a:pathLst>
              <a:path w="12492" h="12493" extrusionOk="0">
                <a:moveTo>
                  <a:pt x="12492" y="6236"/>
                </a:moveTo>
                <a:cubicBezTo>
                  <a:pt x="12492" y="9688"/>
                  <a:pt x="9688" y="12492"/>
                  <a:pt x="6257" y="12492"/>
                </a:cubicBezTo>
                <a:cubicBezTo>
                  <a:pt x="2804" y="12492"/>
                  <a:pt x="1" y="9688"/>
                  <a:pt x="1" y="6236"/>
                </a:cubicBezTo>
                <a:cubicBezTo>
                  <a:pt x="1" y="2784"/>
                  <a:pt x="2804" y="1"/>
                  <a:pt x="6257" y="1"/>
                </a:cubicBezTo>
                <a:cubicBezTo>
                  <a:pt x="9688" y="1"/>
                  <a:pt x="12492" y="2784"/>
                  <a:pt x="12492" y="6236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6"/>
          <p:cNvSpPr/>
          <p:nvPr/>
        </p:nvSpPr>
        <p:spPr>
          <a:xfrm>
            <a:off x="4206076" y="2407059"/>
            <a:ext cx="108398" cy="66084"/>
          </a:xfrm>
          <a:custGeom>
            <a:avLst/>
            <a:gdLst/>
            <a:ahLst/>
            <a:cxnLst/>
            <a:rect l="l" t="t" r="r" b="b"/>
            <a:pathLst>
              <a:path w="5746" h="3503" extrusionOk="0">
                <a:moveTo>
                  <a:pt x="4577" y="1"/>
                </a:moveTo>
                <a:cubicBezTo>
                  <a:pt x="4391" y="73"/>
                  <a:pt x="4192" y="112"/>
                  <a:pt x="3990" y="115"/>
                </a:cubicBezTo>
                <a:lnTo>
                  <a:pt x="1693" y="115"/>
                </a:lnTo>
                <a:cubicBezTo>
                  <a:pt x="759" y="115"/>
                  <a:pt x="0" y="871"/>
                  <a:pt x="0" y="1807"/>
                </a:cubicBezTo>
                <a:cubicBezTo>
                  <a:pt x="0" y="2744"/>
                  <a:pt x="759" y="3503"/>
                  <a:pt x="1693" y="3503"/>
                </a:cubicBezTo>
                <a:lnTo>
                  <a:pt x="1696" y="3500"/>
                </a:lnTo>
                <a:lnTo>
                  <a:pt x="3993" y="3500"/>
                </a:lnTo>
                <a:cubicBezTo>
                  <a:pt x="4589" y="3500"/>
                  <a:pt x="5183" y="3391"/>
                  <a:pt x="5746" y="3186"/>
                </a:cubicBezTo>
                <a:cubicBezTo>
                  <a:pt x="5065" y="2253"/>
                  <a:pt x="4662" y="1151"/>
                  <a:pt x="45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56" name="Google Shape;456;p26"/>
          <p:cNvSpPr/>
          <p:nvPr/>
        </p:nvSpPr>
        <p:spPr>
          <a:xfrm>
            <a:off x="4391931" y="2036742"/>
            <a:ext cx="1602900" cy="6399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6"/>
          <p:cNvSpPr/>
          <p:nvPr/>
        </p:nvSpPr>
        <p:spPr>
          <a:xfrm>
            <a:off x="3940460" y="1903106"/>
            <a:ext cx="902953" cy="902953"/>
          </a:xfrm>
          <a:custGeom>
            <a:avLst/>
            <a:gdLst/>
            <a:ahLst/>
            <a:cxnLst/>
            <a:rect l="l" t="t" r="r" b="b"/>
            <a:pathLst>
              <a:path w="12492" h="12492" extrusionOk="0">
                <a:moveTo>
                  <a:pt x="12492" y="6257"/>
                </a:moveTo>
                <a:cubicBezTo>
                  <a:pt x="12492" y="9709"/>
                  <a:pt x="9709" y="12492"/>
                  <a:pt x="6256" y="12492"/>
                </a:cubicBezTo>
                <a:cubicBezTo>
                  <a:pt x="2804" y="12492"/>
                  <a:pt x="0" y="9709"/>
                  <a:pt x="0" y="6257"/>
                </a:cubicBezTo>
                <a:cubicBezTo>
                  <a:pt x="0" y="2804"/>
                  <a:pt x="2804" y="0"/>
                  <a:pt x="6256" y="0"/>
                </a:cubicBezTo>
                <a:cubicBezTo>
                  <a:pt x="9709" y="0"/>
                  <a:pt x="12492" y="2804"/>
                  <a:pt x="12492" y="6257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6"/>
          <p:cNvSpPr txBox="1"/>
          <p:nvPr/>
        </p:nvSpPr>
        <p:spPr>
          <a:xfrm>
            <a:off x="3730963" y="3055545"/>
            <a:ext cx="421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9" name="Google Shape;459;p26"/>
          <p:cNvSpPr txBox="1"/>
          <p:nvPr/>
        </p:nvSpPr>
        <p:spPr>
          <a:xfrm>
            <a:off x="5086913" y="2165592"/>
            <a:ext cx="421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0" name="Google Shape;460;p26"/>
          <p:cNvSpPr txBox="1"/>
          <p:nvPr/>
        </p:nvSpPr>
        <p:spPr>
          <a:xfrm>
            <a:off x="5086913" y="3950222"/>
            <a:ext cx="421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61" name="Google Shape;461;p26"/>
          <p:cNvGrpSpPr/>
          <p:nvPr/>
        </p:nvGrpSpPr>
        <p:grpSpPr>
          <a:xfrm>
            <a:off x="609700" y="953299"/>
            <a:ext cx="2007905" cy="1081219"/>
            <a:chOff x="609700" y="1129831"/>
            <a:chExt cx="2007905" cy="1081219"/>
          </a:xfrm>
        </p:grpSpPr>
        <p:sp>
          <p:nvSpPr>
            <p:cNvPr id="462" name="Google Shape;462;p26"/>
            <p:cNvSpPr txBox="1"/>
            <p:nvPr/>
          </p:nvSpPr>
          <p:spPr>
            <a:xfrm>
              <a:off x="609705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IDENTIFY RISK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3" name="Google Shape;463;p26"/>
            <p:cNvSpPr txBox="1"/>
            <p:nvPr/>
          </p:nvSpPr>
          <p:spPr>
            <a:xfrm>
              <a:off x="609700" y="1400450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4" name="Google Shape;464;p26"/>
          <p:cNvGrpSpPr/>
          <p:nvPr/>
        </p:nvGrpSpPr>
        <p:grpSpPr>
          <a:xfrm>
            <a:off x="609705" y="3657472"/>
            <a:ext cx="2007900" cy="1081210"/>
            <a:chOff x="609705" y="3657472"/>
            <a:chExt cx="2007900" cy="1081210"/>
          </a:xfrm>
        </p:grpSpPr>
        <p:sp>
          <p:nvSpPr>
            <p:cNvPr id="465" name="Google Shape;465;p26"/>
            <p:cNvSpPr txBox="1"/>
            <p:nvPr/>
          </p:nvSpPr>
          <p:spPr>
            <a:xfrm>
              <a:off x="609705" y="3657472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REVIEW CONTROLS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6" name="Google Shape;466;p26"/>
            <p:cNvSpPr txBox="1"/>
            <p:nvPr/>
          </p:nvSpPr>
          <p:spPr>
            <a:xfrm>
              <a:off x="609705" y="3928082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26"/>
          <p:cNvGrpSpPr/>
          <p:nvPr/>
        </p:nvGrpSpPr>
        <p:grpSpPr>
          <a:xfrm>
            <a:off x="6526253" y="953299"/>
            <a:ext cx="2007900" cy="1081210"/>
            <a:chOff x="6526253" y="1129831"/>
            <a:chExt cx="2007900" cy="1081210"/>
          </a:xfrm>
        </p:grpSpPr>
        <p:sp>
          <p:nvSpPr>
            <p:cNvPr id="468" name="Google Shape;468;p26"/>
            <p:cNvSpPr txBox="1"/>
            <p:nvPr/>
          </p:nvSpPr>
          <p:spPr>
            <a:xfrm>
              <a:off x="6526253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ASSESS RISK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9" name="Google Shape;469;p26"/>
            <p:cNvSpPr txBox="1"/>
            <p:nvPr/>
          </p:nvSpPr>
          <p:spPr>
            <a:xfrm>
              <a:off x="6526253" y="1400441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0" name="Google Shape;470;p26"/>
          <p:cNvGrpSpPr/>
          <p:nvPr/>
        </p:nvGrpSpPr>
        <p:grpSpPr>
          <a:xfrm>
            <a:off x="6526253" y="3657472"/>
            <a:ext cx="2007900" cy="1081210"/>
            <a:chOff x="6526253" y="3657472"/>
            <a:chExt cx="2007900" cy="1081210"/>
          </a:xfrm>
        </p:grpSpPr>
        <p:sp>
          <p:nvSpPr>
            <p:cNvPr id="471" name="Google Shape;471;p26"/>
            <p:cNvSpPr txBox="1"/>
            <p:nvPr/>
          </p:nvSpPr>
          <p:spPr>
            <a:xfrm>
              <a:off x="6526253" y="3657472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CONTROL RISK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2" name="Google Shape;472;p26"/>
            <p:cNvSpPr txBox="1"/>
            <p:nvPr/>
          </p:nvSpPr>
          <p:spPr>
            <a:xfrm>
              <a:off x="6526253" y="3928082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3" name="Google Shape;473;p26"/>
          <p:cNvGrpSpPr/>
          <p:nvPr/>
        </p:nvGrpSpPr>
        <p:grpSpPr>
          <a:xfrm>
            <a:off x="4538017" y="1265469"/>
            <a:ext cx="396633" cy="393289"/>
            <a:chOff x="-47529700" y="2342000"/>
            <a:chExt cx="302450" cy="299900"/>
          </a:xfrm>
        </p:grpSpPr>
        <p:sp>
          <p:nvSpPr>
            <p:cNvPr id="474" name="Google Shape;474;p26"/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26"/>
          <p:cNvGrpSpPr/>
          <p:nvPr/>
        </p:nvGrpSpPr>
        <p:grpSpPr>
          <a:xfrm>
            <a:off x="4223553" y="2157725"/>
            <a:ext cx="336768" cy="393715"/>
            <a:chOff x="-48237000" y="2342650"/>
            <a:chExt cx="256800" cy="300225"/>
          </a:xfrm>
        </p:grpSpPr>
        <p:sp>
          <p:nvSpPr>
            <p:cNvPr id="477" name="Google Shape;477;p26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6"/>
          <p:cNvGrpSpPr/>
          <p:nvPr/>
        </p:nvGrpSpPr>
        <p:grpSpPr>
          <a:xfrm>
            <a:off x="4575141" y="3052640"/>
            <a:ext cx="387407" cy="388041"/>
            <a:chOff x="-30805300" y="2298675"/>
            <a:chExt cx="290650" cy="291125"/>
          </a:xfrm>
        </p:grpSpPr>
        <p:sp>
          <p:nvSpPr>
            <p:cNvPr id="481" name="Google Shape;481;p26"/>
            <p:cNvSpPr/>
            <p:nvPr/>
          </p:nvSpPr>
          <p:spPr>
            <a:xfrm>
              <a:off x="-30720225" y="24191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-30635175" y="2453250"/>
              <a:ext cx="87450" cy="69125"/>
            </a:xfrm>
            <a:custGeom>
              <a:avLst/>
              <a:gdLst/>
              <a:ahLst/>
              <a:cxnLst/>
              <a:rect l="l" t="t" r="r" b="b"/>
              <a:pathLst>
                <a:path w="3498" h="2765" extrusionOk="0">
                  <a:moveTo>
                    <a:pt x="3124" y="0"/>
                  </a:moveTo>
                  <a:cubicBezTo>
                    <a:pt x="3033" y="0"/>
                    <a:pt x="2946" y="40"/>
                    <a:pt x="2899" y="118"/>
                  </a:cubicBezTo>
                  <a:lnTo>
                    <a:pt x="1040" y="1946"/>
                  </a:lnTo>
                  <a:lnTo>
                    <a:pt x="599" y="1505"/>
                  </a:lnTo>
                  <a:cubicBezTo>
                    <a:pt x="536" y="1442"/>
                    <a:pt x="450" y="1410"/>
                    <a:pt x="363" y="1410"/>
                  </a:cubicBezTo>
                  <a:cubicBezTo>
                    <a:pt x="276" y="1410"/>
                    <a:pt x="190" y="1442"/>
                    <a:pt x="127" y="1505"/>
                  </a:cubicBezTo>
                  <a:cubicBezTo>
                    <a:pt x="1" y="1631"/>
                    <a:pt x="1" y="1851"/>
                    <a:pt x="127" y="1977"/>
                  </a:cubicBezTo>
                  <a:lnTo>
                    <a:pt x="788" y="2639"/>
                  </a:lnTo>
                  <a:cubicBezTo>
                    <a:pt x="883" y="2733"/>
                    <a:pt x="977" y="2765"/>
                    <a:pt x="1040" y="2765"/>
                  </a:cubicBezTo>
                  <a:cubicBezTo>
                    <a:pt x="1103" y="2765"/>
                    <a:pt x="1198" y="2733"/>
                    <a:pt x="1261" y="2639"/>
                  </a:cubicBezTo>
                  <a:lnTo>
                    <a:pt x="3372" y="591"/>
                  </a:lnTo>
                  <a:cubicBezTo>
                    <a:pt x="3498" y="496"/>
                    <a:pt x="3498" y="244"/>
                    <a:pt x="3372" y="118"/>
                  </a:cubicBezTo>
                  <a:cubicBezTo>
                    <a:pt x="3309" y="40"/>
                    <a:pt x="3214" y="0"/>
                    <a:pt x="3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-30805300" y="2298675"/>
              <a:ext cx="290650" cy="291125"/>
            </a:xfrm>
            <a:custGeom>
              <a:avLst/>
              <a:gdLst/>
              <a:ahLst/>
              <a:cxnLst/>
              <a:rect l="l" t="t" r="r" b="b"/>
              <a:pathLst>
                <a:path w="11626" h="11645" extrusionOk="0">
                  <a:moveTo>
                    <a:pt x="5797" y="630"/>
                  </a:moveTo>
                  <a:cubicBezTo>
                    <a:pt x="6333" y="630"/>
                    <a:pt x="6806" y="1103"/>
                    <a:pt x="6806" y="1670"/>
                  </a:cubicBezTo>
                  <a:lnTo>
                    <a:pt x="6806" y="4096"/>
                  </a:lnTo>
                  <a:lnTo>
                    <a:pt x="6459" y="4096"/>
                  </a:lnTo>
                  <a:cubicBezTo>
                    <a:pt x="5514" y="4096"/>
                    <a:pt x="4758" y="4852"/>
                    <a:pt x="4758" y="5797"/>
                  </a:cubicBezTo>
                  <a:lnTo>
                    <a:pt x="4758" y="6144"/>
                  </a:lnTo>
                  <a:lnTo>
                    <a:pt x="3088" y="6144"/>
                  </a:lnTo>
                  <a:lnTo>
                    <a:pt x="3088" y="6207"/>
                  </a:lnTo>
                  <a:cubicBezTo>
                    <a:pt x="2993" y="6207"/>
                    <a:pt x="2930" y="6238"/>
                    <a:pt x="2836" y="6270"/>
                  </a:cubicBezTo>
                  <a:lnTo>
                    <a:pt x="2017" y="7057"/>
                  </a:lnTo>
                  <a:lnTo>
                    <a:pt x="2017" y="6490"/>
                  </a:lnTo>
                  <a:cubicBezTo>
                    <a:pt x="2017" y="6301"/>
                    <a:pt x="1859" y="6144"/>
                    <a:pt x="1670" y="6144"/>
                  </a:cubicBezTo>
                  <a:cubicBezTo>
                    <a:pt x="1103" y="6144"/>
                    <a:pt x="631" y="5671"/>
                    <a:pt x="631" y="5136"/>
                  </a:cubicBezTo>
                  <a:lnTo>
                    <a:pt x="631" y="1670"/>
                  </a:lnTo>
                  <a:cubicBezTo>
                    <a:pt x="631" y="1103"/>
                    <a:pt x="1103" y="630"/>
                    <a:pt x="1670" y="630"/>
                  </a:cubicBezTo>
                  <a:close/>
                  <a:moveTo>
                    <a:pt x="9925" y="4852"/>
                  </a:moveTo>
                  <a:cubicBezTo>
                    <a:pt x="10492" y="4852"/>
                    <a:pt x="10964" y="5325"/>
                    <a:pt x="10964" y="5860"/>
                  </a:cubicBezTo>
                  <a:lnTo>
                    <a:pt x="10964" y="8601"/>
                  </a:lnTo>
                  <a:cubicBezTo>
                    <a:pt x="10964" y="9137"/>
                    <a:pt x="10492" y="9609"/>
                    <a:pt x="9925" y="9609"/>
                  </a:cubicBezTo>
                  <a:lnTo>
                    <a:pt x="8538" y="9609"/>
                  </a:lnTo>
                  <a:cubicBezTo>
                    <a:pt x="8475" y="9609"/>
                    <a:pt x="8349" y="9672"/>
                    <a:pt x="8318" y="9735"/>
                  </a:cubicBezTo>
                  <a:lnTo>
                    <a:pt x="7530" y="10523"/>
                  </a:lnTo>
                  <a:lnTo>
                    <a:pt x="7530" y="9987"/>
                  </a:lnTo>
                  <a:cubicBezTo>
                    <a:pt x="7530" y="9767"/>
                    <a:pt x="7373" y="9609"/>
                    <a:pt x="7184" y="9609"/>
                  </a:cubicBezTo>
                  <a:lnTo>
                    <a:pt x="6491" y="9609"/>
                  </a:lnTo>
                  <a:cubicBezTo>
                    <a:pt x="5955" y="9609"/>
                    <a:pt x="5482" y="9137"/>
                    <a:pt x="5482" y="8601"/>
                  </a:cubicBezTo>
                  <a:lnTo>
                    <a:pt x="5482" y="5860"/>
                  </a:lnTo>
                  <a:cubicBezTo>
                    <a:pt x="5482" y="5325"/>
                    <a:pt x="5955" y="4852"/>
                    <a:pt x="6491" y="4852"/>
                  </a:cubicBezTo>
                  <a:close/>
                  <a:moveTo>
                    <a:pt x="1702" y="0"/>
                  </a:moveTo>
                  <a:cubicBezTo>
                    <a:pt x="757" y="0"/>
                    <a:pt x="1" y="756"/>
                    <a:pt x="1" y="1702"/>
                  </a:cubicBezTo>
                  <a:lnTo>
                    <a:pt x="1" y="5167"/>
                  </a:lnTo>
                  <a:cubicBezTo>
                    <a:pt x="1" y="5986"/>
                    <a:pt x="599" y="6711"/>
                    <a:pt x="1387" y="6868"/>
                  </a:cubicBezTo>
                  <a:lnTo>
                    <a:pt x="1387" y="7940"/>
                  </a:lnTo>
                  <a:cubicBezTo>
                    <a:pt x="1387" y="8034"/>
                    <a:pt x="1450" y="8192"/>
                    <a:pt x="1576" y="8255"/>
                  </a:cubicBezTo>
                  <a:cubicBezTo>
                    <a:pt x="1618" y="8265"/>
                    <a:pt x="1663" y="8272"/>
                    <a:pt x="1708" y="8272"/>
                  </a:cubicBezTo>
                  <a:cubicBezTo>
                    <a:pt x="1796" y="8272"/>
                    <a:pt x="1880" y="8244"/>
                    <a:pt x="1922" y="8160"/>
                  </a:cubicBezTo>
                  <a:lnTo>
                    <a:pt x="3246" y="6900"/>
                  </a:lnTo>
                  <a:lnTo>
                    <a:pt x="4821" y="6900"/>
                  </a:lnTo>
                  <a:lnTo>
                    <a:pt x="4821" y="8601"/>
                  </a:lnTo>
                  <a:cubicBezTo>
                    <a:pt x="4821" y="9546"/>
                    <a:pt x="5545" y="10302"/>
                    <a:pt x="6491" y="10302"/>
                  </a:cubicBezTo>
                  <a:lnTo>
                    <a:pt x="6869" y="10302"/>
                  </a:lnTo>
                  <a:lnTo>
                    <a:pt x="6869" y="11311"/>
                  </a:lnTo>
                  <a:cubicBezTo>
                    <a:pt x="6869" y="11468"/>
                    <a:pt x="6932" y="11594"/>
                    <a:pt x="7058" y="11626"/>
                  </a:cubicBezTo>
                  <a:cubicBezTo>
                    <a:pt x="7104" y="11637"/>
                    <a:pt x="7154" y="11644"/>
                    <a:pt x="7202" y="11644"/>
                  </a:cubicBezTo>
                  <a:cubicBezTo>
                    <a:pt x="7286" y="11644"/>
                    <a:pt x="7364" y="11623"/>
                    <a:pt x="7404" y="11563"/>
                  </a:cubicBezTo>
                  <a:lnTo>
                    <a:pt x="8664" y="10302"/>
                  </a:lnTo>
                  <a:lnTo>
                    <a:pt x="9925" y="10302"/>
                  </a:lnTo>
                  <a:cubicBezTo>
                    <a:pt x="10870" y="10302"/>
                    <a:pt x="11626" y="9546"/>
                    <a:pt x="11626" y="8601"/>
                  </a:cubicBezTo>
                  <a:lnTo>
                    <a:pt x="11626" y="5892"/>
                  </a:lnTo>
                  <a:cubicBezTo>
                    <a:pt x="11626" y="4884"/>
                    <a:pt x="10870" y="4159"/>
                    <a:pt x="9925" y="4159"/>
                  </a:cubicBezTo>
                  <a:lnTo>
                    <a:pt x="7530" y="4159"/>
                  </a:lnTo>
                  <a:lnTo>
                    <a:pt x="7530" y="1702"/>
                  </a:lnTo>
                  <a:cubicBezTo>
                    <a:pt x="7530" y="756"/>
                    <a:pt x="6774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-30737575" y="2332550"/>
              <a:ext cx="53600" cy="69325"/>
            </a:xfrm>
            <a:custGeom>
              <a:avLst/>
              <a:gdLst/>
              <a:ahLst/>
              <a:cxnLst/>
              <a:rect l="l" t="t" r="r" b="b"/>
              <a:pathLst>
                <a:path w="2144" h="2773" extrusionOk="0">
                  <a:moveTo>
                    <a:pt x="1041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197"/>
                    <a:pt x="158" y="1355"/>
                    <a:pt x="379" y="1355"/>
                  </a:cubicBezTo>
                  <a:cubicBezTo>
                    <a:pt x="568" y="1355"/>
                    <a:pt x="726" y="1197"/>
                    <a:pt x="726" y="1008"/>
                  </a:cubicBezTo>
                  <a:cubicBezTo>
                    <a:pt x="726" y="819"/>
                    <a:pt x="883" y="662"/>
                    <a:pt x="1072" y="662"/>
                  </a:cubicBezTo>
                  <a:cubicBezTo>
                    <a:pt x="1293" y="662"/>
                    <a:pt x="1450" y="819"/>
                    <a:pt x="1450" y="1008"/>
                  </a:cubicBezTo>
                  <a:cubicBezTo>
                    <a:pt x="1450" y="1103"/>
                    <a:pt x="1324" y="1292"/>
                    <a:pt x="1198" y="1323"/>
                  </a:cubicBezTo>
                  <a:cubicBezTo>
                    <a:pt x="915" y="1449"/>
                    <a:pt x="757" y="1701"/>
                    <a:pt x="757" y="1953"/>
                  </a:cubicBezTo>
                  <a:lnTo>
                    <a:pt x="757" y="2426"/>
                  </a:lnTo>
                  <a:cubicBezTo>
                    <a:pt x="757" y="2615"/>
                    <a:pt x="915" y="2772"/>
                    <a:pt x="1135" y="2772"/>
                  </a:cubicBezTo>
                  <a:cubicBezTo>
                    <a:pt x="1324" y="2772"/>
                    <a:pt x="1482" y="2615"/>
                    <a:pt x="1482" y="2426"/>
                  </a:cubicBezTo>
                  <a:lnTo>
                    <a:pt x="1482" y="1953"/>
                  </a:lnTo>
                  <a:cubicBezTo>
                    <a:pt x="1860" y="1796"/>
                    <a:pt x="2143" y="1418"/>
                    <a:pt x="2143" y="1008"/>
                  </a:cubicBezTo>
                  <a:cubicBezTo>
                    <a:pt x="2049" y="473"/>
                    <a:pt x="1576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6"/>
          <p:cNvSpPr/>
          <p:nvPr/>
        </p:nvSpPr>
        <p:spPr>
          <a:xfrm>
            <a:off x="4196136" y="3945178"/>
            <a:ext cx="391606" cy="387407"/>
          </a:xfrm>
          <a:custGeom>
            <a:avLst/>
            <a:gdLst/>
            <a:ahLst/>
            <a:cxnLst/>
            <a:rect l="l" t="t" r="r" b="b"/>
            <a:pathLst>
              <a:path w="11752" h="11626" extrusionOk="0">
                <a:moveTo>
                  <a:pt x="5829" y="662"/>
                </a:moveTo>
                <a:cubicBezTo>
                  <a:pt x="6049" y="662"/>
                  <a:pt x="6207" y="819"/>
                  <a:pt x="6207" y="1008"/>
                </a:cubicBezTo>
                <a:cubicBezTo>
                  <a:pt x="6207" y="1197"/>
                  <a:pt x="6049" y="1355"/>
                  <a:pt x="5829" y="1355"/>
                </a:cubicBezTo>
                <a:cubicBezTo>
                  <a:pt x="5640" y="1355"/>
                  <a:pt x="5482" y="1197"/>
                  <a:pt x="5482" y="1008"/>
                </a:cubicBezTo>
                <a:cubicBezTo>
                  <a:pt x="5482" y="819"/>
                  <a:pt x="5640" y="662"/>
                  <a:pt x="5829" y="662"/>
                </a:cubicBezTo>
                <a:close/>
                <a:moveTo>
                  <a:pt x="5829" y="2048"/>
                </a:moveTo>
                <a:cubicBezTo>
                  <a:pt x="6743" y="2048"/>
                  <a:pt x="7625" y="2363"/>
                  <a:pt x="8255" y="2898"/>
                </a:cubicBezTo>
                <a:lnTo>
                  <a:pt x="7247" y="3875"/>
                </a:lnTo>
                <a:cubicBezTo>
                  <a:pt x="6869" y="3560"/>
                  <a:pt x="6364" y="3403"/>
                  <a:pt x="5797" y="3403"/>
                </a:cubicBezTo>
                <a:cubicBezTo>
                  <a:pt x="5325" y="3403"/>
                  <a:pt x="4821" y="3560"/>
                  <a:pt x="4380" y="3875"/>
                </a:cubicBezTo>
                <a:lnTo>
                  <a:pt x="3435" y="2930"/>
                </a:lnTo>
                <a:cubicBezTo>
                  <a:pt x="4065" y="2363"/>
                  <a:pt x="4884" y="2048"/>
                  <a:pt x="5829" y="2048"/>
                </a:cubicBezTo>
                <a:close/>
                <a:moveTo>
                  <a:pt x="4852" y="1355"/>
                </a:moveTo>
                <a:cubicBezTo>
                  <a:pt x="4852" y="1418"/>
                  <a:pt x="4884" y="1449"/>
                  <a:pt x="4884" y="1449"/>
                </a:cubicBezTo>
                <a:cubicBezTo>
                  <a:pt x="3214" y="1796"/>
                  <a:pt x="1828" y="3151"/>
                  <a:pt x="1481" y="4883"/>
                </a:cubicBezTo>
                <a:cubicBezTo>
                  <a:pt x="1450" y="4883"/>
                  <a:pt x="1387" y="4820"/>
                  <a:pt x="1387" y="4820"/>
                </a:cubicBezTo>
                <a:lnTo>
                  <a:pt x="1387" y="3718"/>
                </a:lnTo>
                <a:cubicBezTo>
                  <a:pt x="1387" y="2426"/>
                  <a:pt x="2458" y="1355"/>
                  <a:pt x="3750" y="1355"/>
                </a:cubicBezTo>
                <a:close/>
                <a:moveTo>
                  <a:pt x="7908" y="1355"/>
                </a:moveTo>
                <a:cubicBezTo>
                  <a:pt x="9200" y="1355"/>
                  <a:pt x="10240" y="2426"/>
                  <a:pt x="10240" y="3718"/>
                </a:cubicBezTo>
                <a:lnTo>
                  <a:pt x="10240" y="4820"/>
                </a:lnTo>
                <a:cubicBezTo>
                  <a:pt x="10208" y="4820"/>
                  <a:pt x="10177" y="4883"/>
                  <a:pt x="10177" y="4883"/>
                </a:cubicBezTo>
                <a:cubicBezTo>
                  <a:pt x="9830" y="3182"/>
                  <a:pt x="8475" y="1796"/>
                  <a:pt x="6743" y="1449"/>
                </a:cubicBezTo>
                <a:cubicBezTo>
                  <a:pt x="6743" y="1418"/>
                  <a:pt x="6774" y="1355"/>
                  <a:pt x="6774" y="1355"/>
                </a:cubicBezTo>
                <a:close/>
                <a:moveTo>
                  <a:pt x="10618" y="5419"/>
                </a:moveTo>
                <a:cubicBezTo>
                  <a:pt x="10807" y="5419"/>
                  <a:pt x="10964" y="5576"/>
                  <a:pt x="10964" y="5765"/>
                </a:cubicBezTo>
                <a:cubicBezTo>
                  <a:pt x="10964" y="5986"/>
                  <a:pt x="10807" y="6143"/>
                  <a:pt x="10618" y="6143"/>
                </a:cubicBezTo>
                <a:cubicBezTo>
                  <a:pt x="10397" y="6143"/>
                  <a:pt x="10240" y="5986"/>
                  <a:pt x="10240" y="5765"/>
                </a:cubicBezTo>
                <a:cubicBezTo>
                  <a:pt x="10240" y="5576"/>
                  <a:pt x="10397" y="5419"/>
                  <a:pt x="10618" y="5419"/>
                </a:cubicBezTo>
                <a:close/>
                <a:moveTo>
                  <a:pt x="1040" y="5450"/>
                </a:moveTo>
                <a:cubicBezTo>
                  <a:pt x="1229" y="5450"/>
                  <a:pt x="1387" y="5608"/>
                  <a:pt x="1387" y="5828"/>
                </a:cubicBezTo>
                <a:cubicBezTo>
                  <a:pt x="1387" y="6017"/>
                  <a:pt x="1229" y="6175"/>
                  <a:pt x="1040" y="6175"/>
                </a:cubicBezTo>
                <a:cubicBezTo>
                  <a:pt x="851" y="6175"/>
                  <a:pt x="694" y="6017"/>
                  <a:pt x="694" y="5828"/>
                </a:cubicBezTo>
                <a:cubicBezTo>
                  <a:pt x="694" y="5608"/>
                  <a:pt x="851" y="5450"/>
                  <a:pt x="1040" y="5450"/>
                </a:cubicBezTo>
                <a:close/>
                <a:moveTo>
                  <a:pt x="5829" y="4096"/>
                </a:moveTo>
                <a:cubicBezTo>
                  <a:pt x="6774" y="4096"/>
                  <a:pt x="7530" y="4820"/>
                  <a:pt x="7530" y="5765"/>
                </a:cubicBezTo>
                <a:cubicBezTo>
                  <a:pt x="7530" y="6711"/>
                  <a:pt x="6837" y="7498"/>
                  <a:pt x="5829" y="7498"/>
                </a:cubicBezTo>
                <a:cubicBezTo>
                  <a:pt x="4884" y="7498"/>
                  <a:pt x="4096" y="6711"/>
                  <a:pt x="4159" y="5734"/>
                </a:cubicBezTo>
                <a:cubicBezTo>
                  <a:pt x="4191" y="4789"/>
                  <a:pt x="4884" y="4096"/>
                  <a:pt x="5829" y="4096"/>
                </a:cubicBezTo>
                <a:close/>
                <a:moveTo>
                  <a:pt x="2930" y="3371"/>
                </a:moveTo>
                <a:lnTo>
                  <a:pt x="3876" y="4316"/>
                </a:lnTo>
                <a:cubicBezTo>
                  <a:pt x="3561" y="4757"/>
                  <a:pt x="3403" y="5261"/>
                  <a:pt x="3403" y="5765"/>
                </a:cubicBezTo>
                <a:cubicBezTo>
                  <a:pt x="3403" y="6301"/>
                  <a:pt x="3561" y="6805"/>
                  <a:pt x="3876" y="7183"/>
                </a:cubicBezTo>
                <a:lnTo>
                  <a:pt x="2899" y="8191"/>
                </a:lnTo>
                <a:cubicBezTo>
                  <a:pt x="2363" y="7561"/>
                  <a:pt x="2048" y="6711"/>
                  <a:pt x="2048" y="5765"/>
                </a:cubicBezTo>
                <a:cubicBezTo>
                  <a:pt x="2048" y="4883"/>
                  <a:pt x="2363" y="4001"/>
                  <a:pt x="2930" y="3371"/>
                </a:cubicBezTo>
                <a:close/>
                <a:moveTo>
                  <a:pt x="8759" y="3340"/>
                </a:moveTo>
                <a:cubicBezTo>
                  <a:pt x="9294" y="4001"/>
                  <a:pt x="9609" y="4820"/>
                  <a:pt x="9609" y="5734"/>
                </a:cubicBezTo>
                <a:cubicBezTo>
                  <a:pt x="9578" y="6711"/>
                  <a:pt x="9263" y="7561"/>
                  <a:pt x="8727" y="8191"/>
                </a:cubicBezTo>
                <a:lnTo>
                  <a:pt x="7782" y="7246"/>
                </a:lnTo>
                <a:cubicBezTo>
                  <a:pt x="8097" y="6805"/>
                  <a:pt x="8255" y="6301"/>
                  <a:pt x="8255" y="5765"/>
                </a:cubicBezTo>
                <a:cubicBezTo>
                  <a:pt x="8255" y="5576"/>
                  <a:pt x="8192" y="5387"/>
                  <a:pt x="8160" y="5198"/>
                </a:cubicBezTo>
                <a:cubicBezTo>
                  <a:pt x="8097" y="4883"/>
                  <a:pt x="7971" y="4600"/>
                  <a:pt x="7782" y="4316"/>
                </a:cubicBezTo>
                <a:lnTo>
                  <a:pt x="8759" y="3340"/>
                </a:lnTo>
                <a:close/>
                <a:moveTo>
                  <a:pt x="7310" y="7719"/>
                </a:moveTo>
                <a:lnTo>
                  <a:pt x="8255" y="8664"/>
                </a:lnTo>
                <a:cubicBezTo>
                  <a:pt x="7562" y="9231"/>
                  <a:pt x="6743" y="9546"/>
                  <a:pt x="5829" y="9546"/>
                </a:cubicBezTo>
                <a:cubicBezTo>
                  <a:pt x="4947" y="9546"/>
                  <a:pt x="4065" y="9231"/>
                  <a:pt x="3435" y="8695"/>
                </a:cubicBezTo>
                <a:lnTo>
                  <a:pt x="4411" y="7719"/>
                </a:lnTo>
                <a:cubicBezTo>
                  <a:pt x="4821" y="8034"/>
                  <a:pt x="5325" y="8191"/>
                  <a:pt x="5829" y="8191"/>
                </a:cubicBezTo>
                <a:cubicBezTo>
                  <a:pt x="6364" y="8191"/>
                  <a:pt x="6869" y="8034"/>
                  <a:pt x="7310" y="7719"/>
                </a:cubicBezTo>
                <a:close/>
                <a:moveTo>
                  <a:pt x="1481" y="6711"/>
                </a:moveTo>
                <a:cubicBezTo>
                  <a:pt x="1828" y="8443"/>
                  <a:pt x="3214" y="9798"/>
                  <a:pt x="4884" y="10145"/>
                </a:cubicBezTo>
                <a:cubicBezTo>
                  <a:pt x="4884" y="10176"/>
                  <a:pt x="4852" y="10239"/>
                  <a:pt x="4852" y="10271"/>
                </a:cubicBezTo>
                <a:lnTo>
                  <a:pt x="3781" y="10271"/>
                </a:lnTo>
                <a:cubicBezTo>
                  <a:pt x="2458" y="10271"/>
                  <a:pt x="1387" y="9168"/>
                  <a:pt x="1387" y="7813"/>
                </a:cubicBezTo>
                <a:lnTo>
                  <a:pt x="1387" y="6774"/>
                </a:lnTo>
                <a:cubicBezTo>
                  <a:pt x="1418" y="6774"/>
                  <a:pt x="1481" y="6711"/>
                  <a:pt x="1481" y="6711"/>
                </a:cubicBezTo>
                <a:close/>
                <a:moveTo>
                  <a:pt x="10177" y="6711"/>
                </a:moveTo>
                <a:cubicBezTo>
                  <a:pt x="10208" y="6711"/>
                  <a:pt x="10240" y="6774"/>
                  <a:pt x="10240" y="6774"/>
                </a:cubicBezTo>
                <a:lnTo>
                  <a:pt x="10240" y="7876"/>
                </a:lnTo>
                <a:cubicBezTo>
                  <a:pt x="10240" y="9168"/>
                  <a:pt x="9200" y="10271"/>
                  <a:pt x="7877" y="10271"/>
                </a:cubicBezTo>
                <a:lnTo>
                  <a:pt x="6774" y="10271"/>
                </a:lnTo>
                <a:cubicBezTo>
                  <a:pt x="6774" y="10239"/>
                  <a:pt x="6743" y="10176"/>
                  <a:pt x="6743" y="10145"/>
                </a:cubicBezTo>
                <a:cubicBezTo>
                  <a:pt x="8475" y="9798"/>
                  <a:pt x="9830" y="8412"/>
                  <a:pt x="10177" y="6711"/>
                </a:cubicBezTo>
                <a:close/>
                <a:moveTo>
                  <a:pt x="5829" y="10239"/>
                </a:moveTo>
                <a:cubicBezTo>
                  <a:pt x="6049" y="10239"/>
                  <a:pt x="6207" y="10397"/>
                  <a:pt x="6207" y="10586"/>
                </a:cubicBezTo>
                <a:cubicBezTo>
                  <a:pt x="6144" y="10775"/>
                  <a:pt x="5986" y="10932"/>
                  <a:pt x="5829" y="10932"/>
                </a:cubicBezTo>
                <a:cubicBezTo>
                  <a:pt x="5640" y="10932"/>
                  <a:pt x="5482" y="10775"/>
                  <a:pt x="5482" y="10586"/>
                </a:cubicBezTo>
                <a:cubicBezTo>
                  <a:pt x="5482" y="10397"/>
                  <a:pt x="5640" y="10239"/>
                  <a:pt x="5829" y="10239"/>
                </a:cubicBezTo>
                <a:close/>
                <a:moveTo>
                  <a:pt x="5829" y="0"/>
                </a:moveTo>
                <a:cubicBezTo>
                  <a:pt x="5388" y="0"/>
                  <a:pt x="5010" y="315"/>
                  <a:pt x="4852" y="693"/>
                </a:cubicBezTo>
                <a:lnTo>
                  <a:pt x="3813" y="693"/>
                </a:lnTo>
                <a:cubicBezTo>
                  <a:pt x="2111" y="693"/>
                  <a:pt x="725" y="2079"/>
                  <a:pt x="725" y="3781"/>
                </a:cubicBezTo>
                <a:lnTo>
                  <a:pt x="725" y="4820"/>
                </a:lnTo>
                <a:cubicBezTo>
                  <a:pt x="316" y="4946"/>
                  <a:pt x="0" y="5356"/>
                  <a:pt x="0" y="5828"/>
                </a:cubicBezTo>
                <a:cubicBezTo>
                  <a:pt x="0" y="6301"/>
                  <a:pt x="316" y="6648"/>
                  <a:pt x="725" y="6805"/>
                </a:cubicBezTo>
                <a:lnTo>
                  <a:pt x="725" y="7876"/>
                </a:lnTo>
                <a:cubicBezTo>
                  <a:pt x="725" y="9546"/>
                  <a:pt x="2111" y="10964"/>
                  <a:pt x="3813" y="10964"/>
                </a:cubicBezTo>
                <a:lnTo>
                  <a:pt x="4915" y="10964"/>
                </a:lnTo>
                <a:cubicBezTo>
                  <a:pt x="5073" y="11373"/>
                  <a:pt x="5419" y="11625"/>
                  <a:pt x="5892" y="11625"/>
                </a:cubicBezTo>
                <a:cubicBezTo>
                  <a:pt x="6333" y="11625"/>
                  <a:pt x="6711" y="11310"/>
                  <a:pt x="6869" y="10932"/>
                </a:cubicBezTo>
                <a:lnTo>
                  <a:pt x="7971" y="10932"/>
                </a:lnTo>
                <a:cubicBezTo>
                  <a:pt x="9672" y="10932"/>
                  <a:pt x="11059" y="9546"/>
                  <a:pt x="11059" y="7845"/>
                </a:cubicBezTo>
                <a:lnTo>
                  <a:pt x="11059" y="6774"/>
                </a:lnTo>
                <a:cubicBezTo>
                  <a:pt x="11216" y="6711"/>
                  <a:pt x="11311" y="6648"/>
                  <a:pt x="11437" y="6522"/>
                </a:cubicBezTo>
                <a:cubicBezTo>
                  <a:pt x="11626" y="6333"/>
                  <a:pt x="11752" y="6049"/>
                  <a:pt x="11752" y="5765"/>
                </a:cubicBezTo>
                <a:cubicBezTo>
                  <a:pt x="11752" y="5513"/>
                  <a:pt x="11626" y="5230"/>
                  <a:pt x="11437" y="5041"/>
                </a:cubicBezTo>
                <a:cubicBezTo>
                  <a:pt x="11248" y="4946"/>
                  <a:pt x="11090" y="4883"/>
                  <a:pt x="10964" y="4820"/>
                </a:cubicBezTo>
                <a:lnTo>
                  <a:pt x="10964" y="3781"/>
                </a:lnTo>
                <a:cubicBezTo>
                  <a:pt x="10964" y="2079"/>
                  <a:pt x="9578" y="693"/>
                  <a:pt x="7877" y="693"/>
                </a:cubicBezTo>
                <a:lnTo>
                  <a:pt x="6837" y="693"/>
                </a:lnTo>
                <a:cubicBezTo>
                  <a:pt x="6711" y="315"/>
                  <a:pt x="6301" y="0"/>
                  <a:pt x="58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521055" y="3771554"/>
            <a:ext cx="8101890" cy="515426"/>
            <a:chOff x="521055" y="3771554"/>
            <a:chExt cx="8101890" cy="515426"/>
          </a:xfrm>
        </p:grpSpPr>
        <p:sp>
          <p:nvSpPr>
            <p:cNvPr id="492" name="Google Shape;492;p27"/>
            <p:cNvSpPr/>
            <p:nvPr/>
          </p:nvSpPr>
          <p:spPr>
            <a:xfrm>
              <a:off x="2207451" y="3771554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0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0"/>
                  </a:lnTo>
                  <a:close/>
                </a:path>
              </a:pathLst>
            </a:custGeom>
            <a:solidFill>
              <a:schemeClr val="accent3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2722801" y="3771554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0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0"/>
                  </a:lnTo>
                  <a:close/>
                </a:path>
              </a:pathLst>
            </a:custGeom>
            <a:solidFill>
              <a:schemeClr val="accent3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38151" y="3771554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0"/>
                  </a:moveTo>
                  <a:lnTo>
                    <a:pt x="1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accent3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752192" y="3771554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0"/>
                  </a:moveTo>
                  <a:lnTo>
                    <a:pt x="1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l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267542" y="3771554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0" y="0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l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782892" y="3771554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0" y="0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l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5298241" y="3771554"/>
              <a:ext cx="515364" cy="515426"/>
            </a:xfrm>
            <a:custGeom>
              <a:avLst/>
              <a:gdLst/>
              <a:ahLst/>
              <a:cxnLst/>
              <a:rect l="l" t="t" r="r" b="b"/>
              <a:pathLst>
                <a:path w="8265" h="8266" extrusionOk="0">
                  <a:moveTo>
                    <a:pt x="0" y="0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l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5813529" y="3771554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0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0"/>
                  </a:lnTo>
                  <a:close/>
                </a:path>
              </a:pathLst>
            </a:custGeom>
            <a:solidFill>
              <a:schemeClr val="l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 txBox="1"/>
            <p:nvPr/>
          </p:nvSpPr>
          <p:spPr>
            <a:xfrm>
              <a:off x="521055" y="3902571"/>
              <a:ext cx="1665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Control risk</a:t>
              </a:r>
              <a:endParaRPr sz="22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01" name="Google Shape;501;p27"/>
            <p:cNvSpPr txBox="1"/>
            <p:nvPr/>
          </p:nvSpPr>
          <p:spPr>
            <a:xfrm>
              <a:off x="6591945" y="3845651"/>
              <a:ext cx="20310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2" name="Google Shape;502;p27"/>
          <p:cNvGrpSpPr/>
          <p:nvPr/>
        </p:nvGrpSpPr>
        <p:grpSpPr>
          <a:xfrm>
            <a:off x="521055" y="2951407"/>
            <a:ext cx="8101890" cy="515426"/>
            <a:chOff x="521055" y="2951407"/>
            <a:chExt cx="8101890" cy="515426"/>
          </a:xfrm>
        </p:grpSpPr>
        <p:sp>
          <p:nvSpPr>
            <p:cNvPr id="503" name="Google Shape;503;p27"/>
            <p:cNvSpPr/>
            <p:nvPr/>
          </p:nvSpPr>
          <p:spPr>
            <a:xfrm>
              <a:off x="2207475" y="2951407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0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0"/>
                  </a:lnTo>
                  <a:close/>
                </a:path>
              </a:pathLst>
            </a:custGeom>
            <a:solidFill>
              <a:schemeClr val="accent2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2722824" y="2951407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0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0"/>
                  </a:lnTo>
                  <a:close/>
                </a:path>
              </a:pathLst>
            </a:custGeom>
            <a:solidFill>
              <a:schemeClr val="accent2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238174" y="2951407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0"/>
                  </a:moveTo>
                  <a:lnTo>
                    <a:pt x="1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accent2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752215" y="2951407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0"/>
                  </a:moveTo>
                  <a:lnTo>
                    <a:pt x="1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accen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4267565" y="2951407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0" y="0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l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4782915" y="2951407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0" y="0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l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5298265" y="2951407"/>
              <a:ext cx="515364" cy="515426"/>
            </a:xfrm>
            <a:custGeom>
              <a:avLst/>
              <a:gdLst/>
              <a:ahLst/>
              <a:cxnLst/>
              <a:rect l="l" t="t" r="r" b="b"/>
              <a:pathLst>
                <a:path w="8265" h="8266" extrusionOk="0">
                  <a:moveTo>
                    <a:pt x="0" y="0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l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813552" y="2951407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0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0"/>
                  </a:lnTo>
                  <a:close/>
                </a:path>
              </a:pathLst>
            </a:custGeom>
            <a:solidFill>
              <a:schemeClr val="l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 txBox="1"/>
            <p:nvPr/>
          </p:nvSpPr>
          <p:spPr>
            <a:xfrm>
              <a:off x="521055" y="3082430"/>
              <a:ext cx="1665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Review control</a:t>
              </a:r>
              <a:endParaRPr sz="22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12" name="Google Shape;512;p27"/>
            <p:cNvSpPr txBox="1"/>
            <p:nvPr/>
          </p:nvSpPr>
          <p:spPr>
            <a:xfrm>
              <a:off x="6591945" y="3025639"/>
              <a:ext cx="20310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3" name="Google Shape;513;p27"/>
          <p:cNvGrpSpPr/>
          <p:nvPr/>
        </p:nvGrpSpPr>
        <p:grpSpPr>
          <a:xfrm>
            <a:off x="521055" y="2131260"/>
            <a:ext cx="8101890" cy="515426"/>
            <a:chOff x="521055" y="2131260"/>
            <a:chExt cx="8101890" cy="515426"/>
          </a:xfrm>
        </p:grpSpPr>
        <p:sp>
          <p:nvSpPr>
            <p:cNvPr id="514" name="Google Shape;514;p27"/>
            <p:cNvSpPr/>
            <p:nvPr/>
          </p:nvSpPr>
          <p:spPr>
            <a:xfrm>
              <a:off x="2207475" y="2131260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1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2722824" y="2131260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1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238174" y="2131260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5"/>
                  </a:lnTo>
                  <a:lnTo>
                    <a:pt x="8265" y="826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1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3752215" y="2131260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5"/>
                  </a:lnTo>
                  <a:lnTo>
                    <a:pt x="8265" y="826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1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4267565" y="2131260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0" y="1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1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4782915" y="2131260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0" y="1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l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5298265" y="2131260"/>
              <a:ext cx="515364" cy="515426"/>
            </a:xfrm>
            <a:custGeom>
              <a:avLst/>
              <a:gdLst/>
              <a:ahLst/>
              <a:cxnLst/>
              <a:rect l="l" t="t" r="r" b="b"/>
              <a:pathLst>
                <a:path w="8265" h="8266" extrusionOk="0">
                  <a:moveTo>
                    <a:pt x="0" y="1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l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5813552" y="2131260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l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 txBox="1"/>
            <p:nvPr/>
          </p:nvSpPr>
          <p:spPr>
            <a:xfrm>
              <a:off x="521055" y="2262288"/>
              <a:ext cx="1665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AsseSs risk</a:t>
              </a:r>
              <a:endPara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23" name="Google Shape;523;p27"/>
            <p:cNvSpPr txBox="1"/>
            <p:nvPr/>
          </p:nvSpPr>
          <p:spPr>
            <a:xfrm>
              <a:off x="6591945" y="2205626"/>
              <a:ext cx="20310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4" name="Google Shape;524;p27"/>
          <p:cNvGrpSpPr/>
          <p:nvPr/>
        </p:nvGrpSpPr>
        <p:grpSpPr>
          <a:xfrm>
            <a:off x="521055" y="1311112"/>
            <a:ext cx="8101890" cy="515426"/>
            <a:chOff x="521055" y="1311112"/>
            <a:chExt cx="8101890" cy="515426"/>
          </a:xfrm>
        </p:grpSpPr>
        <p:sp>
          <p:nvSpPr>
            <p:cNvPr id="525" name="Google Shape;525;p27"/>
            <p:cNvSpPr/>
            <p:nvPr/>
          </p:nvSpPr>
          <p:spPr>
            <a:xfrm>
              <a:off x="2207475" y="1311112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6" y="8266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4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2722824" y="1311112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6" y="8266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4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3238174" y="1311112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4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3752215" y="1311112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4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4267565" y="1311112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4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4782915" y="1311112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4"/>
            </a:solidFill>
            <a:ln w="13075" cap="flat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5298265" y="1311112"/>
              <a:ext cx="515364" cy="515426"/>
            </a:xfrm>
            <a:custGeom>
              <a:avLst/>
              <a:gdLst/>
              <a:ahLst/>
              <a:cxnLst/>
              <a:rect l="l" t="t" r="r" b="b"/>
              <a:pathLst>
                <a:path w="8265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l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5813552" y="1311112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6" y="8266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l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 txBox="1"/>
            <p:nvPr/>
          </p:nvSpPr>
          <p:spPr>
            <a:xfrm>
              <a:off x="521055" y="1442146"/>
              <a:ext cx="1665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Identify risk</a:t>
              </a:r>
              <a:endParaRPr sz="22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34" name="Google Shape;534;p27"/>
            <p:cNvSpPr txBox="1"/>
            <p:nvPr/>
          </p:nvSpPr>
          <p:spPr>
            <a:xfrm>
              <a:off x="6591945" y="1385614"/>
              <a:ext cx="20310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grpSp>
        <p:nvGrpSpPr>
          <p:cNvPr id="540" name="Google Shape;540;p28"/>
          <p:cNvGrpSpPr/>
          <p:nvPr/>
        </p:nvGrpSpPr>
        <p:grpSpPr>
          <a:xfrm>
            <a:off x="470588" y="1199325"/>
            <a:ext cx="4090213" cy="2546475"/>
            <a:chOff x="470588" y="1332675"/>
            <a:chExt cx="4090213" cy="2546475"/>
          </a:xfrm>
        </p:grpSpPr>
        <p:sp>
          <p:nvSpPr>
            <p:cNvPr id="541" name="Google Shape;541;p28"/>
            <p:cNvSpPr txBox="1"/>
            <p:nvPr/>
          </p:nvSpPr>
          <p:spPr>
            <a:xfrm>
              <a:off x="716590" y="1485300"/>
              <a:ext cx="1795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2" name="Google Shape;542;p28"/>
            <p:cNvSpPr txBox="1"/>
            <p:nvPr/>
          </p:nvSpPr>
          <p:spPr>
            <a:xfrm>
              <a:off x="470588" y="1832150"/>
              <a:ext cx="20415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43" name="Google Shape;543;p28"/>
            <p:cNvCxnSpPr>
              <a:stCxn id="541" idx="3"/>
            </p:cNvCxnSpPr>
            <p:nvPr/>
          </p:nvCxnSpPr>
          <p:spPr>
            <a:xfrm>
              <a:off x="2512090" y="1700100"/>
              <a:ext cx="1316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44" name="Google Shape;544;p28"/>
            <p:cNvSpPr/>
            <p:nvPr/>
          </p:nvSpPr>
          <p:spPr>
            <a:xfrm>
              <a:off x="3090050" y="1332675"/>
              <a:ext cx="1470750" cy="2546475"/>
            </a:xfrm>
            <a:custGeom>
              <a:avLst/>
              <a:gdLst/>
              <a:ahLst/>
              <a:cxnLst/>
              <a:rect l="l" t="t" r="r" b="b"/>
              <a:pathLst>
                <a:path w="58830" h="101859" extrusionOk="0">
                  <a:moveTo>
                    <a:pt x="58829" y="1"/>
                  </a:moveTo>
                  <a:lnTo>
                    <a:pt x="58829" y="1"/>
                  </a:lnTo>
                  <a:cubicBezTo>
                    <a:pt x="26277" y="382"/>
                    <a:pt x="0" y="26885"/>
                    <a:pt x="0" y="59532"/>
                  </a:cubicBezTo>
                  <a:cubicBezTo>
                    <a:pt x="0" y="76094"/>
                    <a:pt x="6763" y="91072"/>
                    <a:pt x="17669" y="101859"/>
                  </a:cubicBezTo>
                  <a:lnTo>
                    <a:pt x="588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 txBox="1"/>
            <p:nvPr/>
          </p:nvSpPr>
          <p:spPr>
            <a:xfrm>
              <a:off x="3410550" y="1854150"/>
              <a:ext cx="7014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5º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6" name="Google Shape;546;p28"/>
          <p:cNvGrpSpPr/>
          <p:nvPr/>
        </p:nvGrpSpPr>
        <p:grpSpPr>
          <a:xfrm>
            <a:off x="470588" y="2265250"/>
            <a:ext cx="4817663" cy="2289069"/>
            <a:chOff x="470588" y="2398600"/>
            <a:chExt cx="4817663" cy="2289069"/>
          </a:xfrm>
        </p:grpSpPr>
        <p:grpSp>
          <p:nvGrpSpPr>
            <p:cNvPr id="547" name="Google Shape;547;p28"/>
            <p:cNvGrpSpPr/>
            <p:nvPr/>
          </p:nvGrpSpPr>
          <p:grpSpPr>
            <a:xfrm>
              <a:off x="470588" y="3825731"/>
              <a:ext cx="2041503" cy="861937"/>
              <a:chOff x="470588" y="3829813"/>
              <a:chExt cx="2041503" cy="861937"/>
            </a:xfrm>
          </p:grpSpPr>
          <p:sp>
            <p:nvSpPr>
              <p:cNvPr id="548" name="Google Shape;548;p28"/>
              <p:cNvSpPr txBox="1"/>
              <p:nvPr/>
            </p:nvSpPr>
            <p:spPr>
              <a:xfrm>
                <a:off x="716590" y="3829813"/>
                <a:ext cx="1795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49" name="Google Shape;549;p28"/>
              <p:cNvSpPr txBox="1"/>
              <p:nvPr/>
            </p:nvSpPr>
            <p:spPr>
              <a:xfrm>
                <a:off x="470588" y="4176650"/>
                <a:ext cx="2041500" cy="51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550" name="Google Shape;550;p28"/>
            <p:cNvCxnSpPr/>
            <p:nvPr/>
          </p:nvCxnSpPr>
          <p:spPr>
            <a:xfrm>
              <a:off x="2512090" y="4040531"/>
              <a:ext cx="1297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51" name="Google Shape;551;p28"/>
            <p:cNvSpPr/>
            <p:nvPr/>
          </p:nvSpPr>
          <p:spPr>
            <a:xfrm>
              <a:off x="3090050" y="2398600"/>
              <a:ext cx="2198200" cy="1910675"/>
            </a:xfrm>
            <a:custGeom>
              <a:avLst/>
              <a:gdLst/>
              <a:ahLst/>
              <a:cxnLst/>
              <a:rect l="l" t="t" r="r" b="b"/>
              <a:pathLst>
                <a:path w="87928" h="76427" extrusionOk="0">
                  <a:moveTo>
                    <a:pt x="2429" y="0"/>
                  </a:moveTo>
                  <a:cubicBezTo>
                    <a:pt x="858" y="5358"/>
                    <a:pt x="0" y="11025"/>
                    <a:pt x="0" y="16895"/>
                  </a:cubicBezTo>
                  <a:cubicBezTo>
                    <a:pt x="0" y="49768"/>
                    <a:pt x="26658" y="76426"/>
                    <a:pt x="59532" y="76426"/>
                  </a:cubicBezTo>
                  <a:cubicBezTo>
                    <a:pt x="69819" y="76426"/>
                    <a:pt x="79486" y="73819"/>
                    <a:pt x="87928" y="69235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 txBox="1"/>
            <p:nvPr/>
          </p:nvSpPr>
          <p:spPr>
            <a:xfrm>
              <a:off x="3312512" y="3096375"/>
              <a:ext cx="7014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4º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53" name="Google Shape;553;p28"/>
          <p:cNvGrpSpPr/>
          <p:nvPr/>
        </p:nvGrpSpPr>
        <p:grpSpPr>
          <a:xfrm>
            <a:off x="3756200" y="2389950"/>
            <a:ext cx="4917213" cy="2164375"/>
            <a:chOff x="3756200" y="2523300"/>
            <a:chExt cx="4917213" cy="2164375"/>
          </a:xfrm>
        </p:grpSpPr>
        <p:grpSp>
          <p:nvGrpSpPr>
            <p:cNvPr id="554" name="Google Shape;554;p28"/>
            <p:cNvGrpSpPr/>
            <p:nvPr/>
          </p:nvGrpSpPr>
          <p:grpSpPr>
            <a:xfrm>
              <a:off x="6631904" y="3825725"/>
              <a:ext cx="2041509" cy="861950"/>
              <a:chOff x="6631904" y="3869275"/>
              <a:chExt cx="2041509" cy="861950"/>
            </a:xfrm>
          </p:grpSpPr>
          <p:sp>
            <p:nvSpPr>
              <p:cNvPr id="555" name="Google Shape;555;p28"/>
              <p:cNvSpPr txBox="1"/>
              <p:nvPr/>
            </p:nvSpPr>
            <p:spPr>
              <a:xfrm>
                <a:off x="6631904" y="3869275"/>
                <a:ext cx="18084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9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56" name="Google Shape;556;p28"/>
              <p:cNvSpPr txBox="1"/>
              <p:nvPr/>
            </p:nvSpPr>
            <p:spPr>
              <a:xfrm>
                <a:off x="6631913" y="4216125"/>
                <a:ext cx="2041500" cy="51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557" name="Google Shape;557;p28"/>
            <p:cNvCxnSpPr/>
            <p:nvPr/>
          </p:nvCxnSpPr>
          <p:spPr>
            <a:xfrm rot="10800000">
              <a:off x="5174204" y="4040531"/>
              <a:ext cx="145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58" name="Google Shape;558;p28"/>
            <p:cNvSpPr/>
            <p:nvPr/>
          </p:nvSpPr>
          <p:spPr>
            <a:xfrm>
              <a:off x="3756200" y="2523300"/>
              <a:ext cx="2310425" cy="1785975"/>
            </a:xfrm>
            <a:custGeom>
              <a:avLst/>
              <a:gdLst/>
              <a:ahLst/>
              <a:cxnLst/>
              <a:rect l="l" t="t" r="r" b="b"/>
              <a:pathLst>
                <a:path w="92417" h="71439" extrusionOk="0">
                  <a:moveTo>
                    <a:pt x="91226" y="1"/>
                  </a:moveTo>
                  <a:lnTo>
                    <a:pt x="1" y="61532"/>
                  </a:lnTo>
                  <a:cubicBezTo>
                    <a:pt x="9418" y="67795"/>
                    <a:pt x="20729" y="71438"/>
                    <a:pt x="32886" y="71438"/>
                  </a:cubicBezTo>
                  <a:cubicBezTo>
                    <a:pt x="65771" y="71438"/>
                    <a:pt x="92417" y="44780"/>
                    <a:pt x="92417" y="11907"/>
                  </a:cubicBezTo>
                  <a:cubicBezTo>
                    <a:pt x="92417" y="7823"/>
                    <a:pt x="92012" y="3847"/>
                    <a:pt x="91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 txBox="1"/>
            <p:nvPr/>
          </p:nvSpPr>
          <p:spPr>
            <a:xfrm>
              <a:off x="4472804" y="3611500"/>
              <a:ext cx="7014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3º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0" name="Google Shape;560;p28"/>
          <p:cNvGrpSpPr/>
          <p:nvPr/>
        </p:nvGrpSpPr>
        <p:grpSpPr>
          <a:xfrm>
            <a:off x="4723275" y="1206475"/>
            <a:ext cx="3950138" cy="2628025"/>
            <a:chOff x="4723275" y="1339825"/>
            <a:chExt cx="3950138" cy="2628025"/>
          </a:xfrm>
        </p:grpSpPr>
        <p:sp>
          <p:nvSpPr>
            <p:cNvPr id="561" name="Google Shape;561;p28"/>
            <p:cNvSpPr txBox="1"/>
            <p:nvPr/>
          </p:nvSpPr>
          <p:spPr>
            <a:xfrm>
              <a:off x="6631904" y="2677288"/>
              <a:ext cx="1808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2" name="Google Shape;562;p28"/>
            <p:cNvSpPr txBox="1"/>
            <p:nvPr/>
          </p:nvSpPr>
          <p:spPr>
            <a:xfrm>
              <a:off x="6631913" y="3024125"/>
              <a:ext cx="20415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63" name="Google Shape;563;p28"/>
            <p:cNvCxnSpPr>
              <a:stCxn id="561" idx="1"/>
            </p:cNvCxnSpPr>
            <p:nvPr/>
          </p:nvCxnSpPr>
          <p:spPr>
            <a:xfrm rot="10800000">
              <a:off x="6041204" y="2892088"/>
              <a:ext cx="590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64" name="Google Shape;564;p28"/>
            <p:cNvSpPr/>
            <p:nvPr/>
          </p:nvSpPr>
          <p:spPr>
            <a:xfrm>
              <a:off x="4723275" y="1339825"/>
              <a:ext cx="1343350" cy="2628025"/>
            </a:xfrm>
            <a:custGeom>
              <a:avLst/>
              <a:gdLst/>
              <a:ahLst/>
              <a:cxnLst/>
              <a:rect l="l" t="t" r="r" b="b"/>
              <a:pathLst>
                <a:path w="53734" h="105121" extrusionOk="0">
                  <a:moveTo>
                    <a:pt x="1" y="1"/>
                  </a:moveTo>
                  <a:lnTo>
                    <a:pt x="32148" y="105121"/>
                  </a:lnTo>
                  <a:cubicBezTo>
                    <a:pt x="45328" y="94203"/>
                    <a:pt x="53734" y="77713"/>
                    <a:pt x="53734" y="59246"/>
                  </a:cubicBezTo>
                  <a:cubicBezTo>
                    <a:pt x="53734" y="28326"/>
                    <a:pt x="30159" y="290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 txBox="1"/>
            <p:nvPr/>
          </p:nvSpPr>
          <p:spPr>
            <a:xfrm>
              <a:off x="5317813" y="2638425"/>
              <a:ext cx="639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2º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6" name="Google Shape;566;p28"/>
          <p:cNvGrpSpPr/>
          <p:nvPr/>
        </p:nvGrpSpPr>
        <p:grpSpPr>
          <a:xfrm>
            <a:off x="4191675" y="1200825"/>
            <a:ext cx="4481738" cy="1013075"/>
            <a:chOff x="4191675" y="1334175"/>
            <a:chExt cx="4481738" cy="1013075"/>
          </a:xfrm>
        </p:grpSpPr>
        <p:sp>
          <p:nvSpPr>
            <p:cNvPr id="567" name="Google Shape;567;p28"/>
            <p:cNvSpPr txBox="1"/>
            <p:nvPr/>
          </p:nvSpPr>
          <p:spPr>
            <a:xfrm>
              <a:off x="6631913" y="1832150"/>
              <a:ext cx="20415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8" name="Google Shape;568;p28"/>
            <p:cNvSpPr txBox="1"/>
            <p:nvPr/>
          </p:nvSpPr>
          <p:spPr>
            <a:xfrm>
              <a:off x="6631904" y="1485300"/>
              <a:ext cx="1808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569" name="Google Shape;569;p28"/>
            <p:cNvCxnSpPr>
              <a:stCxn id="568" idx="1"/>
            </p:cNvCxnSpPr>
            <p:nvPr/>
          </p:nvCxnSpPr>
          <p:spPr>
            <a:xfrm rot="10800000">
              <a:off x="5434904" y="1700100"/>
              <a:ext cx="119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70" name="Google Shape;570;p28"/>
            <p:cNvSpPr/>
            <p:nvPr/>
          </p:nvSpPr>
          <p:spPr>
            <a:xfrm>
              <a:off x="4191675" y="1334175"/>
              <a:ext cx="1760075" cy="914725"/>
            </a:xfrm>
            <a:custGeom>
              <a:avLst/>
              <a:gdLst/>
              <a:ahLst/>
              <a:cxnLst/>
              <a:rect l="l" t="t" r="r" b="b"/>
              <a:pathLst>
                <a:path w="70403" h="36589" extrusionOk="0">
                  <a:moveTo>
                    <a:pt x="15467" y="0"/>
                  </a:moveTo>
                  <a:cubicBezTo>
                    <a:pt x="15228" y="0"/>
                    <a:pt x="14990" y="24"/>
                    <a:pt x="14764" y="24"/>
                  </a:cubicBezTo>
                  <a:lnTo>
                    <a:pt x="0" y="36588"/>
                  </a:lnTo>
                  <a:lnTo>
                    <a:pt x="70402" y="36588"/>
                  </a:lnTo>
                  <a:cubicBezTo>
                    <a:pt x="61401" y="15014"/>
                    <a:pt x="40196" y="0"/>
                    <a:pt x="15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8"/>
            <p:cNvSpPr txBox="1"/>
            <p:nvPr/>
          </p:nvSpPr>
          <p:spPr>
            <a:xfrm>
              <a:off x="4677913" y="1589375"/>
              <a:ext cx="639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1º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72" name="Google Shape;572;p28"/>
          <p:cNvSpPr txBox="1"/>
          <p:nvPr/>
        </p:nvSpPr>
        <p:spPr>
          <a:xfrm>
            <a:off x="3966185" y="2420715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15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MANAGEMENT</a:t>
            </a:r>
            <a:endParaRPr sz="15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9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578" name="Google Shape;578;p29"/>
          <p:cNvSpPr/>
          <p:nvPr/>
        </p:nvSpPr>
        <p:spPr>
          <a:xfrm>
            <a:off x="4365125" y="1655528"/>
            <a:ext cx="1408200" cy="8955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79" name="Google Shape;579;p29"/>
          <p:cNvSpPr txBox="1"/>
          <p:nvPr/>
        </p:nvSpPr>
        <p:spPr>
          <a:xfrm>
            <a:off x="4925196" y="1416514"/>
            <a:ext cx="2850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29"/>
          <p:cNvSpPr/>
          <p:nvPr/>
        </p:nvSpPr>
        <p:spPr>
          <a:xfrm>
            <a:off x="5773473" y="1655528"/>
            <a:ext cx="1408200" cy="8955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1" name="Google Shape;581;p29"/>
          <p:cNvSpPr txBox="1"/>
          <p:nvPr/>
        </p:nvSpPr>
        <p:spPr>
          <a:xfrm>
            <a:off x="6233166" y="1416514"/>
            <a:ext cx="4890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Medium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29"/>
          <p:cNvSpPr/>
          <p:nvPr/>
        </p:nvSpPr>
        <p:spPr>
          <a:xfrm>
            <a:off x="7181822" y="1655528"/>
            <a:ext cx="1408200" cy="8955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3" name="Google Shape;583;p29"/>
          <p:cNvSpPr txBox="1"/>
          <p:nvPr/>
        </p:nvSpPr>
        <p:spPr>
          <a:xfrm>
            <a:off x="7731106" y="1416514"/>
            <a:ext cx="3099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29"/>
          <p:cNvSpPr/>
          <p:nvPr/>
        </p:nvSpPr>
        <p:spPr>
          <a:xfrm>
            <a:off x="4365125" y="2550913"/>
            <a:ext cx="1408200" cy="895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5" name="Google Shape;585;p29"/>
          <p:cNvSpPr txBox="1"/>
          <p:nvPr/>
        </p:nvSpPr>
        <p:spPr>
          <a:xfrm rot="-5400000">
            <a:off x="3955873" y="2912123"/>
            <a:ext cx="4887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Medium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29"/>
          <p:cNvSpPr/>
          <p:nvPr/>
        </p:nvSpPr>
        <p:spPr>
          <a:xfrm>
            <a:off x="5773473" y="2550913"/>
            <a:ext cx="1408200" cy="8955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7" name="Google Shape;587;p29"/>
          <p:cNvSpPr/>
          <p:nvPr/>
        </p:nvSpPr>
        <p:spPr>
          <a:xfrm>
            <a:off x="7181822" y="2550913"/>
            <a:ext cx="1408200" cy="8955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365125" y="3446297"/>
            <a:ext cx="1408200" cy="895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9" name="Google Shape;589;p29"/>
          <p:cNvSpPr txBox="1"/>
          <p:nvPr/>
        </p:nvSpPr>
        <p:spPr>
          <a:xfrm rot="-5400000">
            <a:off x="4057723" y="3807466"/>
            <a:ext cx="2850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29"/>
          <p:cNvSpPr/>
          <p:nvPr/>
        </p:nvSpPr>
        <p:spPr>
          <a:xfrm>
            <a:off x="5773473" y="3446297"/>
            <a:ext cx="1408200" cy="895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91" name="Google Shape;591;p29"/>
          <p:cNvSpPr/>
          <p:nvPr/>
        </p:nvSpPr>
        <p:spPr>
          <a:xfrm>
            <a:off x="7181822" y="3446297"/>
            <a:ext cx="1408200" cy="8955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92" name="Google Shape;592;p29"/>
          <p:cNvSpPr txBox="1"/>
          <p:nvPr/>
        </p:nvSpPr>
        <p:spPr>
          <a:xfrm rot="-5400000">
            <a:off x="4045423" y="2016720"/>
            <a:ext cx="3096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29"/>
          <p:cNvSpPr txBox="1"/>
          <p:nvPr/>
        </p:nvSpPr>
        <p:spPr>
          <a:xfrm>
            <a:off x="5672771" y="1164278"/>
            <a:ext cx="160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 CONSEQUENCE</a:t>
            </a:r>
            <a:endParaRPr sz="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4" name="Google Shape;594;p29"/>
          <p:cNvSpPr txBox="1"/>
          <p:nvPr/>
        </p:nvSpPr>
        <p:spPr>
          <a:xfrm rot="-5400000">
            <a:off x="3293283" y="2888923"/>
            <a:ext cx="13431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 LIKELIHOOD</a:t>
            </a:r>
            <a:endParaRPr sz="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5" name="Google Shape;595;p29"/>
          <p:cNvSpPr txBox="1"/>
          <p:nvPr/>
        </p:nvSpPr>
        <p:spPr>
          <a:xfrm>
            <a:off x="4701237" y="4502614"/>
            <a:ext cx="6039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Risk Level: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29"/>
          <p:cNvSpPr/>
          <p:nvPr/>
        </p:nvSpPr>
        <p:spPr>
          <a:xfrm>
            <a:off x="5439745" y="4449056"/>
            <a:ext cx="392700" cy="28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97" name="Google Shape;597;p29"/>
          <p:cNvSpPr txBox="1"/>
          <p:nvPr/>
        </p:nvSpPr>
        <p:spPr>
          <a:xfrm>
            <a:off x="5886342" y="4502614"/>
            <a:ext cx="2850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29"/>
          <p:cNvSpPr/>
          <p:nvPr/>
        </p:nvSpPr>
        <p:spPr>
          <a:xfrm>
            <a:off x="6363911" y="4449056"/>
            <a:ext cx="392700" cy="28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99" name="Google Shape;599;p29"/>
          <p:cNvSpPr txBox="1"/>
          <p:nvPr/>
        </p:nvSpPr>
        <p:spPr>
          <a:xfrm>
            <a:off x="6810508" y="4502614"/>
            <a:ext cx="4890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Medium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29"/>
          <p:cNvSpPr/>
          <p:nvPr/>
        </p:nvSpPr>
        <p:spPr>
          <a:xfrm>
            <a:off x="7497681" y="4449056"/>
            <a:ext cx="392700" cy="28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01" name="Google Shape;601;p29"/>
          <p:cNvSpPr txBox="1"/>
          <p:nvPr/>
        </p:nvSpPr>
        <p:spPr>
          <a:xfrm>
            <a:off x="7944278" y="4502614"/>
            <a:ext cx="3099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2" name="Google Shape;602;p29"/>
          <p:cNvGrpSpPr/>
          <p:nvPr/>
        </p:nvGrpSpPr>
        <p:grpSpPr>
          <a:xfrm>
            <a:off x="553978" y="1195721"/>
            <a:ext cx="2718900" cy="917209"/>
            <a:chOff x="553975" y="1340241"/>
            <a:chExt cx="2718900" cy="917209"/>
          </a:xfrm>
        </p:grpSpPr>
        <p:sp>
          <p:nvSpPr>
            <p:cNvPr id="603" name="Google Shape;603;p29"/>
            <p:cNvSpPr txBox="1"/>
            <p:nvPr/>
          </p:nvSpPr>
          <p:spPr>
            <a:xfrm>
              <a:off x="553975" y="1702750"/>
              <a:ext cx="27189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4" name="Google Shape;604;p29"/>
            <p:cNvSpPr txBox="1"/>
            <p:nvPr/>
          </p:nvSpPr>
          <p:spPr>
            <a:xfrm>
              <a:off x="553975" y="1340241"/>
              <a:ext cx="27189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FIRST RISKS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5" name="Google Shape;605;p29"/>
          <p:cNvGrpSpPr/>
          <p:nvPr/>
        </p:nvGrpSpPr>
        <p:grpSpPr>
          <a:xfrm>
            <a:off x="553978" y="2412503"/>
            <a:ext cx="2718900" cy="882228"/>
            <a:chOff x="553975" y="2448874"/>
            <a:chExt cx="2718900" cy="882228"/>
          </a:xfrm>
        </p:grpSpPr>
        <p:sp>
          <p:nvSpPr>
            <p:cNvPr id="606" name="Google Shape;606;p29"/>
            <p:cNvSpPr txBox="1"/>
            <p:nvPr/>
          </p:nvSpPr>
          <p:spPr>
            <a:xfrm>
              <a:off x="553975" y="2776403"/>
              <a:ext cx="27189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is the ringed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7" name="Google Shape;607;p29"/>
            <p:cNvSpPr txBox="1"/>
            <p:nvPr/>
          </p:nvSpPr>
          <p:spPr>
            <a:xfrm>
              <a:off x="553975" y="2448874"/>
              <a:ext cx="27189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SECOND RISKS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8" name="Google Shape;608;p29"/>
          <p:cNvGrpSpPr/>
          <p:nvPr/>
        </p:nvGrpSpPr>
        <p:grpSpPr>
          <a:xfrm>
            <a:off x="553978" y="3594305"/>
            <a:ext cx="2718900" cy="849855"/>
            <a:chOff x="553975" y="3554901"/>
            <a:chExt cx="2718900" cy="849855"/>
          </a:xfrm>
        </p:grpSpPr>
        <p:sp>
          <p:nvSpPr>
            <p:cNvPr id="609" name="Google Shape;609;p29"/>
            <p:cNvSpPr txBox="1"/>
            <p:nvPr/>
          </p:nvSpPr>
          <p:spPr>
            <a:xfrm>
              <a:off x="553975" y="3850056"/>
              <a:ext cx="27189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29"/>
            <p:cNvSpPr txBox="1"/>
            <p:nvPr/>
          </p:nvSpPr>
          <p:spPr>
            <a:xfrm>
              <a:off x="553975" y="3554901"/>
              <a:ext cx="27189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THIRD RISKS</a:t>
              </a:r>
              <a:endParaRPr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0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616" name="Google Shape;616;p30"/>
          <p:cNvSpPr/>
          <p:nvPr/>
        </p:nvSpPr>
        <p:spPr>
          <a:xfrm>
            <a:off x="4802332" y="3456769"/>
            <a:ext cx="2938934" cy="1283762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365750" tIns="91425" rIns="3657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30"/>
          <p:cNvSpPr/>
          <p:nvPr/>
        </p:nvSpPr>
        <p:spPr>
          <a:xfrm>
            <a:off x="4802332" y="3147823"/>
            <a:ext cx="2936692" cy="48385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 sz="2100"/>
          </a:p>
        </p:txBody>
      </p:sp>
      <p:sp>
        <p:nvSpPr>
          <p:cNvPr id="618" name="Google Shape;618;p30"/>
          <p:cNvSpPr/>
          <p:nvPr/>
        </p:nvSpPr>
        <p:spPr>
          <a:xfrm>
            <a:off x="7816670" y="4063758"/>
            <a:ext cx="732600" cy="672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4º</a:t>
            </a:r>
            <a:endParaRPr/>
          </a:p>
        </p:txBody>
      </p:sp>
      <p:sp>
        <p:nvSpPr>
          <p:cNvPr id="619" name="Google Shape;619;p30"/>
          <p:cNvSpPr/>
          <p:nvPr/>
        </p:nvSpPr>
        <p:spPr>
          <a:xfrm>
            <a:off x="1400860" y="1459351"/>
            <a:ext cx="2941500" cy="12837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365750" tIns="91425" rIns="3657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1400860" y="1150406"/>
            <a:ext cx="2938934" cy="48385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21" name="Google Shape;621;p30"/>
          <p:cNvSpPr/>
          <p:nvPr/>
        </p:nvSpPr>
        <p:spPr>
          <a:xfrm>
            <a:off x="594721" y="1152102"/>
            <a:ext cx="732671" cy="67086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1º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2" name="Google Shape;622;p30"/>
          <p:cNvSpPr/>
          <p:nvPr/>
        </p:nvSpPr>
        <p:spPr>
          <a:xfrm>
            <a:off x="1400860" y="3456769"/>
            <a:ext cx="2941496" cy="1283762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365750" tIns="91425" rIns="3657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Saturn, the ringed planet, is composed mostly of hydrogen and helium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23" name="Google Shape;623;p30"/>
          <p:cNvSpPr/>
          <p:nvPr/>
        </p:nvSpPr>
        <p:spPr>
          <a:xfrm>
            <a:off x="1400860" y="3147823"/>
            <a:ext cx="2938934" cy="48385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</a:t>
            </a:r>
            <a:endParaRPr sz="21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4" name="Google Shape;624;p30"/>
          <p:cNvSpPr/>
          <p:nvPr/>
        </p:nvSpPr>
        <p:spPr>
          <a:xfrm>
            <a:off x="593225" y="4065524"/>
            <a:ext cx="735600" cy="668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3º</a:t>
            </a:r>
            <a:endParaRPr/>
          </a:p>
        </p:txBody>
      </p:sp>
      <p:sp>
        <p:nvSpPr>
          <p:cNvPr id="625" name="Google Shape;625;p30"/>
          <p:cNvSpPr/>
          <p:nvPr/>
        </p:nvSpPr>
        <p:spPr>
          <a:xfrm>
            <a:off x="4802332" y="1459351"/>
            <a:ext cx="2938800" cy="12837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365750" tIns="91425" rIns="3657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4802332" y="1150406"/>
            <a:ext cx="2936692" cy="48385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 RISK</a:t>
            </a:r>
            <a:endParaRPr sz="21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7" name="Google Shape;627;p30"/>
          <p:cNvSpPr/>
          <p:nvPr/>
        </p:nvSpPr>
        <p:spPr>
          <a:xfrm>
            <a:off x="7815175" y="1153142"/>
            <a:ext cx="735600" cy="66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2º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1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633" name="Google Shape;633;p31"/>
          <p:cNvSpPr/>
          <p:nvPr/>
        </p:nvSpPr>
        <p:spPr>
          <a:xfrm>
            <a:off x="4727205" y="1356149"/>
            <a:ext cx="3844009" cy="2710012"/>
          </a:xfrm>
          <a:custGeom>
            <a:avLst/>
            <a:gdLst/>
            <a:ahLst/>
            <a:cxnLst/>
            <a:rect l="l" t="t" r="r" b="b"/>
            <a:pathLst>
              <a:path w="9272" h="6540" extrusionOk="0">
                <a:moveTo>
                  <a:pt x="9271" y="1241"/>
                </a:moveTo>
                <a:lnTo>
                  <a:pt x="8088" y="179"/>
                </a:lnTo>
                <a:lnTo>
                  <a:pt x="8088" y="863"/>
                </a:lnTo>
                <a:lnTo>
                  <a:pt x="2087" y="863"/>
                </a:lnTo>
                <a:lnTo>
                  <a:pt x="2087" y="863"/>
                </a:lnTo>
                <a:cubicBezTo>
                  <a:pt x="1508" y="387"/>
                  <a:pt x="789" y="75"/>
                  <a:pt x="0" y="0"/>
                </a:cubicBezTo>
                <a:lnTo>
                  <a:pt x="0" y="0"/>
                </a:lnTo>
                <a:cubicBezTo>
                  <a:pt x="204" y="121"/>
                  <a:pt x="340" y="344"/>
                  <a:pt x="340" y="599"/>
                </a:cubicBezTo>
                <a:lnTo>
                  <a:pt x="340" y="599"/>
                </a:lnTo>
                <a:cubicBezTo>
                  <a:pt x="340" y="836"/>
                  <a:pt x="221" y="1047"/>
                  <a:pt x="39" y="1173"/>
                </a:cubicBezTo>
                <a:lnTo>
                  <a:pt x="39" y="1173"/>
                </a:lnTo>
                <a:cubicBezTo>
                  <a:pt x="1339" y="1370"/>
                  <a:pt x="2336" y="2493"/>
                  <a:pt x="2336" y="3850"/>
                </a:cubicBezTo>
                <a:lnTo>
                  <a:pt x="2336" y="3850"/>
                </a:lnTo>
                <a:cubicBezTo>
                  <a:pt x="2336" y="4569"/>
                  <a:pt x="2054" y="5224"/>
                  <a:pt x="1595" y="5709"/>
                </a:cubicBezTo>
                <a:lnTo>
                  <a:pt x="1595" y="5709"/>
                </a:lnTo>
                <a:cubicBezTo>
                  <a:pt x="1637" y="5702"/>
                  <a:pt x="1680" y="5697"/>
                  <a:pt x="1724" y="5697"/>
                </a:cubicBezTo>
                <a:lnTo>
                  <a:pt x="1724" y="5697"/>
                </a:lnTo>
                <a:cubicBezTo>
                  <a:pt x="2110" y="5697"/>
                  <a:pt x="2422" y="6010"/>
                  <a:pt x="2422" y="6395"/>
                </a:cubicBezTo>
                <a:lnTo>
                  <a:pt x="2422" y="6395"/>
                </a:lnTo>
                <a:cubicBezTo>
                  <a:pt x="2422" y="6444"/>
                  <a:pt x="2417" y="6493"/>
                  <a:pt x="2407" y="6539"/>
                </a:cubicBezTo>
                <a:lnTo>
                  <a:pt x="2407" y="6539"/>
                </a:lnTo>
                <a:cubicBezTo>
                  <a:pt x="3081" y="5843"/>
                  <a:pt x="3496" y="4894"/>
                  <a:pt x="3496" y="3850"/>
                </a:cubicBezTo>
                <a:lnTo>
                  <a:pt x="3496" y="3850"/>
                </a:lnTo>
                <a:cubicBezTo>
                  <a:pt x="3496" y="3039"/>
                  <a:pt x="3247" y="2288"/>
                  <a:pt x="2821" y="1666"/>
                </a:cubicBezTo>
                <a:lnTo>
                  <a:pt x="8088" y="1666"/>
                </a:lnTo>
                <a:lnTo>
                  <a:pt x="8088" y="2303"/>
                </a:lnTo>
                <a:lnTo>
                  <a:pt x="9271" y="1241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4" name="Google Shape;634;p31"/>
          <p:cNvSpPr/>
          <p:nvPr/>
        </p:nvSpPr>
        <p:spPr>
          <a:xfrm>
            <a:off x="576127" y="1354322"/>
            <a:ext cx="4869429" cy="3199756"/>
          </a:xfrm>
          <a:custGeom>
            <a:avLst/>
            <a:gdLst/>
            <a:ahLst/>
            <a:cxnLst/>
            <a:rect l="l" t="t" r="r" b="b"/>
            <a:pathLst>
              <a:path w="11748" h="7721" extrusionOk="0">
                <a:moveTo>
                  <a:pt x="11737" y="7096"/>
                </a:moveTo>
                <a:lnTo>
                  <a:pt x="11737" y="7096"/>
                </a:lnTo>
                <a:cubicBezTo>
                  <a:pt x="11351" y="7096"/>
                  <a:pt x="11039" y="6783"/>
                  <a:pt x="11039" y="6398"/>
                </a:cubicBezTo>
                <a:lnTo>
                  <a:pt x="11039" y="6398"/>
                </a:lnTo>
                <a:cubicBezTo>
                  <a:pt x="11039" y="6306"/>
                  <a:pt x="11056" y="6220"/>
                  <a:pt x="11089" y="6140"/>
                </a:cubicBezTo>
                <a:lnTo>
                  <a:pt x="11089" y="6140"/>
                </a:lnTo>
                <a:cubicBezTo>
                  <a:pt x="10670" y="6405"/>
                  <a:pt x="10174" y="6560"/>
                  <a:pt x="9643" y="6560"/>
                </a:cubicBezTo>
                <a:lnTo>
                  <a:pt x="9643" y="6560"/>
                </a:lnTo>
                <a:cubicBezTo>
                  <a:pt x="8148" y="6560"/>
                  <a:pt x="6935" y="5347"/>
                  <a:pt x="6935" y="3853"/>
                </a:cubicBezTo>
                <a:lnTo>
                  <a:pt x="6935" y="3853"/>
                </a:lnTo>
                <a:cubicBezTo>
                  <a:pt x="6935" y="2489"/>
                  <a:pt x="7943" y="1361"/>
                  <a:pt x="9254" y="1172"/>
                </a:cubicBezTo>
                <a:lnTo>
                  <a:pt x="9254" y="1172"/>
                </a:lnTo>
                <a:cubicBezTo>
                  <a:pt x="9075" y="1046"/>
                  <a:pt x="8958" y="837"/>
                  <a:pt x="8958" y="602"/>
                </a:cubicBezTo>
                <a:lnTo>
                  <a:pt x="8958" y="602"/>
                </a:lnTo>
                <a:cubicBezTo>
                  <a:pt x="8958" y="345"/>
                  <a:pt x="9096" y="121"/>
                  <a:pt x="9302" y="0"/>
                </a:cubicBezTo>
                <a:lnTo>
                  <a:pt x="9302" y="0"/>
                </a:lnTo>
                <a:cubicBezTo>
                  <a:pt x="7326" y="172"/>
                  <a:pt x="5775" y="1830"/>
                  <a:pt x="5775" y="3853"/>
                </a:cubicBezTo>
                <a:lnTo>
                  <a:pt x="5775" y="3853"/>
                </a:lnTo>
                <a:cubicBezTo>
                  <a:pt x="5775" y="4663"/>
                  <a:pt x="6025" y="5415"/>
                  <a:pt x="6451" y="6037"/>
                </a:cubicBezTo>
                <a:lnTo>
                  <a:pt x="1183" y="6037"/>
                </a:lnTo>
                <a:lnTo>
                  <a:pt x="1183" y="5412"/>
                </a:lnTo>
                <a:lnTo>
                  <a:pt x="0" y="6474"/>
                </a:lnTo>
                <a:lnTo>
                  <a:pt x="1183" y="7535"/>
                </a:lnTo>
                <a:lnTo>
                  <a:pt x="1183" y="6840"/>
                </a:lnTo>
                <a:lnTo>
                  <a:pt x="7186" y="6840"/>
                </a:lnTo>
                <a:lnTo>
                  <a:pt x="7186" y="6840"/>
                </a:lnTo>
                <a:cubicBezTo>
                  <a:pt x="7854" y="7390"/>
                  <a:pt x="8710" y="7720"/>
                  <a:pt x="9643" y="7720"/>
                </a:cubicBezTo>
                <a:lnTo>
                  <a:pt x="9643" y="7720"/>
                </a:lnTo>
                <a:cubicBezTo>
                  <a:pt x="10419" y="7720"/>
                  <a:pt x="11142" y="7491"/>
                  <a:pt x="11747" y="7096"/>
                </a:cubicBezTo>
                <a:lnTo>
                  <a:pt x="11747" y="7096"/>
                </a:lnTo>
                <a:cubicBezTo>
                  <a:pt x="11744" y="7096"/>
                  <a:pt x="11741" y="7096"/>
                  <a:pt x="11737" y="709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5" name="Google Shape;635;p31"/>
          <p:cNvSpPr txBox="1"/>
          <p:nvPr/>
        </p:nvSpPr>
        <p:spPr>
          <a:xfrm>
            <a:off x="4430939" y="1411041"/>
            <a:ext cx="282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 sz="5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6" name="Google Shape;636;p31"/>
          <p:cNvSpPr txBox="1"/>
          <p:nvPr/>
        </p:nvSpPr>
        <p:spPr>
          <a:xfrm>
            <a:off x="5315920" y="3815907"/>
            <a:ext cx="259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endParaRPr sz="5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7" name="Google Shape;637;p31"/>
          <p:cNvSpPr txBox="1"/>
          <p:nvPr/>
        </p:nvSpPr>
        <p:spPr>
          <a:xfrm>
            <a:off x="1744315" y="1811522"/>
            <a:ext cx="662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57%</a:t>
            </a:r>
            <a:endParaRPr sz="5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8" name="Google Shape;638;p31"/>
          <p:cNvSpPr txBox="1"/>
          <p:nvPr/>
        </p:nvSpPr>
        <p:spPr>
          <a:xfrm>
            <a:off x="6723122" y="3716004"/>
            <a:ext cx="690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43%</a:t>
            </a:r>
            <a:endParaRPr sz="5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9" name="Google Shape;639;p31"/>
          <p:cNvSpPr txBox="1"/>
          <p:nvPr/>
        </p:nvSpPr>
        <p:spPr>
          <a:xfrm>
            <a:off x="3795750" y="2917150"/>
            <a:ext cx="15525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1150" rIns="81575" bIns="40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8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0" name="Google Shape;640;p31"/>
          <p:cNvSpPr txBox="1"/>
          <p:nvPr/>
        </p:nvSpPr>
        <p:spPr>
          <a:xfrm>
            <a:off x="3757050" y="2127025"/>
            <a:ext cx="1629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7171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 MANAGEMENT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41" name="Google Shape;641;p31"/>
          <p:cNvGrpSpPr/>
          <p:nvPr/>
        </p:nvGrpSpPr>
        <p:grpSpPr>
          <a:xfrm>
            <a:off x="1610822" y="2262446"/>
            <a:ext cx="929700" cy="929400"/>
            <a:chOff x="1610822" y="2262446"/>
            <a:chExt cx="929700" cy="929400"/>
          </a:xfrm>
        </p:grpSpPr>
        <p:sp>
          <p:nvSpPr>
            <p:cNvPr id="642" name="Google Shape;642;p31"/>
            <p:cNvSpPr/>
            <p:nvPr/>
          </p:nvSpPr>
          <p:spPr>
            <a:xfrm>
              <a:off x="1610822" y="2262446"/>
              <a:ext cx="929700" cy="92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643" name="Google Shape;643;p31"/>
            <p:cNvGrpSpPr/>
            <p:nvPr/>
          </p:nvGrpSpPr>
          <p:grpSpPr>
            <a:xfrm>
              <a:off x="1857684" y="2509142"/>
              <a:ext cx="435977" cy="436011"/>
              <a:chOff x="-59889100" y="2671925"/>
              <a:chExt cx="319000" cy="315950"/>
            </a:xfrm>
          </p:grpSpPr>
          <p:sp>
            <p:nvSpPr>
              <p:cNvPr id="644" name="Google Shape;644;p31"/>
              <p:cNvSpPr/>
              <p:nvPr/>
            </p:nvSpPr>
            <p:spPr>
              <a:xfrm>
                <a:off x="-59889100" y="2672000"/>
                <a:ext cx="1496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5987" h="10241" extrusionOk="0">
                    <a:moveTo>
                      <a:pt x="5073" y="946"/>
                    </a:moveTo>
                    <a:lnTo>
                      <a:pt x="5073" y="2647"/>
                    </a:lnTo>
                    <a:lnTo>
                      <a:pt x="5104" y="2647"/>
                    </a:lnTo>
                    <a:cubicBezTo>
                      <a:pt x="3623" y="3151"/>
                      <a:pt x="2489" y="4569"/>
                      <a:pt x="2489" y="6302"/>
                    </a:cubicBezTo>
                    <a:cubicBezTo>
                      <a:pt x="2489" y="6900"/>
                      <a:pt x="2647" y="7499"/>
                      <a:pt x="2867" y="8034"/>
                    </a:cubicBezTo>
                    <a:lnTo>
                      <a:pt x="1639" y="9263"/>
                    </a:lnTo>
                    <a:cubicBezTo>
                      <a:pt x="1103" y="8381"/>
                      <a:pt x="788" y="7373"/>
                      <a:pt x="788" y="6302"/>
                    </a:cubicBezTo>
                    <a:cubicBezTo>
                      <a:pt x="788" y="3750"/>
                      <a:pt x="2584" y="1513"/>
                      <a:pt x="5073" y="946"/>
                    </a:cubicBezTo>
                    <a:close/>
                    <a:moveTo>
                      <a:pt x="5482" y="1"/>
                    </a:moveTo>
                    <a:cubicBezTo>
                      <a:pt x="2395" y="442"/>
                      <a:pt x="0" y="3088"/>
                      <a:pt x="0" y="6270"/>
                    </a:cubicBezTo>
                    <a:cubicBezTo>
                      <a:pt x="0" y="7688"/>
                      <a:pt x="441" y="8979"/>
                      <a:pt x="1292" y="10082"/>
                    </a:cubicBezTo>
                    <a:cubicBezTo>
                      <a:pt x="1377" y="10184"/>
                      <a:pt x="1500" y="10241"/>
                      <a:pt x="1624" y="10241"/>
                    </a:cubicBezTo>
                    <a:cubicBezTo>
                      <a:pt x="1729" y="10241"/>
                      <a:pt x="1835" y="10200"/>
                      <a:pt x="1922" y="10114"/>
                    </a:cubicBezTo>
                    <a:lnTo>
                      <a:pt x="3718" y="8349"/>
                    </a:lnTo>
                    <a:cubicBezTo>
                      <a:pt x="3812" y="8223"/>
                      <a:pt x="3844" y="8003"/>
                      <a:pt x="3781" y="7845"/>
                    </a:cubicBezTo>
                    <a:cubicBezTo>
                      <a:pt x="3497" y="7373"/>
                      <a:pt x="3340" y="6806"/>
                      <a:pt x="3340" y="6270"/>
                    </a:cubicBezTo>
                    <a:cubicBezTo>
                      <a:pt x="3340" y="4884"/>
                      <a:pt x="4285" y="3655"/>
                      <a:pt x="5671" y="3309"/>
                    </a:cubicBezTo>
                    <a:cubicBezTo>
                      <a:pt x="5860" y="3277"/>
                      <a:pt x="5986" y="3120"/>
                      <a:pt x="5986" y="2899"/>
                    </a:cubicBezTo>
                    <a:lnTo>
                      <a:pt x="5986" y="379"/>
                    </a:lnTo>
                    <a:cubicBezTo>
                      <a:pt x="5955" y="190"/>
                      <a:pt x="5703" y="1"/>
                      <a:pt x="54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1"/>
              <p:cNvSpPr/>
              <p:nvPr/>
            </p:nvSpPr>
            <p:spPr>
              <a:xfrm>
                <a:off x="-59830825" y="2892525"/>
                <a:ext cx="201650" cy="95350"/>
              </a:xfrm>
              <a:custGeom>
                <a:avLst/>
                <a:gdLst/>
                <a:ahLst/>
                <a:cxnLst/>
                <a:rect l="l" t="t" r="r" b="b"/>
                <a:pathLst>
                  <a:path w="8066" h="3814" extrusionOk="0">
                    <a:moveTo>
                      <a:pt x="5735" y="946"/>
                    </a:moveTo>
                    <a:lnTo>
                      <a:pt x="6963" y="2175"/>
                    </a:lnTo>
                    <a:cubicBezTo>
                      <a:pt x="6113" y="2710"/>
                      <a:pt x="5073" y="2994"/>
                      <a:pt x="4065" y="2994"/>
                    </a:cubicBezTo>
                    <a:cubicBezTo>
                      <a:pt x="3025" y="2994"/>
                      <a:pt x="2017" y="2710"/>
                      <a:pt x="1135" y="2175"/>
                    </a:cubicBezTo>
                    <a:lnTo>
                      <a:pt x="2364" y="946"/>
                    </a:lnTo>
                    <a:cubicBezTo>
                      <a:pt x="2868" y="1198"/>
                      <a:pt x="3466" y="1356"/>
                      <a:pt x="4065" y="1356"/>
                    </a:cubicBezTo>
                    <a:cubicBezTo>
                      <a:pt x="4600" y="1356"/>
                      <a:pt x="5199" y="1198"/>
                      <a:pt x="5735" y="946"/>
                    </a:cubicBezTo>
                    <a:close/>
                    <a:moveTo>
                      <a:pt x="5758" y="1"/>
                    </a:moveTo>
                    <a:cubicBezTo>
                      <a:pt x="5693" y="1"/>
                      <a:pt x="5630" y="11"/>
                      <a:pt x="5577" y="32"/>
                    </a:cubicBezTo>
                    <a:cubicBezTo>
                      <a:pt x="5105" y="316"/>
                      <a:pt x="4569" y="474"/>
                      <a:pt x="4002" y="474"/>
                    </a:cubicBezTo>
                    <a:cubicBezTo>
                      <a:pt x="3956" y="476"/>
                      <a:pt x="3911" y="478"/>
                      <a:pt x="3865" y="478"/>
                    </a:cubicBezTo>
                    <a:cubicBezTo>
                      <a:pt x="3376" y="478"/>
                      <a:pt x="2890" y="326"/>
                      <a:pt x="2458" y="95"/>
                    </a:cubicBezTo>
                    <a:cubicBezTo>
                      <a:pt x="2389" y="54"/>
                      <a:pt x="2315" y="31"/>
                      <a:pt x="2239" y="31"/>
                    </a:cubicBezTo>
                    <a:cubicBezTo>
                      <a:pt x="2142" y="31"/>
                      <a:pt x="2043" y="70"/>
                      <a:pt x="1954" y="158"/>
                    </a:cubicBezTo>
                    <a:lnTo>
                      <a:pt x="190" y="1923"/>
                    </a:lnTo>
                    <a:cubicBezTo>
                      <a:pt x="1" y="2143"/>
                      <a:pt x="32" y="2395"/>
                      <a:pt x="221" y="2553"/>
                    </a:cubicBezTo>
                    <a:cubicBezTo>
                      <a:pt x="1324" y="3403"/>
                      <a:pt x="2616" y="3813"/>
                      <a:pt x="4002" y="3813"/>
                    </a:cubicBezTo>
                    <a:cubicBezTo>
                      <a:pt x="5388" y="3813"/>
                      <a:pt x="6711" y="3403"/>
                      <a:pt x="7814" y="2521"/>
                    </a:cubicBezTo>
                    <a:cubicBezTo>
                      <a:pt x="8035" y="2364"/>
                      <a:pt x="8066" y="2080"/>
                      <a:pt x="7877" y="1891"/>
                    </a:cubicBezTo>
                    <a:lnTo>
                      <a:pt x="6113" y="127"/>
                    </a:lnTo>
                    <a:cubicBezTo>
                      <a:pt x="6029" y="43"/>
                      <a:pt x="5889" y="1"/>
                      <a:pt x="57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-59719775" y="2671925"/>
                <a:ext cx="149675" cy="256425"/>
              </a:xfrm>
              <a:custGeom>
                <a:avLst/>
                <a:gdLst/>
                <a:ahLst/>
                <a:cxnLst/>
                <a:rect l="l" t="t" r="r" b="b"/>
                <a:pathLst>
                  <a:path w="5987" h="10257" extrusionOk="0">
                    <a:moveTo>
                      <a:pt x="820" y="917"/>
                    </a:moveTo>
                    <a:cubicBezTo>
                      <a:pt x="3309" y="1453"/>
                      <a:pt x="5105" y="3690"/>
                      <a:pt x="5105" y="6273"/>
                    </a:cubicBezTo>
                    <a:cubicBezTo>
                      <a:pt x="5073" y="7344"/>
                      <a:pt x="4790" y="8352"/>
                      <a:pt x="4254" y="9235"/>
                    </a:cubicBezTo>
                    <a:lnTo>
                      <a:pt x="3025" y="8006"/>
                    </a:lnTo>
                    <a:cubicBezTo>
                      <a:pt x="3309" y="7502"/>
                      <a:pt x="3435" y="6903"/>
                      <a:pt x="3435" y="6305"/>
                    </a:cubicBezTo>
                    <a:cubicBezTo>
                      <a:pt x="3435" y="4572"/>
                      <a:pt x="2332" y="3154"/>
                      <a:pt x="820" y="2650"/>
                    </a:cubicBezTo>
                    <a:lnTo>
                      <a:pt x="820" y="917"/>
                    </a:lnTo>
                    <a:close/>
                    <a:moveTo>
                      <a:pt x="419" y="0"/>
                    </a:moveTo>
                    <a:cubicBezTo>
                      <a:pt x="190" y="0"/>
                      <a:pt x="1" y="180"/>
                      <a:pt x="1" y="413"/>
                    </a:cubicBezTo>
                    <a:lnTo>
                      <a:pt x="1" y="2934"/>
                    </a:lnTo>
                    <a:cubicBezTo>
                      <a:pt x="1" y="3123"/>
                      <a:pt x="127" y="3280"/>
                      <a:pt x="316" y="3312"/>
                    </a:cubicBezTo>
                    <a:cubicBezTo>
                      <a:pt x="1639" y="3658"/>
                      <a:pt x="2647" y="4855"/>
                      <a:pt x="2647" y="6273"/>
                    </a:cubicBezTo>
                    <a:cubicBezTo>
                      <a:pt x="2647" y="6809"/>
                      <a:pt x="2490" y="7376"/>
                      <a:pt x="2206" y="7848"/>
                    </a:cubicBezTo>
                    <a:cubicBezTo>
                      <a:pt x="2080" y="8006"/>
                      <a:pt x="2112" y="8195"/>
                      <a:pt x="2269" y="8352"/>
                    </a:cubicBezTo>
                    <a:lnTo>
                      <a:pt x="4065" y="10117"/>
                    </a:lnTo>
                    <a:cubicBezTo>
                      <a:pt x="4149" y="10214"/>
                      <a:pt x="4251" y="10257"/>
                      <a:pt x="4353" y="10257"/>
                    </a:cubicBezTo>
                    <a:cubicBezTo>
                      <a:pt x="4481" y="10257"/>
                      <a:pt x="4608" y="10190"/>
                      <a:pt x="4695" y="10085"/>
                    </a:cubicBezTo>
                    <a:cubicBezTo>
                      <a:pt x="5514" y="8982"/>
                      <a:pt x="5987" y="7659"/>
                      <a:pt x="5987" y="6273"/>
                    </a:cubicBezTo>
                    <a:cubicBezTo>
                      <a:pt x="5892" y="3123"/>
                      <a:pt x="3529" y="445"/>
                      <a:pt x="474" y="4"/>
                    </a:cubicBezTo>
                    <a:cubicBezTo>
                      <a:pt x="455" y="1"/>
                      <a:pt x="437" y="0"/>
                      <a:pt x="4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-59762300" y="2757075"/>
                <a:ext cx="6302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5829" extrusionOk="0">
                    <a:moveTo>
                      <a:pt x="1261" y="0"/>
                    </a:moveTo>
                    <a:cubicBezTo>
                      <a:pt x="1040" y="0"/>
                      <a:pt x="820" y="189"/>
                      <a:pt x="820" y="378"/>
                    </a:cubicBezTo>
                    <a:lnTo>
                      <a:pt x="820" y="662"/>
                    </a:lnTo>
                    <a:cubicBezTo>
                      <a:pt x="347" y="819"/>
                      <a:pt x="1" y="1292"/>
                      <a:pt x="1" y="1827"/>
                    </a:cubicBezTo>
                    <a:cubicBezTo>
                      <a:pt x="1" y="2521"/>
                      <a:pt x="568" y="2899"/>
                      <a:pt x="977" y="3214"/>
                    </a:cubicBezTo>
                    <a:cubicBezTo>
                      <a:pt x="1292" y="3466"/>
                      <a:pt x="1670" y="3686"/>
                      <a:pt x="1670" y="3938"/>
                    </a:cubicBezTo>
                    <a:cubicBezTo>
                      <a:pt x="1670" y="4159"/>
                      <a:pt x="1450" y="4348"/>
                      <a:pt x="1261" y="4348"/>
                    </a:cubicBezTo>
                    <a:cubicBezTo>
                      <a:pt x="1072" y="4348"/>
                      <a:pt x="820" y="4159"/>
                      <a:pt x="820" y="3938"/>
                    </a:cubicBezTo>
                    <a:cubicBezTo>
                      <a:pt x="820" y="3686"/>
                      <a:pt x="631" y="3497"/>
                      <a:pt x="442" y="3497"/>
                    </a:cubicBezTo>
                    <a:cubicBezTo>
                      <a:pt x="253" y="3497"/>
                      <a:pt x="32" y="3686"/>
                      <a:pt x="32" y="3938"/>
                    </a:cubicBezTo>
                    <a:cubicBezTo>
                      <a:pt x="32" y="4474"/>
                      <a:pt x="410" y="4915"/>
                      <a:pt x="883" y="5104"/>
                    </a:cubicBezTo>
                    <a:lnTo>
                      <a:pt x="883" y="5387"/>
                    </a:lnTo>
                    <a:cubicBezTo>
                      <a:pt x="883" y="5608"/>
                      <a:pt x="1072" y="5829"/>
                      <a:pt x="1292" y="5829"/>
                    </a:cubicBezTo>
                    <a:cubicBezTo>
                      <a:pt x="1544" y="5829"/>
                      <a:pt x="1702" y="5608"/>
                      <a:pt x="1702" y="5387"/>
                    </a:cubicBezTo>
                    <a:lnTo>
                      <a:pt x="1702" y="5104"/>
                    </a:lnTo>
                    <a:cubicBezTo>
                      <a:pt x="2175" y="4946"/>
                      <a:pt x="2521" y="4474"/>
                      <a:pt x="2521" y="3938"/>
                    </a:cubicBezTo>
                    <a:cubicBezTo>
                      <a:pt x="2521" y="3245"/>
                      <a:pt x="1985" y="2867"/>
                      <a:pt x="1544" y="2552"/>
                    </a:cubicBezTo>
                    <a:cubicBezTo>
                      <a:pt x="1229" y="2300"/>
                      <a:pt x="883" y="2079"/>
                      <a:pt x="883" y="1827"/>
                    </a:cubicBezTo>
                    <a:cubicBezTo>
                      <a:pt x="883" y="1607"/>
                      <a:pt x="1072" y="1418"/>
                      <a:pt x="1292" y="1418"/>
                    </a:cubicBezTo>
                    <a:cubicBezTo>
                      <a:pt x="1544" y="1418"/>
                      <a:pt x="1702" y="1607"/>
                      <a:pt x="1702" y="1827"/>
                    </a:cubicBezTo>
                    <a:cubicBezTo>
                      <a:pt x="1702" y="2079"/>
                      <a:pt x="1891" y="2268"/>
                      <a:pt x="2143" y="2268"/>
                    </a:cubicBezTo>
                    <a:cubicBezTo>
                      <a:pt x="2364" y="2268"/>
                      <a:pt x="2521" y="2079"/>
                      <a:pt x="2521" y="1827"/>
                    </a:cubicBezTo>
                    <a:cubicBezTo>
                      <a:pt x="2521" y="1292"/>
                      <a:pt x="2175" y="851"/>
                      <a:pt x="1702" y="662"/>
                    </a:cubicBezTo>
                    <a:lnTo>
                      <a:pt x="1702" y="378"/>
                    </a:lnTo>
                    <a:cubicBezTo>
                      <a:pt x="1702" y="189"/>
                      <a:pt x="1513" y="0"/>
                      <a:pt x="12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8" name="Google Shape;648;p31"/>
          <p:cNvGrpSpPr/>
          <p:nvPr/>
        </p:nvGrpSpPr>
        <p:grpSpPr>
          <a:xfrm>
            <a:off x="6543597" y="2698746"/>
            <a:ext cx="929700" cy="929400"/>
            <a:chOff x="6543597" y="2698746"/>
            <a:chExt cx="929700" cy="929400"/>
          </a:xfrm>
        </p:grpSpPr>
        <p:sp>
          <p:nvSpPr>
            <p:cNvPr id="649" name="Google Shape;649;p31"/>
            <p:cNvSpPr/>
            <p:nvPr/>
          </p:nvSpPr>
          <p:spPr>
            <a:xfrm>
              <a:off x="6543597" y="2698746"/>
              <a:ext cx="929700" cy="92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650" name="Google Shape;650;p31"/>
            <p:cNvGrpSpPr/>
            <p:nvPr/>
          </p:nvGrpSpPr>
          <p:grpSpPr>
            <a:xfrm>
              <a:off x="6779842" y="2945740"/>
              <a:ext cx="457200" cy="435414"/>
              <a:chOff x="7303717" y="2646865"/>
              <a:chExt cx="457200" cy="435414"/>
            </a:xfrm>
          </p:grpSpPr>
          <p:sp>
            <p:nvSpPr>
              <p:cNvPr id="651" name="Google Shape;651;p31"/>
              <p:cNvSpPr/>
              <p:nvPr/>
            </p:nvSpPr>
            <p:spPr>
              <a:xfrm>
                <a:off x="7303717" y="2646865"/>
                <a:ext cx="433257" cy="267976"/>
              </a:xfrm>
              <a:custGeom>
                <a:avLst/>
                <a:gdLst/>
                <a:ahLst/>
                <a:cxnLst/>
                <a:rect l="l" t="t" r="r" b="b"/>
                <a:pathLst>
                  <a:path w="12540" h="7815" extrusionOk="0">
                    <a:moveTo>
                      <a:pt x="11437" y="2080"/>
                    </a:moveTo>
                    <a:lnTo>
                      <a:pt x="11658" y="2931"/>
                    </a:lnTo>
                    <a:lnTo>
                      <a:pt x="10776" y="2742"/>
                    </a:lnTo>
                    <a:lnTo>
                      <a:pt x="11437" y="2080"/>
                    </a:lnTo>
                    <a:close/>
                    <a:moveTo>
                      <a:pt x="6617" y="1"/>
                    </a:moveTo>
                    <a:cubicBezTo>
                      <a:pt x="4916" y="1"/>
                      <a:pt x="3340" y="662"/>
                      <a:pt x="2112" y="1828"/>
                    </a:cubicBezTo>
                    <a:cubicBezTo>
                      <a:pt x="663" y="3277"/>
                      <a:pt x="1" y="5420"/>
                      <a:pt x="379" y="7467"/>
                    </a:cubicBezTo>
                    <a:cubicBezTo>
                      <a:pt x="442" y="7656"/>
                      <a:pt x="568" y="7814"/>
                      <a:pt x="789" y="7814"/>
                    </a:cubicBezTo>
                    <a:lnTo>
                      <a:pt x="852" y="7814"/>
                    </a:lnTo>
                    <a:cubicBezTo>
                      <a:pt x="1104" y="7783"/>
                      <a:pt x="1198" y="7562"/>
                      <a:pt x="1167" y="7341"/>
                    </a:cubicBezTo>
                    <a:cubicBezTo>
                      <a:pt x="852" y="5577"/>
                      <a:pt x="1419" y="3718"/>
                      <a:pt x="2710" y="2458"/>
                    </a:cubicBezTo>
                    <a:cubicBezTo>
                      <a:pt x="3719" y="1450"/>
                      <a:pt x="5136" y="851"/>
                      <a:pt x="6617" y="851"/>
                    </a:cubicBezTo>
                    <a:cubicBezTo>
                      <a:pt x="7940" y="851"/>
                      <a:pt x="9200" y="1324"/>
                      <a:pt x="10177" y="2206"/>
                    </a:cubicBezTo>
                    <a:lnTo>
                      <a:pt x="9610" y="2773"/>
                    </a:lnTo>
                    <a:cubicBezTo>
                      <a:pt x="9484" y="2899"/>
                      <a:pt x="9452" y="3057"/>
                      <a:pt x="9484" y="3183"/>
                    </a:cubicBezTo>
                    <a:cubicBezTo>
                      <a:pt x="9515" y="3340"/>
                      <a:pt x="9641" y="3403"/>
                      <a:pt x="9799" y="3466"/>
                    </a:cubicBezTo>
                    <a:lnTo>
                      <a:pt x="12036" y="3939"/>
                    </a:lnTo>
                    <a:lnTo>
                      <a:pt x="12130" y="3939"/>
                    </a:lnTo>
                    <a:cubicBezTo>
                      <a:pt x="12225" y="3939"/>
                      <a:pt x="12319" y="3876"/>
                      <a:pt x="12382" y="3813"/>
                    </a:cubicBezTo>
                    <a:cubicBezTo>
                      <a:pt x="12508" y="3687"/>
                      <a:pt x="12540" y="3561"/>
                      <a:pt x="12508" y="3403"/>
                    </a:cubicBezTo>
                    <a:lnTo>
                      <a:pt x="12036" y="1167"/>
                    </a:lnTo>
                    <a:cubicBezTo>
                      <a:pt x="12004" y="1009"/>
                      <a:pt x="11878" y="883"/>
                      <a:pt x="11752" y="851"/>
                    </a:cubicBezTo>
                    <a:cubicBezTo>
                      <a:pt x="11715" y="844"/>
                      <a:pt x="11678" y="840"/>
                      <a:pt x="11642" y="840"/>
                    </a:cubicBezTo>
                    <a:cubicBezTo>
                      <a:pt x="11526" y="840"/>
                      <a:pt x="11422" y="881"/>
                      <a:pt x="11374" y="977"/>
                    </a:cubicBezTo>
                    <a:lnTo>
                      <a:pt x="10776" y="1576"/>
                    </a:lnTo>
                    <a:cubicBezTo>
                      <a:pt x="9641" y="536"/>
                      <a:pt x="8129" y="1"/>
                      <a:pt x="66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7325518" y="2813069"/>
                <a:ext cx="435399" cy="269211"/>
              </a:xfrm>
              <a:custGeom>
                <a:avLst/>
                <a:gdLst/>
                <a:ahLst/>
                <a:cxnLst/>
                <a:rect l="l" t="t" r="r" b="b"/>
                <a:pathLst>
                  <a:path w="12602" h="7851" extrusionOk="0">
                    <a:moveTo>
                      <a:pt x="977" y="4857"/>
                    </a:moveTo>
                    <a:lnTo>
                      <a:pt x="1827" y="5078"/>
                    </a:lnTo>
                    <a:lnTo>
                      <a:pt x="1166" y="5739"/>
                    </a:lnTo>
                    <a:lnTo>
                      <a:pt x="977" y="4857"/>
                    </a:lnTo>
                    <a:close/>
                    <a:moveTo>
                      <a:pt x="11779" y="1"/>
                    </a:moveTo>
                    <a:cubicBezTo>
                      <a:pt x="11759" y="1"/>
                      <a:pt x="11739" y="2"/>
                      <a:pt x="11720" y="6"/>
                    </a:cubicBezTo>
                    <a:cubicBezTo>
                      <a:pt x="11499" y="69"/>
                      <a:pt x="11373" y="289"/>
                      <a:pt x="11405" y="478"/>
                    </a:cubicBezTo>
                    <a:cubicBezTo>
                      <a:pt x="11720" y="2274"/>
                      <a:pt x="11184" y="4101"/>
                      <a:pt x="9861" y="5361"/>
                    </a:cubicBezTo>
                    <a:cubicBezTo>
                      <a:pt x="8853" y="6401"/>
                      <a:pt x="7435" y="7000"/>
                      <a:pt x="5986" y="7000"/>
                    </a:cubicBezTo>
                    <a:cubicBezTo>
                      <a:pt x="4631" y="7000"/>
                      <a:pt x="3371" y="6527"/>
                      <a:pt x="2394" y="5645"/>
                    </a:cubicBezTo>
                    <a:lnTo>
                      <a:pt x="2993" y="5046"/>
                    </a:lnTo>
                    <a:cubicBezTo>
                      <a:pt x="3088" y="4952"/>
                      <a:pt x="3151" y="4794"/>
                      <a:pt x="3088" y="4668"/>
                    </a:cubicBezTo>
                    <a:cubicBezTo>
                      <a:pt x="3056" y="4511"/>
                      <a:pt x="2962" y="4416"/>
                      <a:pt x="2772" y="4385"/>
                    </a:cubicBezTo>
                    <a:lnTo>
                      <a:pt x="536" y="3912"/>
                    </a:lnTo>
                    <a:cubicBezTo>
                      <a:pt x="506" y="3905"/>
                      <a:pt x="476" y="3901"/>
                      <a:pt x="446" y="3901"/>
                    </a:cubicBezTo>
                    <a:cubicBezTo>
                      <a:pt x="350" y="3901"/>
                      <a:pt x="254" y="3942"/>
                      <a:pt x="158" y="4038"/>
                    </a:cubicBezTo>
                    <a:cubicBezTo>
                      <a:pt x="32" y="4164"/>
                      <a:pt x="0" y="4290"/>
                      <a:pt x="32" y="4448"/>
                    </a:cubicBezTo>
                    <a:lnTo>
                      <a:pt x="504" y="6685"/>
                    </a:lnTo>
                    <a:cubicBezTo>
                      <a:pt x="536" y="6842"/>
                      <a:pt x="662" y="6937"/>
                      <a:pt x="788" y="7000"/>
                    </a:cubicBezTo>
                    <a:lnTo>
                      <a:pt x="882" y="7000"/>
                    </a:lnTo>
                    <a:cubicBezTo>
                      <a:pt x="1008" y="7000"/>
                      <a:pt x="1103" y="6968"/>
                      <a:pt x="1166" y="6874"/>
                    </a:cubicBezTo>
                    <a:lnTo>
                      <a:pt x="1764" y="6275"/>
                    </a:lnTo>
                    <a:cubicBezTo>
                      <a:pt x="2899" y="7315"/>
                      <a:pt x="4411" y="7850"/>
                      <a:pt x="5923" y="7850"/>
                    </a:cubicBezTo>
                    <a:cubicBezTo>
                      <a:pt x="7624" y="7850"/>
                      <a:pt x="9200" y="7189"/>
                      <a:pt x="10428" y="6023"/>
                    </a:cubicBezTo>
                    <a:cubicBezTo>
                      <a:pt x="11909" y="4511"/>
                      <a:pt x="12602" y="2400"/>
                      <a:pt x="12192" y="321"/>
                    </a:cubicBezTo>
                    <a:cubicBezTo>
                      <a:pt x="12164" y="123"/>
                      <a:pt x="11958" y="1"/>
                      <a:pt x="117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7398419" y="2731150"/>
                <a:ext cx="266726" cy="26468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7719" extrusionOk="0">
                    <a:moveTo>
                      <a:pt x="2238" y="1323"/>
                    </a:moveTo>
                    <a:lnTo>
                      <a:pt x="2238" y="1323"/>
                    </a:lnTo>
                    <a:cubicBezTo>
                      <a:pt x="2143" y="1544"/>
                      <a:pt x="2049" y="1827"/>
                      <a:pt x="1986" y="2111"/>
                    </a:cubicBezTo>
                    <a:lnTo>
                      <a:pt x="1419" y="2111"/>
                    </a:lnTo>
                    <a:cubicBezTo>
                      <a:pt x="1671" y="1796"/>
                      <a:pt x="1923" y="1512"/>
                      <a:pt x="2238" y="1323"/>
                    </a:cubicBezTo>
                    <a:close/>
                    <a:moveTo>
                      <a:pt x="3466" y="1040"/>
                    </a:moveTo>
                    <a:lnTo>
                      <a:pt x="3466" y="2111"/>
                    </a:lnTo>
                    <a:lnTo>
                      <a:pt x="2836" y="2111"/>
                    </a:lnTo>
                    <a:cubicBezTo>
                      <a:pt x="2994" y="1575"/>
                      <a:pt x="3246" y="1229"/>
                      <a:pt x="3466" y="1040"/>
                    </a:cubicBezTo>
                    <a:close/>
                    <a:moveTo>
                      <a:pt x="4254" y="1040"/>
                    </a:moveTo>
                    <a:cubicBezTo>
                      <a:pt x="4538" y="1229"/>
                      <a:pt x="4727" y="1575"/>
                      <a:pt x="4884" y="2111"/>
                    </a:cubicBezTo>
                    <a:lnTo>
                      <a:pt x="4254" y="2111"/>
                    </a:lnTo>
                    <a:lnTo>
                      <a:pt x="4254" y="1040"/>
                    </a:lnTo>
                    <a:close/>
                    <a:moveTo>
                      <a:pt x="5483" y="1323"/>
                    </a:moveTo>
                    <a:lnTo>
                      <a:pt x="5483" y="1323"/>
                    </a:lnTo>
                    <a:cubicBezTo>
                      <a:pt x="5798" y="1512"/>
                      <a:pt x="6081" y="1796"/>
                      <a:pt x="6302" y="2111"/>
                    </a:cubicBezTo>
                    <a:lnTo>
                      <a:pt x="5766" y="2111"/>
                    </a:lnTo>
                    <a:cubicBezTo>
                      <a:pt x="5672" y="1827"/>
                      <a:pt x="5609" y="1544"/>
                      <a:pt x="5483" y="1323"/>
                    </a:cubicBezTo>
                    <a:close/>
                    <a:moveTo>
                      <a:pt x="1765" y="2930"/>
                    </a:moveTo>
                    <a:cubicBezTo>
                      <a:pt x="1734" y="3245"/>
                      <a:pt x="1702" y="3560"/>
                      <a:pt x="1702" y="3875"/>
                    </a:cubicBezTo>
                    <a:cubicBezTo>
                      <a:pt x="1702" y="4190"/>
                      <a:pt x="1734" y="4537"/>
                      <a:pt x="1765" y="4820"/>
                    </a:cubicBezTo>
                    <a:lnTo>
                      <a:pt x="978" y="4820"/>
                    </a:lnTo>
                    <a:cubicBezTo>
                      <a:pt x="883" y="4537"/>
                      <a:pt x="820" y="4222"/>
                      <a:pt x="820" y="3875"/>
                    </a:cubicBezTo>
                    <a:cubicBezTo>
                      <a:pt x="820" y="3497"/>
                      <a:pt x="883" y="3214"/>
                      <a:pt x="978" y="2930"/>
                    </a:cubicBezTo>
                    <a:close/>
                    <a:moveTo>
                      <a:pt x="5136" y="2930"/>
                    </a:moveTo>
                    <a:cubicBezTo>
                      <a:pt x="5168" y="3245"/>
                      <a:pt x="5199" y="3560"/>
                      <a:pt x="5199" y="3875"/>
                    </a:cubicBezTo>
                    <a:cubicBezTo>
                      <a:pt x="5199" y="4222"/>
                      <a:pt x="5168" y="4537"/>
                      <a:pt x="5136" y="4820"/>
                    </a:cubicBezTo>
                    <a:lnTo>
                      <a:pt x="4286" y="4820"/>
                    </a:lnTo>
                    <a:lnTo>
                      <a:pt x="4286" y="2930"/>
                    </a:lnTo>
                    <a:close/>
                    <a:moveTo>
                      <a:pt x="6743" y="2930"/>
                    </a:moveTo>
                    <a:cubicBezTo>
                      <a:pt x="6869" y="3245"/>
                      <a:pt x="6900" y="3560"/>
                      <a:pt x="6900" y="3875"/>
                    </a:cubicBezTo>
                    <a:cubicBezTo>
                      <a:pt x="6900" y="4222"/>
                      <a:pt x="6869" y="4537"/>
                      <a:pt x="6743" y="4820"/>
                    </a:cubicBezTo>
                    <a:lnTo>
                      <a:pt x="5955" y="4820"/>
                    </a:lnTo>
                    <a:cubicBezTo>
                      <a:pt x="5987" y="4505"/>
                      <a:pt x="6018" y="4190"/>
                      <a:pt x="6018" y="3875"/>
                    </a:cubicBezTo>
                    <a:cubicBezTo>
                      <a:pt x="6018" y="3560"/>
                      <a:pt x="5987" y="3214"/>
                      <a:pt x="5955" y="2930"/>
                    </a:cubicBezTo>
                    <a:close/>
                    <a:moveTo>
                      <a:pt x="3466" y="2930"/>
                    </a:moveTo>
                    <a:lnTo>
                      <a:pt x="3466" y="4852"/>
                    </a:lnTo>
                    <a:lnTo>
                      <a:pt x="2647" y="4852"/>
                    </a:lnTo>
                    <a:cubicBezTo>
                      <a:pt x="2553" y="4537"/>
                      <a:pt x="2553" y="4222"/>
                      <a:pt x="2553" y="3875"/>
                    </a:cubicBezTo>
                    <a:cubicBezTo>
                      <a:pt x="2553" y="3497"/>
                      <a:pt x="2616" y="3214"/>
                      <a:pt x="2647" y="2930"/>
                    </a:cubicBezTo>
                    <a:close/>
                    <a:moveTo>
                      <a:pt x="6302" y="5640"/>
                    </a:moveTo>
                    <a:cubicBezTo>
                      <a:pt x="6081" y="5955"/>
                      <a:pt x="5798" y="6238"/>
                      <a:pt x="5483" y="6427"/>
                    </a:cubicBezTo>
                    <a:cubicBezTo>
                      <a:pt x="5609" y="6207"/>
                      <a:pt x="5672" y="5923"/>
                      <a:pt x="5766" y="5640"/>
                    </a:cubicBezTo>
                    <a:close/>
                    <a:moveTo>
                      <a:pt x="1986" y="5671"/>
                    </a:moveTo>
                    <a:cubicBezTo>
                      <a:pt x="2049" y="5955"/>
                      <a:pt x="2143" y="6238"/>
                      <a:pt x="2238" y="6459"/>
                    </a:cubicBezTo>
                    <a:cubicBezTo>
                      <a:pt x="1923" y="6238"/>
                      <a:pt x="1671" y="5955"/>
                      <a:pt x="1419" y="5671"/>
                    </a:cubicBezTo>
                    <a:close/>
                    <a:moveTo>
                      <a:pt x="4916" y="5640"/>
                    </a:moveTo>
                    <a:cubicBezTo>
                      <a:pt x="4727" y="6144"/>
                      <a:pt x="4538" y="6522"/>
                      <a:pt x="4286" y="6711"/>
                    </a:cubicBezTo>
                    <a:lnTo>
                      <a:pt x="4286" y="5640"/>
                    </a:lnTo>
                    <a:close/>
                    <a:moveTo>
                      <a:pt x="3466" y="5671"/>
                    </a:moveTo>
                    <a:lnTo>
                      <a:pt x="3466" y="6742"/>
                    </a:lnTo>
                    <a:cubicBezTo>
                      <a:pt x="3246" y="6553"/>
                      <a:pt x="2994" y="6144"/>
                      <a:pt x="2836" y="5671"/>
                    </a:cubicBezTo>
                    <a:close/>
                    <a:moveTo>
                      <a:pt x="3876" y="0"/>
                    </a:moveTo>
                    <a:cubicBezTo>
                      <a:pt x="2301" y="0"/>
                      <a:pt x="915" y="945"/>
                      <a:pt x="316" y="2332"/>
                    </a:cubicBezTo>
                    <a:cubicBezTo>
                      <a:pt x="127" y="2804"/>
                      <a:pt x="1" y="3308"/>
                      <a:pt x="1" y="3875"/>
                    </a:cubicBezTo>
                    <a:cubicBezTo>
                      <a:pt x="1" y="4411"/>
                      <a:pt x="127" y="4946"/>
                      <a:pt x="316" y="5419"/>
                    </a:cubicBezTo>
                    <a:cubicBezTo>
                      <a:pt x="915" y="6774"/>
                      <a:pt x="2301" y="7719"/>
                      <a:pt x="3876" y="7719"/>
                    </a:cubicBezTo>
                    <a:cubicBezTo>
                      <a:pt x="5451" y="7719"/>
                      <a:pt x="6806" y="6774"/>
                      <a:pt x="7405" y="5419"/>
                    </a:cubicBezTo>
                    <a:cubicBezTo>
                      <a:pt x="7594" y="4946"/>
                      <a:pt x="7720" y="4411"/>
                      <a:pt x="7720" y="3875"/>
                    </a:cubicBezTo>
                    <a:cubicBezTo>
                      <a:pt x="7720" y="3308"/>
                      <a:pt x="7594" y="2804"/>
                      <a:pt x="7405" y="2332"/>
                    </a:cubicBezTo>
                    <a:cubicBezTo>
                      <a:pt x="6806" y="945"/>
                      <a:pt x="5451" y="0"/>
                      <a:pt x="38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2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659" name="Google Shape;659;p32"/>
          <p:cNvSpPr/>
          <p:nvPr/>
        </p:nvSpPr>
        <p:spPr>
          <a:xfrm>
            <a:off x="2512598" y="1163864"/>
            <a:ext cx="1541100" cy="9450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0" name="Google Shape;660;p32"/>
          <p:cNvSpPr/>
          <p:nvPr/>
        </p:nvSpPr>
        <p:spPr>
          <a:xfrm>
            <a:off x="4053695" y="1163864"/>
            <a:ext cx="1541100" cy="9450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1" name="Google Shape;661;p32"/>
          <p:cNvSpPr/>
          <p:nvPr/>
        </p:nvSpPr>
        <p:spPr>
          <a:xfrm>
            <a:off x="5594800" y="1163875"/>
            <a:ext cx="1541100" cy="9450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2" name="Google Shape;662;p32"/>
          <p:cNvSpPr/>
          <p:nvPr/>
        </p:nvSpPr>
        <p:spPr>
          <a:xfrm>
            <a:off x="2512598" y="2108941"/>
            <a:ext cx="1541100" cy="945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3" name="Google Shape;663;p32"/>
          <p:cNvSpPr/>
          <p:nvPr/>
        </p:nvSpPr>
        <p:spPr>
          <a:xfrm>
            <a:off x="4053695" y="2108941"/>
            <a:ext cx="1541100" cy="9450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4" name="Google Shape;664;p32"/>
          <p:cNvSpPr/>
          <p:nvPr/>
        </p:nvSpPr>
        <p:spPr>
          <a:xfrm>
            <a:off x="5594792" y="2108941"/>
            <a:ext cx="1541100" cy="9450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5" name="Google Shape;665;p32"/>
          <p:cNvSpPr/>
          <p:nvPr/>
        </p:nvSpPr>
        <p:spPr>
          <a:xfrm>
            <a:off x="2512598" y="3051519"/>
            <a:ext cx="1541100" cy="945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6" name="Google Shape;666;p32"/>
          <p:cNvSpPr/>
          <p:nvPr/>
        </p:nvSpPr>
        <p:spPr>
          <a:xfrm>
            <a:off x="4053695" y="3051519"/>
            <a:ext cx="1541100" cy="945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7" name="Google Shape;667;p32"/>
          <p:cNvSpPr/>
          <p:nvPr/>
        </p:nvSpPr>
        <p:spPr>
          <a:xfrm>
            <a:off x="5594792" y="3051519"/>
            <a:ext cx="1541100" cy="945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8" name="Google Shape;668;p32"/>
          <p:cNvSpPr/>
          <p:nvPr/>
        </p:nvSpPr>
        <p:spPr>
          <a:xfrm>
            <a:off x="2040411" y="4188703"/>
            <a:ext cx="5360700" cy="280500"/>
          </a:xfrm>
          <a:prstGeom prst="rightArrow">
            <a:avLst>
              <a:gd name="adj1" fmla="val 100000"/>
              <a:gd name="adj2" fmla="val 6724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9" name="Google Shape;669;p32"/>
          <p:cNvSpPr/>
          <p:nvPr/>
        </p:nvSpPr>
        <p:spPr>
          <a:xfrm rot="-5400000">
            <a:off x="405111" y="2552968"/>
            <a:ext cx="3551700" cy="281100"/>
          </a:xfrm>
          <a:prstGeom prst="rightArrow">
            <a:avLst>
              <a:gd name="adj1" fmla="val 100000"/>
              <a:gd name="adj2" fmla="val 6724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70" name="Google Shape;670;p32"/>
          <p:cNvSpPr txBox="1"/>
          <p:nvPr/>
        </p:nvSpPr>
        <p:spPr>
          <a:xfrm>
            <a:off x="4478191" y="4220852"/>
            <a:ext cx="6921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MEDIUM</a:t>
            </a:r>
            <a:endParaRPr sz="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1" name="Google Shape;671;p32"/>
          <p:cNvSpPr txBox="1"/>
          <p:nvPr/>
        </p:nvSpPr>
        <p:spPr>
          <a:xfrm>
            <a:off x="6139570" y="4220852"/>
            <a:ext cx="4515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</a:t>
            </a:r>
            <a:endParaRPr sz="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2" name="Google Shape;672;p32"/>
          <p:cNvSpPr txBox="1"/>
          <p:nvPr/>
        </p:nvSpPr>
        <p:spPr>
          <a:xfrm>
            <a:off x="3073115" y="4220852"/>
            <a:ext cx="4200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3" name="Google Shape;673;p32"/>
          <p:cNvSpPr txBox="1"/>
          <p:nvPr/>
        </p:nvSpPr>
        <p:spPr>
          <a:xfrm rot="-5400000">
            <a:off x="1970981" y="3418402"/>
            <a:ext cx="4200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</a:t>
            </a:r>
            <a:endParaRPr sz="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4" name="Google Shape;674;p32"/>
          <p:cNvSpPr txBox="1"/>
          <p:nvPr/>
        </p:nvSpPr>
        <p:spPr>
          <a:xfrm rot="-5400000">
            <a:off x="1834931" y="2473160"/>
            <a:ext cx="6921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MEDIUM</a:t>
            </a:r>
            <a:endParaRPr sz="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5" name="Google Shape;675;p32"/>
          <p:cNvSpPr txBox="1"/>
          <p:nvPr/>
        </p:nvSpPr>
        <p:spPr>
          <a:xfrm rot="-5400000">
            <a:off x="1955381" y="1528184"/>
            <a:ext cx="4512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</a:t>
            </a:r>
            <a:endParaRPr sz="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6" name="Google Shape;676;p32"/>
          <p:cNvSpPr txBox="1"/>
          <p:nvPr/>
        </p:nvSpPr>
        <p:spPr>
          <a:xfrm>
            <a:off x="4348407" y="4516639"/>
            <a:ext cx="9516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LIKELIHOOD</a:t>
            </a:r>
            <a:endParaRPr sz="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7" name="Google Shape;677;p32"/>
          <p:cNvSpPr txBox="1"/>
          <p:nvPr/>
        </p:nvSpPr>
        <p:spPr>
          <a:xfrm rot="-5400000">
            <a:off x="1518189" y="2473147"/>
            <a:ext cx="6660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IMPACT</a:t>
            </a:r>
            <a:endParaRPr sz="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8" name="Google Shape;678;p32"/>
          <p:cNvSpPr txBox="1"/>
          <p:nvPr/>
        </p:nvSpPr>
        <p:spPr>
          <a:xfrm>
            <a:off x="5730968" y="1163864"/>
            <a:ext cx="12687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Intensive management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32"/>
          <p:cNvSpPr txBox="1"/>
          <p:nvPr/>
        </p:nvSpPr>
        <p:spPr>
          <a:xfrm>
            <a:off x="4191945" y="1163864"/>
            <a:ext cx="12645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Requires monitoring and management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32"/>
          <p:cNvSpPr txBox="1"/>
          <p:nvPr/>
        </p:nvSpPr>
        <p:spPr>
          <a:xfrm>
            <a:off x="2650848" y="1163864"/>
            <a:ext cx="12645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Close monitoring required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32"/>
          <p:cNvSpPr txBox="1"/>
          <p:nvPr/>
        </p:nvSpPr>
        <p:spPr>
          <a:xfrm>
            <a:off x="5730968" y="2108941"/>
            <a:ext cx="12687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Management required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32"/>
          <p:cNvSpPr txBox="1"/>
          <p:nvPr/>
        </p:nvSpPr>
        <p:spPr>
          <a:xfrm>
            <a:off x="4191945" y="2108941"/>
            <a:ext cx="12645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Management recommended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32"/>
          <p:cNvSpPr txBox="1"/>
          <p:nvPr/>
        </p:nvSpPr>
        <p:spPr>
          <a:xfrm>
            <a:off x="2648774" y="2108941"/>
            <a:ext cx="12687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Risk may be accepted, but requires monitoring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32"/>
          <p:cNvSpPr txBox="1"/>
          <p:nvPr/>
        </p:nvSpPr>
        <p:spPr>
          <a:xfrm>
            <a:off x="5730968" y="3051519"/>
            <a:ext cx="12687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Managed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32"/>
          <p:cNvSpPr txBox="1"/>
          <p:nvPr/>
        </p:nvSpPr>
        <p:spPr>
          <a:xfrm>
            <a:off x="4191945" y="3049889"/>
            <a:ext cx="12645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Risk acceptable, requires regulation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32"/>
          <p:cNvSpPr txBox="1"/>
          <p:nvPr/>
        </p:nvSpPr>
        <p:spPr>
          <a:xfrm>
            <a:off x="2650848" y="3051519"/>
            <a:ext cx="12645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Acceptable risk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C353-A9CC-2228-C51B-230982DB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PERFILES DE CLIENTES DE CRÉDITOS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34D95-29A4-F141-4286-3C3CEFB6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9" y="1219987"/>
            <a:ext cx="843511" cy="607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10226-B1A7-1CCB-E30F-E9C213967F54}"/>
              </a:ext>
            </a:extLst>
          </p:cNvPr>
          <p:cNvSpPr txBox="1"/>
          <p:nvPr/>
        </p:nvSpPr>
        <p:spPr>
          <a:xfrm>
            <a:off x="998379" y="91221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b="1" dirty="0"/>
              <a:t>Demográficas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A9D4B-4D8D-00DA-1209-964148D54477}"/>
              </a:ext>
            </a:extLst>
          </p:cNvPr>
          <p:cNvSpPr txBox="1"/>
          <p:nvPr/>
        </p:nvSpPr>
        <p:spPr>
          <a:xfrm>
            <a:off x="862775" y="1879252"/>
            <a:ext cx="18565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Empleo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Nivel de Ingresos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Vivienda</a:t>
            </a:r>
          </a:p>
          <a:p>
            <a:endParaRPr lang="es-EC" dirty="0"/>
          </a:p>
          <a:p>
            <a:endParaRPr lang="es-EC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A413C-B091-D73C-6EC3-8B7558C1D280}"/>
              </a:ext>
            </a:extLst>
          </p:cNvPr>
          <p:cNvSpPr txBox="1"/>
          <p:nvPr/>
        </p:nvSpPr>
        <p:spPr>
          <a:xfrm>
            <a:off x="998379" y="326424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b="1" dirty="0"/>
              <a:t>Conductuales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7CF15-03E2-CAC2-9EAD-8A78FB35B84B}"/>
              </a:ext>
            </a:extLst>
          </p:cNvPr>
          <p:cNvSpPr txBox="1"/>
          <p:nvPr/>
        </p:nvSpPr>
        <p:spPr>
          <a:xfrm>
            <a:off x="702942" y="3612705"/>
            <a:ext cx="280076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/>
              <a:t>Record</a:t>
            </a:r>
            <a:r>
              <a:rPr lang="es-EC" dirty="0"/>
              <a:t> de pagos y atrasos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Cobranzas y fees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Meses desde el ultimo atraso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Estado del </a:t>
            </a:r>
            <a:r>
              <a:rPr lang="es-EC" dirty="0" err="1"/>
              <a:t>prestamo</a:t>
            </a:r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n-US" dirty="0"/>
          </a:p>
        </p:txBody>
      </p:sp>
      <p:pic>
        <p:nvPicPr>
          <p:cNvPr id="1028" name="Picture 4" descr="Bad debt Finance Bank Money, bank, text, logo, loan png | PNGWing">
            <a:extLst>
              <a:ext uri="{FF2B5EF4-FFF2-40B4-BE49-F238E27FC236}">
                <a16:creationId xmlns:a16="http://schemas.microsoft.com/office/drawing/2014/main" id="{1FB14323-AB39-F51A-2E14-912E9E6E7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1" t="3501" r="20575" b="4299"/>
          <a:stretch/>
        </p:blipFill>
        <p:spPr bwMode="auto">
          <a:xfrm>
            <a:off x="5908888" y="3033560"/>
            <a:ext cx="1821365" cy="137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yer - Free user icons">
            <a:extLst>
              <a:ext uri="{FF2B5EF4-FFF2-40B4-BE49-F238E27FC236}">
                <a16:creationId xmlns:a16="http://schemas.microsoft.com/office/drawing/2014/main" id="{8109E3C3-7A8F-9577-8C7A-11B6F2323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367" y="976231"/>
            <a:ext cx="1524909" cy="152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803682BF-50F4-3811-0CA4-CA73E608F165}"/>
              </a:ext>
            </a:extLst>
          </p:cNvPr>
          <p:cNvSpPr/>
          <p:nvPr/>
        </p:nvSpPr>
        <p:spPr>
          <a:xfrm>
            <a:off x="7358644" y="916404"/>
            <a:ext cx="335266" cy="3210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0787995-8FB4-E509-1A03-9891BC95F71A}"/>
              </a:ext>
            </a:extLst>
          </p:cNvPr>
          <p:cNvSpPr/>
          <p:nvPr/>
        </p:nvSpPr>
        <p:spPr>
          <a:xfrm rot="14646098">
            <a:off x="3984220" y="2706318"/>
            <a:ext cx="367562" cy="127895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FF561B6-F93D-D869-1559-D9984312095A}"/>
              </a:ext>
            </a:extLst>
          </p:cNvPr>
          <p:cNvSpPr/>
          <p:nvPr/>
        </p:nvSpPr>
        <p:spPr>
          <a:xfrm rot="17664123">
            <a:off x="3981467" y="1430110"/>
            <a:ext cx="367562" cy="127895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0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3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692" name="Google Shape;692;p33"/>
          <p:cNvSpPr/>
          <p:nvPr/>
        </p:nvSpPr>
        <p:spPr>
          <a:xfrm>
            <a:off x="638750" y="1697569"/>
            <a:ext cx="2222593" cy="1267066"/>
          </a:xfrm>
          <a:custGeom>
            <a:avLst/>
            <a:gdLst/>
            <a:ahLst/>
            <a:cxnLst/>
            <a:rect l="l" t="t" r="r" b="b"/>
            <a:pathLst>
              <a:path w="32311" h="18420" extrusionOk="0">
                <a:moveTo>
                  <a:pt x="0" y="0"/>
                </a:moveTo>
                <a:lnTo>
                  <a:pt x="7964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3"/>
          <p:cNvSpPr txBox="1"/>
          <p:nvPr/>
        </p:nvSpPr>
        <p:spPr>
          <a:xfrm>
            <a:off x="883497" y="3882639"/>
            <a:ext cx="17331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Mercury is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smallest in the Solar System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33"/>
          <p:cNvSpPr txBox="1"/>
          <p:nvPr/>
        </p:nvSpPr>
        <p:spPr>
          <a:xfrm>
            <a:off x="883497" y="3388675"/>
            <a:ext cx="17331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5" name="Google Shape;695;p33"/>
          <p:cNvSpPr/>
          <p:nvPr/>
        </p:nvSpPr>
        <p:spPr>
          <a:xfrm>
            <a:off x="4402020" y="1697569"/>
            <a:ext cx="2220529" cy="1267066"/>
          </a:xfrm>
          <a:custGeom>
            <a:avLst/>
            <a:gdLst/>
            <a:ahLst/>
            <a:cxnLst/>
            <a:rect l="l" t="t" r="r" b="b"/>
            <a:pathLst>
              <a:path w="32281" h="18420" extrusionOk="0">
                <a:moveTo>
                  <a:pt x="1" y="0"/>
                </a:moveTo>
                <a:lnTo>
                  <a:pt x="7934" y="9210"/>
                </a:lnTo>
                <a:lnTo>
                  <a:pt x="1" y="18420"/>
                </a:lnTo>
                <a:lnTo>
                  <a:pt x="24348" y="18420"/>
                </a:lnTo>
                <a:lnTo>
                  <a:pt x="32281" y="9210"/>
                </a:lnTo>
                <a:lnTo>
                  <a:pt x="2434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3"/>
          <p:cNvSpPr txBox="1"/>
          <p:nvPr/>
        </p:nvSpPr>
        <p:spPr>
          <a:xfrm>
            <a:off x="4668534" y="3892514"/>
            <a:ext cx="168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composed of hydrogen and also of helium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33"/>
          <p:cNvSpPr txBox="1"/>
          <p:nvPr/>
        </p:nvSpPr>
        <p:spPr>
          <a:xfrm>
            <a:off x="4668534" y="3388675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</a:t>
            </a:r>
            <a:endParaRPr sz="18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8" name="Google Shape;698;p33"/>
          <p:cNvSpPr/>
          <p:nvPr/>
        </p:nvSpPr>
        <p:spPr>
          <a:xfrm>
            <a:off x="5293961" y="2113355"/>
            <a:ext cx="436646" cy="435494"/>
          </a:xfrm>
          <a:custGeom>
            <a:avLst/>
            <a:gdLst/>
            <a:ahLst/>
            <a:cxnLst/>
            <a:rect l="l" t="t" r="r" b="b"/>
            <a:pathLst>
              <a:path w="11752" h="11721" extrusionOk="0">
                <a:moveTo>
                  <a:pt x="6490" y="662"/>
                </a:moveTo>
                <a:cubicBezTo>
                  <a:pt x="6711" y="662"/>
                  <a:pt x="6868" y="820"/>
                  <a:pt x="6868" y="1009"/>
                </a:cubicBezTo>
                <a:lnTo>
                  <a:pt x="6868" y="1355"/>
                </a:lnTo>
                <a:lnTo>
                  <a:pt x="5167" y="1355"/>
                </a:lnTo>
                <a:cubicBezTo>
                  <a:pt x="4600" y="1355"/>
                  <a:pt x="4127" y="1828"/>
                  <a:pt x="4127" y="2395"/>
                </a:cubicBezTo>
                <a:lnTo>
                  <a:pt x="4127" y="2773"/>
                </a:lnTo>
                <a:lnTo>
                  <a:pt x="3088" y="2773"/>
                </a:lnTo>
                <a:cubicBezTo>
                  <a:pt x="2993" y="2773"/>
                  <a:pt x="2867" y="2836"/>
                  <a:pt x="2836" y="2899"/>
                </a:cubicBezTo>
                <a:lnTo>
                  <a:pt x="2048" y="3687"/>
                </a:lnTo>
                <a:lnTo>
                  <a:pt x="2048" y="3151"/>
                </a:lnTo>
                <a:cubicBezTo>
                  <a:pt x="2048" y="2931"/>
                  <a:pt x="1891" y="2773"/>
                  <a:pt x="1702" y="2773"/>
                </a:cubicBezTo>
                <a:lnTo>
                  <a:pt x="1040" y="2773"/>
                </a:lnTo>
                <a:cubicBezTo>
                  <a:pt x="819" y="2773"/>
                  <a:pt x="662" y="2616"/>
                  <a:pt x="662" y="2427"/>
                </a:cubicBezTo>
                <a:lnTo>
                  <a:pt x="662" y="1009"/>
                </a:lnTo>
                <a:cubicBezTo>
                  <a:pt x="662" y="820"/>
                  <a:pt x="819" y="662"/>
                  <a:pt x="1040" y="662"/>
                </a:cubicBezTo>
                <a:close/>
                <a:moveTo>
                  <a:pt x="10649" y="1986"/>
                </a:moveTo>
                <a:cubicBezTo>
                  <a:pt x="10838" y="1986"/>
                  <a:pt x="10995" y="2143"/>
                  <a:pt x="10995" y="2364"/>
                </a:cubicBezTo>
                <a:lnTo>
                  <a:pt x="10995" y="3781"/>
                </a:lnTo>
                <a:cubicBezTo>
                  <a:pt x="10995" y="3970"/>
                  <a:pt x="10838" y="4128"/>
                  <a:pt x="10649" y="4128"/>
                </a:cubicBezTo>
                <a:lnTo>
                  <a:pt x="8601" y="4128"/>
                </a:lnTo>
                <a:cubicBezTo>
                  <a:pt x="8412" y="4128"/>
                  <a:pt x="8255" y="4285"/>
                  <a:pt x="8255" y="4474"/>
                </a:cubicBezTo>
                <a:lnTo>
                  <a:pt x="8255" y="5041"/>
                </a:lnTo>
                <a:lnTo>
                  <a:pt x="7404" y="4191"/>
                </a:lnTo>
                <a:cubicBezTo>
                  <a:pt x="7372" y="4159"/>
                  <a:pt x="7246" y="4128"/>
                  <a:pt x="7183" y="4128"/>
                </a:cubicBezTo>
                <a:lnTo>
                  <a:pt x="5136" y="4128"/>
                </a:lnTo>
                <a:cubicBezTo>
                  <a:pt x="4947" y="4128"/>
                  <a:pt x="4789" y="3970"/>
                  <a:pt x="4789" y="3781"/>
                </a:cubicBezTo>
                <a:lnTo>
                  <a:pt x="4789" y="2364"/>
                </a:lnTo>
                <a:cubicBezTo>
                  <a:pt x="4789" y="2143"/>
                  <a:pt x="4947" y="1986"/>
                  <a:pt x="5136" y="1986"/>
                </a:cubicBezTo>
                <a:close/>
                <a:moveTo>
                  <a:pt x="3088" y="6207"/>
                </a:moveTo>
                <a:cubicBezTo>
                  <a:pt x="3623" y="6207"/>
                  <a:pt x="4096" y="6680"/>
                  <a:pt x="4096" y="7247"/>
                </a:cubicBezTo>
                <a:cubicBezTo>
                  <a:pt x="4096" y="7782"/>
                  <a:pt x="3623" y="8255"/>
                  <a:pt x="3088" y="8255"/>
                </a:cubicBezTo>
                <a:cubicBezTo>
                  <a:pt x="2521" y="8255"/>
                  <a:pt x="2048" y="7782"/>
                  <a:pt x="2048" y="7247"/>
                </a:cubicBezTo>
                <a:cubicBezTo>
                  <a:pt x="2048" y="6648"/>
                  <a:pt x="2489" y="6207"/>
                  <a:pt x="3088" y="6207"/>
                </a:cubicBezTo>
                <a:close/>
                <a:moveTo>
                  <a:pt x="8601" y="6207"/>
                </a:moveTo>
                <a:cubicBezTo>
                  <a:pt x="9137" y="6207"/>
                  <a:pt x="9609" y="6648"/>
                  <a:pt x="9609" y="7247"/>
                </a:cubicBezTo>
                <a:cubicBezTo>
                  <a:pt x="9609" y="7782"/>
                  <a:pt x="9137" y="8255"/>
                  <a:pt x="8601" y="8255"/>
                </a:cubicBezTo>
                <a:cubicBezTo>
                  <a:pt x="8003" y="8255"/>
                  <a:pt x="7530" y="7782"/>
                  <a:pt x="7530" y="7247"/>
                </a:cubicBezTo>
                <a:cubicBezTo>
                  <a:pt x="7530" y="6680"/>
                  <a:pt x="8003" y="6207"/>
                  <a:pt x="8601" y="6207"/>
                </a:cubicBezTo>
                <a:close/>
                <a:moveTo>
                  <a:pt x="3749" y="8980"/>
                </a:moveTo>
                <a:cubicBezTo>
                  <a:pt x="4695" y="8980"/>
                  <a:pt x="5451" y="9704"/>
                  <a:pt x="5451" y="10649"/>
                </a:cubicBezTo>
                <a:lnTo>
                  <a:pt x="5451" y="11027"/>
                </a:lnTo>
                <a:lnTo>
                  <a:pt x="630" y="11027"/>
                </a:lnTo>
                <a:lnTo>
                  <a:pt x="630" y="10649"/>
                </a:lnTo>
                <a:lnTo>
                  <a:pt x="662" y="10649"/>
                </a:lnTo>
                <a:cubicBezTo>
                  <a:pt x="662" y="9704"/>
                  <a:pt x="1418" y="8980"/>
                  <a:pt x="2363" y="8980"/>
                </a:cubicBezTo>
                <a:close/>
                <a:moveTo>
                  <a:pt x="9369" y="8976"/>
                </a:moveTo>
                <a:cubicBezTo>
                  <a:pt x="10266" y="8976"/>
                  <a:pt x="10995" y="9740"/>
                  <a:pt x="10995" y="10649"/>
                </a:cubicBezTo>
                <a:lnTo>
                  <a:pt x="10995" y="11027"/>
                </a:lnTo>
                <a:lnTo>
                  <a:pt x="6144" y="11027"/>
                </a:lnTo>
                <a:lnTo>
                  <a:pt x="6144" y="10649"/>
                </a:lnTo>
                <a:cubicBezTo>
                  <a:pt x="6144" y="9704"/>
                  <a:pt x="6900" y="8980"/>
                  <a:pt x="7845" y="8980"/>
                </a:cubicBezTo>
                <a:lnTo>
                  <a:pt x="9263" y="8980"/>
                </a:lnTo>
                <a:cubicBezTo>
                  <a:pt x="9298" y="8977"/>
                  <a:pt x="9334" y="8976"/>
                  <a:pt x="9369" y="8976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09"/>
                </a:cubicBezTo>
                <a:lnTo>
                  <a:pt x="0" y="2427"/>
                </a:lnTo>
                <a:cubicBezTo>
                  <a:pt x="0" y="2994"/>
                  <a:pt x="473" y="3466"/>
                  <a:pt x="1040" y="3466"/>
                </a:cubicBezTo>
                <a:lnTo>
                  <a:pt x="1386" y="3466"/>
                </a:lnTo>
                <a:lnTo>
                  <a:pt x="1386" y="4474"/>
                </a:lnTo>
                <a:cubicBezTo>
                  <a:pt x="1386" y="4688"/>
                  <a:pt x="1546" y="4829"/>
                  <a:pt x="1727" y="4829"/>
                </a:cubicBezTo>
                <a:cubicBezTo>
                  <a:pt x="1813" y="4829"/>
                  <a:pt x="1904" y="4797"/>
                  <a:pt x="1985" y="4726"/>
                </a:cubicBezTo>
                <a:lnTo>
                  <a:pt x="3245" y="3466"/>
                </a:lnTo>
                <a:lnTo>
                  <a:pt x="4096" y="3466"/>
                </a:lnTo>
                <a:lnTo>
                  <a:pt x="4096" y="3813"/>
                </a:lnTo>
                <a:cubicBezTo>
                  <a:pt x="4096" y="4348"/>
                  <a:pt x="4568" y="4821"/>
                  <a:pt x="5136" y="4821"/>
                </a:cubicBezTo>
                <a:lnTo>
                  <a:pt x="7057" y="4821"/>
                </a:lnTo>
                <a:lnTo>
                  <a:pt x="7908" y="5672"/>
                </a:lnTo>
                <a:cubicBezTo>
                  <a:pt x="7341" y="5924"/>
                  <a:pt x="6868" y="6522"/>
                  <a:pt x="6868" y="7247"/>
                </a:cubicBezTo>
                <a:cubicBezTo>
                  <a:pt x="6868" y="7625"/>
                  <a:pt x="7026" y="8034"/>
                  <a:pt x="7278" y="8349"/>
                </a:cubicBezTo>
                <a:cubicBezTo>
                  <a:pt x="6648" y="8507"/>
                  <a:pt x="6144" y="8885"/>
                  <a:pt x="5829" y="9452"/>
                </a:cubicBezTo>
                <a:cubicBezTo>
                  <a:pt x="5514" y="8917"/>
                  <a:pt x="5010" y="8539"/>
                  <a:pt x="4411" y="8381"/>
                </a:cubicBezTo>
                <a:cubicBezTo>
                  <a:pt x="4663" y="8066"/>
                  <a:pt x="4821" y="7719"/>
                  <a:pt x="4821" y="7278"/>
                </a:cubicBezTo>
                <a:cubicBezTo>
                  <a:pt x="4821" y="6333"/>
                  <a:pt x="4064" y="5577"/>
                  <a:pt x="3119" y="5577"/>
                </a:cubicBezTo>
                <a:cubicBezTo>
                  <a:pt x="2174" y="5577"/>
                  <a:pt x="1418" y="6333"/>
                  <a:pt x="1418" y="7278"/>
                </a:cubicBezTo>
                <a:cubicBezTo>
                  <a:pt x="1418" y="7719"/>
                  <a:pt x="1576" y="8097"/>
                  <a:pt x="1828" y="8381"/>
                </a:cubicBezTo>
                <a:cubicBezTo>
                  <a:pt x="788" y="8665"/>
                  <a:pt x="32" y="9610"/>
                  <a:pt x="32" y="10712"/>
                </a:cubicBezTo>
                <a:lnTo>
                  <a:pt x="32" y="11374"/>
                </a:lnTo>
                <a:cubicBezTo>
                  <a:pt x="32" y="11563"/>
                  <a:pt x="189" y="11721"/>
                  <a:pt x="410" y="11721"/>
                </a:cubicBezTo>
                <a:lnTo>
                  <a:pt x="11374" y="11721"/>
                </a:lnTo>
                <a:cubicBezTo>
                  <a:pt x="11594" y="11721"/>
                  <a:pt x="11752" y="11563"/>
                  <a:pt x="11752" y="11374"/>
                </a:cubicBezTo>
                <a:lnTo>
                  <a:pt x="11752" y="10712"/>
                </a:lnTo>
                <a:cubicBezTo>
                  <a:pt x="11752" y="9610"/>
                  <a:pt x="10995" y="8665"/>
                  <a:pt x="9956" y="8381"/>
                </a:cubicBezTo>
                <a:cubicBezTo>
                  <a:pt x="10208" y="8066"/>
                  <a:pt x="10365" y="7719"/>
                  <a:pt x="10365" y="7278"/>
                </a:cubicBezTo>
                <a:cubicBezTo>
                  <a:pt x="10365" y="6459"/>
                  <a:pt x="9767" y="5735"/>
                  <a:pt x="8979" y="5577"/>
                </a:cubicBezTo>
                <a:lnTo>
                  <a:pt x="8979" y="4884"/>
                </a:lnTo>
                <a:lnTo>
                  <a:pt x="10649" y="4884"/>
                </a:lnTo>
                <a:lnTo>
                  <a:pt x="10649" y="4821"/>
                </a:lnTo>
                <a:cubicBezTo>
                  <a:pt x="11185" y="4821"/>
                  <a:pt x="11657" y="4348"/>
                  <a:pt x="11657" y="3813"/>
                </a:cubicBezTo>
                <a:lnTo>
                  <a:pt x="11657" y="2395"/>
                </a:lnTo>
                <a:cubicBezTo>
                  <a:pt x="11657" y="1828"/>
                  <a:pt x="11185" y="1355"/>
                  <a:pt x="10649" y="1355"/>
                </a:cubicBezTo>
                <a:lnTo>
                  <a:pt x="7530" y="1355"/>
                </a:lnTo>
                <a:lnTo>
                  <a:pt x="7530" y="1009"/>
                </a:lnTo>
                <a:cubicBezTo>
                  <a:pt x="7530" y="473"/>
                  <a:pt x="7057" y="1"/>
                  <a:pt x="64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3"/>
          <p:cNvSpPr/>
          <p:nvPr/>
        </p:nvSpPr>
        <p:spPr>
          <a:xfrm>
            <a:off x="2519319" y="1697569"/>
            <a:ext cx="2222662" cy="1267066"/>
          </a:xfrm>
          <a:custGeom>
            <a:avLst/>
            <a:gdLst/>
            <a:ahLst/>
            <a:cxnLst/>
            <a:rect l="l" t="t" r="r" b="b"/>
            <a:pathLst>
              <a:path w="32312" h="18420" extrusionOk="0">
                <a:moveTo>
                  <a:pt x="1" y="0"/>
                </a:moveTo>
                <a:lnTo>
                  <a:pt x="7964" y="9210"/>
                </a:lnTo>
                <a:lnTo>
                  <a:pt x="1" y="18420"/>
                </a:lnTo>
                <a:lnTo>
                  <a:pt x="24378" y="18420"/>
                </a:lnTo>
                <a:lnTo>
                  <a:pt x="32311" y="9210"/>
                </a:lnTo>
                <a:lnTo>
                  <a:pt x="2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3"/>
          <p:cNvSpPr txBox="1"/>
          <p:nvPr/>
        </p:nvSpPr>
        <p:spPr>
          <a:xfrm>
            <a:off x="2786900" y="3896089"/>
            <a:ext cx="168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33"/>
          <p:cNvSpPr txBox="1"/>
          <p:nvPr/>
        </p:nvSpPr>
        <p:spPr>
          <a:xfrm>
            <a:off x="2786900" y="3388675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 RISK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02" name="Google Shape;702;p33"/>
          <p:cNvGrpSpPr/>
          <p:nvPr/>
        </p:nvGrpSpPr>
        <p:grpSpPr>
          <a:xfrm>
            <a:off x="3412903" y="2114526"/>
            <a:ext cx="435494" cy="433153"/>
            <a:chOff x="-5635200" y="2037975"/>
            <a:chExt cx="293025" cy="291450"/>
          </a:xfrm>
        </p:grpSpPr>
        <p:sp>
          <p:nvSpPr>
            <p:cNvPr id="703" name="Google Shape;703;p33"/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3"/>
          <p:cNvSpPr/>
          <p:nvPr/>
        </p:nvSpPr>
        <p:spPr>
          <a:xfrm>
            <a:off x="6282657" y="1697569"/>
            <a:ext cx="2222593" cy="1267066"/>
          </a:xfrm>
          <a:custGeom>
            <a:avLst/>
            <a:gdLst/>
            <a:ahLst/>
            <a:cxnLst/>
            <a:rect l="l" t="t" r="r" b="b"/>
            <a:pathLst>
              <a:path w="32311" h="18420" extrusionOk="0">
                <a:moveTo>
                  <a:pt x="0" y="0"/>
                </a:moveTo>
                <a:lnTo>
                  <a:pt x="7933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3"/>
          <p:cNvSpPr txBox="1"/>
          <p:nvPr/>
        </p:nvSpPr>
        <p:spPr>
          <a:xfrm>
            <a:off x="6550203" y="3902414"/>
            <a:ext cx="168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33"/>
          <p:cNvSpPr txBox="1"/>
          <p:nvPr/>
        </p:nvSpPr>
        <p:spPr>
          <a:xfrm>
            <a:off x="6550203" y="3388675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08" name="Google Shape;708;p33"/>
          <p:cNvSpPr/>
          <p:nvPr/>
        </p:nvSpPr>
        <p:spPr>
          <a:xfrm>
            <a:off x="7172695" y="2127549"/>
            <a:ext cx="442516" cy="407107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9" name="Google Shape;709;p33"/>
          <p:cNvGrpSpPr/>
          <p:nvPr/>
        </p:nvGrpSpPr>
        <p:grpSpPr>
          <a:xfrm>
            <a:off x="1501293" y="2120704"/>
            <a:ext cx="423069" cy="420796"/>
            <a:chOff x="-3854375" y="2046625"/>
            <a:chExt cx="293025" cy="291450"/>
          </a:xfrm>
        </p:grpSpPr>
        <p:sp>
          <p:nvSpPr>
            <p:cNvPr id="710" name="Google Shape;710;p33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4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717" name="Google Shape;717;p34"/>
          <p:cNvSpPr txBox="1"/>
          <p:nvPr/>
        </p:nvSpPr>
        <p:spPr>
          <a:xfrm>
            <a:off x="4761806" y="4347222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34"/>
          <p:cNvSpPr txBox="1"/>
          <p:nvPr/>
        </p:nvSpPr>
        <p:spPr>
          <a:xfrm>
            <a:off x="5288156" y="4000922"/>
            <a:ext cx="10272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19" name="Google Shape;719;p34"/>
          <p:cNvSpPr txBox="1"/>
          <p:nvPr/>
        </p:nvSpPr>
        <p:spPr>
          <a:xfrm>
            <a:off x="2609503" y="4347222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34"/>
          <p:cNvSpPr txBox="1"/>
          <p:nvPr/>
        </p:nvSpPr>
        <p:spPr>
          <a:xfrm>
            <a:off x="3135853" y="4000922"/>
            <a:ext cx="10272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 RISK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1" name="Google Shape;721;p34"/>
          <p:cNvSpPr txBox="1"/>
          <p:nvPr/>
        </p:nvSpPr>
        <p:spPr>
          <a:xfrm>
            <a:off x="457200" y="4347222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34"/>
          <p:cNvSpPr txBox="1"/>
          <p:nvPr/>
        </p:nvSpPr>
        <p:spPr>
          <a:xfrm>
            <a:off x="983550" y="4000922"/>
            <a:ext cx="10272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6914108" y="4347225"/>
            <a:ext cx="17727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farthest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 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34"/>
          <p:cNvSpPr txBox="1"/>
          <p:nvPr/>
        </p:nvSpPr>
        <p:spPr>
          <a:xfrm>
            <a:off x="7286858" y="4000919"/>
            <a:ext cx="10272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25" name="Google Shape;725;p34"/>
          <p:cNvGrpSpPr/>
          <p:nvPr/>
        </p:nvGrpSpPr>
        <p:grpSpPr>
          <a:xfrm>
            <a:off x="1966616" y="1203050"/>
            <a:ext cx="5210768" cy="2303725"/>
            <a:chOff x="1966616" y="1212575"/>
            <a:chExt cx="5210768" cy="2303725"/>
          </a:xfrm>
        </p:grpSpPr>
        <p:sp>
          <p:nvSpPr>
            <p:cNvPr id="726" name="Google Shape;726;p34"/>
            <p:cNvSpPr/>
            <p:nvPr/>
          </p:nvSpPr>
          <p:spPr>
            <a:xfrm>
              <a:off x="1966616" y="2908884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1966616" y="2626166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1966616" y="2343447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1966616" y="2060729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1966616" y="1778011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1966616" y="1495293"/>
              <a:ext cx="250500" cy="25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1966616" y="1212575"/>
              <a:ext cx="250500" cy="25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417547" y="2908884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2417547" y="2626166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2417547" y="2343447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2417547" y="2060729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2417547" y="1778011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2417547" y="1495293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2417547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868477" y="2908884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2868477" y="2626166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868477" y="2343447"/>
              <a:ext cx="250500" cy="25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2868477" y="2060729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2868477" y="1778011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2868477" y="1495293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868477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5574060" y="2908884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5574060" y="2626166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5574060" y="2343447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5574060" y="2060729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5574060" y="1778011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5574060" y="1495293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5574060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5123130" y="2908884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5123130" y="2626166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5123130" y="2343447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5123130" y="2060729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5123130" y="1778011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5123130" y="1495293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5123130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672199" y="2908884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4672199" y="2626166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672199" y="2343447"/>
              <a:ext cx="250500" cy="25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672199" y="2060729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672199" y="1778011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4672199" y="1495293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4672199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319408" y="2908884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3319408" y="2626166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3319408" y="2343447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319408" y="2060729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19408" y="1778011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3319408" y="1495293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3319408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221269" y="2908884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4221269" y="2626166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221269" y="2343447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221269" y="2060729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4221269" y="1778011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4221269" y="1495293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4221269" y="1212575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3770338" y="2908884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770338" y="2626166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3770338" y="2343447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3770338" y="2060729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3770338" y="1778011"/>
              <a:ext cx="250500" cy="25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3770338" y="1495293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3770338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6024990" y="2908884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6024990" y="2626166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6024990" y="2343447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6024990" y="2060729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6024990" y="1778011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6024990" y="1495293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6024990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6475921" y="2908884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6475921" y="2626166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6475921" y="2343447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6475921" y="2060729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6475921" y="1778011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6475921" y="1495293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6475921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6926884" y="2908884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6926884" y="2626166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6926884" y="2343447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6926884" y="2060729"/>
              <a:ext cx="250500" cy="25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6926884" y="1778011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6926884" y="1495293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926884" y="1212575"/>
              <a:ext cx="250500" cy="250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1966625" y="3141000"/>
              <a:ext cx="5210700" cy="375300"/>
            </a:xfrm>
            <a:prstGeom prst="rect">
              <a:avLst/>
            </a:prstGeom>
            <a:solidFill>
              <a:srgbClr val="8D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 txBox="1"/>
            <p:nvPr/>
          </p:nvSpPr>
          <p:spPr>
            <a:xfrm>
              <a:off x="2629450" y="3139600"/>
              <a:ext cx="3867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 MANAGEMENT EVALUATION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5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817" name="Google Shape;817;p35"/>
          <p:cNvSpPr/>
          <p:nvPr/>
        </p:nvSpPr>
        <p:spPr>
          <a:xfrm>
            <a:off x="3982200" y="1004459"/>
            <a:ext cx="1179600" cy="117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8" name="Google Shape;818;p35"/>
          <p:cNvSpPr/>
          <p:nvPr/>
        </p:nvSpPr>
        <p:spPr>
          <a:xfrm>
            <a:off x="3982200" y="3543016"/>
            <a:ext cx="1179600" cy="1179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9" name="Google Shape;819;p35"/>
          <p:cNvSpPr/>
          <p:nvPr/>
        </p:nvSpPr>
        <p:spPr>
          <a:xfrm>
            <a:off x="5326839" y="2273737"/>
            <a:ext cx="1179600" cy="117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0" name="Google Shape;820;p35"/>
          <p:cNvSpPr/>
          <p:nvPr/>
        </p:nvSpPr>
        <p:spPr>
          <a:xfrm>
            <a:off x="2637561" y="2273737"/>
            <a:ext cx="1179600" cy="1179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1" name="Google Shape;821;p35"/>
          <p:cNvSpPr/>
          <p:nvPr/>
        </p:nvSpPr>
        <p:spPr>
          <a:xfrm>
            <a:off x="5127083" y="1887917"/>
            <a:ext cx="428653" cy="448904"/>
          </a:xfrm>
          <a:custGeom>
            <a:avLst/>
            <a:gdLst/>
            <a:ahLst/>
            <a:cxnLst/>
            <a:rect l="l" t="t" r="r" b="b"/>
            <a:pathLst>
              <a:path w="1329157" h="1391949" extrusionOk="0">
                <a:moveTo>
                  <a:pt x="41538" y="0"/>
                </a:moveTo>
                <a:cubicBezTo>
                  <a:pt x="521999" y="279964"/>
                  <a:pt x="928877" y="670327"/>
                  <a:pt x="1228496" y="1138783"/>
                </a:cubicBezTo>
                <a:lnTo>
                  <a:pt x="1312058" y="1094035"/>
                </a:lnTo>
                <a:lnTo>
                  <a:pt x="1329157" y="1391949"/>
                </a:lnTo>
                <a:lnTo>
                  <a:pt x="1071978" y="1222596"/>
                </a:lnTo>
                <a:lnTo>
                  <a:pt x="1155538" y="1177851"/>
                </a:lnTo>
                <a:cubicBezTo>
                  <a:pt x="863292" y="722801"/>
                  <a:pt x="467271" y="343565"/>
                  <a:pt x="0" y="712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2" name="Google Shape;822;p35"/>
          <p:cNvSpPr/>
          <p:nvPr/>
        </p:nvSpPr>
        <p:spPr>
          <a:xfrm rot="-5400000">
            <a:off x="3578073" y="1897899"/>
            <a:ext cx="428653" cy="448904"/>
          </a:xfrm>
          <a:custGeom>
            <a:avLst/>
            <a:gdLst/>
            <a:ahLst/>
            <a:cxnLst/>
            <a:rect l="l" t="t" r="r" b="b"/>
            <a:pathLst>
              <a:path w="1329157" h="1391949" extrusionOk="0">
                <a:moveTo>
                  <a:pt x="41538" y="0"/>
                </a:moveTo>
                <a:cubicBezTo>
                  <a:pt x="521999" y="279964"/>
                  <a:pt x="928877" y="670327"/>
                  <a:pt x="1228496" y="1138783"/>
                </a:cubicBezTo>
                <a:lnTo>
                  <a:pt x="1312058" y="1094035"/>
                </a:lnTo>
                <a:lnTo>
                  <a:pt x="1329157" y="1391949"/>
                </a:lnTo>
                <a:lnTo>
                  <a:pt x="1071978" y="1222596"/>
                </a:lnTo>
                <a:lnTo>
                  <a:pt x="1155538" y="1177851"/>
                </a:lnTo>
                <a:cubicBezTo>
                  <a:pt x="863292" y="722801"/>
                  <a:pt x="467271" y="343565"/>
                  <a:pt x="0" y="712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3" name="Google Shape;823;p35"/>
          <p:cNvSpPr/>
          <p:nvPr/>
        </p:nvSpPr>
        <p:spPr>
          <a:xfrm rot="10800000">
            <a:off x="3570262" y="3379733"/>
            <a:ext cx="428653" cy="448904"/>
          </a:xfrm>
          <a:custGeom>
            <a:avLst/>
            <a:gdLst/>
            <a:ahLst/>
            <a:cxnLst/>
            <a:rect l="l" t="t" r="r" b="b"/>
            <a:pathLst>
              <a:path w="1329157" h="1391949" extrusionOk="0">
                <a:moveTo>
                  <a:pt x="41538" y="0"/>
                </a:moveTo>
                <a:cubicBezTo>
                  <a:pt x="521999" y="279964"/>
                  <a:pt x="928877" y="670327"/>
                  <a:pt x="1228496" y="1138783"/>
                </a:cubicBezTo>
                <a:lnTo>
                  <a:pt x="1312058" y="1094035"/>
                </a:lnTo>
                <a:lnTo>
                  <a:pt x="1329157" y="1391949"/>
                </a:lnTo>
                <a:lnTo>
                  <a:pt x="1071978" y="1222596"/>
                </a:lnTo>
                <a:lnTo>
                  <a:pt x="1155538" y="1177851"/>
                </a:lnTo>
                <a:cubicBezTo>
                  <a:pt x="863292" y="722801"/>
                  <a:pt x="467271" y="343565"/>
                  <a:pt x="0" y="712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4" name="Google Shape;824;p35"/>
          <p:cNvSpPr/>
          <p:nvPr/>
        </p:nvSpPr>
        <p:spPr>
          <a:xfrm rot="5400000">
            <a:off x="5127057" y="3379873"/>
            <a:ext cx="428653" cy="448904"/>
          </a:xfrm>
          <a:custGeom>
            <a:avLst/>
            <a:gdLst/>
            <a:ahLst/>
            <a:cxnLst/>
            <a:rect l="l" t="t" r="r" b="b"/>
            <a:pathLst>
              <a:path w="1329157" h="1391949" extrusionOk="0">
                <a:moveTo>
                  <a:pt x="41538" y="0"/>
                </a:moveTo>
                <a:cubicBezTo>
                  <a:pt x="521999" y="279964"/>
                  <a:pt x="928877" y="670327"/>
                  <a:pt x="1228496" y="1138783"/>
                </a:cubicBezTo>
                <a:lnTo>
                  <a:pt x="1312058" y="1094035"/>
                </a:lnTo>
                <a:lnTo>
                  <a:pt x="1329157" y="1391949"/>
                </a:lnTo>
                <a:lnTo>
                  <a:pt x="1071978" y="1222596"/>
                </a:lnTo>
                <a:lnTo>
                  <a:pt x="1155538" y="1177851"/>
                </a:lnTo>
                <a:cubicBezTo>
                  <a:pt x="863292" y="722801"/>
                  <a:pt x="467271" y="343565"/>
                  <a:pt x="0" y="712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5" name="Google Shape;825;p35"/>
          <p:cNvSpPr txBox="1"/>
          <p:nvPr/>
        </p:nvSpPr>
        <p:spPr>
          <a:xfrm>
            <a:off x="4197000" y="1668963"/>
            <a:ext cx="750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6" name="Google Shape;826;p35"/>
          <p:cNvSpPr txBox="1"/>
          <p:nvPr/>
        </p:nvSpPr>
        <p:spPr>
          <a:xfrm>
            <a:off x="4167577" y="4218731"/>
            <a:ext cx="8088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7" name="Google Shape;827;p35"/>
          <p:cNvSpPr txBox="1"/>
          <p:nvPr/>
        </p:nvSpPr>
        <p:spPr>
          <a:xfrm>
            <a:off x="5594846" y="2916206"/>
            <a:ext cx="6435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8" name="Google Shape;828;p35"/>
          <p:cNvSpPr txBox="1"/>
          <p:nvPr/>
        </p:nvSpPr>
        <p:spPr>
          <a:xfrm>
            <a:off x="2775691" y="2916206"/>
            <a:ext cx="9033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CONTROLS</a:t>
            </a:r>
            <a:endParaRPr sz="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9" name="Google Shape;829;p35"/>
          <p:cNvSpPr txBox="1"/>
          <p:nvPr/>
        </p:nvSpPr>
        <p:spPr>
          <a:xfrm>
            <a:off x="3979336" y="2557485"/>
            <a:ext cx="11853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9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MANAGEMENT</a:t>
            </a:r>
            <a:endParaRPr sz="9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</a:t>
            </a:r>
            <a:endParaRPr sz="9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30" name="Google Shape;830;p35"/>
          <p:cNvGrpSpPr/>
          <p:nvPr/>
        </p:nvGrpSpPr>
        <p:grpSpPr>
          <a:xfrm>
            <a:off x="685900" y="953299"/>
            <a:ext cx="2007905" cy="1081219"/>
            <a:chOff x="609700" y="1129831"/>
            <a:chExt cx="2007905" cy="1081219"/>
          </a:xfrm>
        </p:grpSpPr>
        <p:sp>
          <p:nvSpPr>
            <p:cNvPr id="831" name="Google Shape;831;p35"/>
            <p:cNvSpPr txBox="1"/>
            <p:nvPr/>
          </p:nvSpPr>
          <p:spPr>
            <a:xfrm>
              <a:off x="609705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15%</a:t>
              </a:r>
              <a:endParaRPr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5"/>
            <p:cNvSpPr txBox="1"/>
            <p:nvPr/>
          </p:nvSpPr>
          <p:spPr>
            <a:xfrm>
              <a:off x="609700" y="1400450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3160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3" name="Google Shape;833;p35"/>
          <p:cNvGrpSpPr/>
          <p:nvPr/>
        </p:nvGrpSpPr>
        <p:grpSpPr>
          <a:xfrm>
            <a:off x="685905" y="3752041"/>
            <a:ext cx="2007900" cy="1081210"/>
            <a:chOff x="609705" y="3657472"/>
            <a:chExt cx="2007900" cy="1081210"/>
          </a:xfrm>
        </p:grpSpPr>
        <p:sp>
          <p:nvSpPr>
            <p:cNvPr id="834" name="Google Shape;834;p35"/>
            <p:cNvSpPr txBox="1"/>
            <p:nvPr/>
          </p:nvSpPr>
          <p:spPr>
            <a:xfrm>
              <a:off x="609705" y="3657472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45%</a:t>
              </a:r>
              <a:endParaRPr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5"/>
            <p:cNvSpPr txBox="1"/>
            <p:nvPr/>
          </p:nvSpPr>
          <p:spPr>
            <a:xfrm>
              <a:off x="609705" y="3928082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6" name="Google Shape;836;p35"/>
          <p:cNvGrpSpPr/>
          <p:nvPr/>
        </p:nvGrpSpPr>
        <p:grpSpPr>
          <a:xfrm>
            <a:off x="6450053" y="953299"/>
            <a:ext cx="2007900" cy="1081210"/>
            <a:chOff x="6526253" y="1129831"/>
            <a:chExt cx="2007900" cy="1081210"/>
          </a:xfrm>
        </p:grpSpPr>
        <p:sp>
          <p:nvSpPr>
            <p:cNvPr id="837" name="Google Shape;837;p35"/>
            <p:cNvSpPr txBox="1"/>
            <p:nvPr/>
          </p:nvSpPr>
          <p:spPr>
            <a:xfrm>
              <a:off x="6526253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25%</a:t>
              </a:r>
              <a:endParaRPr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5"/>
            <p:cNvSpPr txBox="1"/>
            <p:nvPr/>
          </p:nvSpPr>
          <p:spPr>
            <a:xfrm>
              <a:off x="6526253" y="1400441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6450053" y="3752041"/>
            <a:ext cx="2007900" cy="1081210"/>
            <a:chOff x="6526253" y="3657472"/>
            <a:chExt cx="2007900" cy="1081210"/>
          </a:xfrm>
        </p:grpSpPr>
        <p:sp>
          <p:nvSpPr>
            <p:cNvPr id="840" name="Google Shape;840;p35"/>
            <p:cNvSpPr txBox="1"/>
            <p:nvPr/>
          </p:nvSpPr>
          <p:spPr>
            <a:xfrm>
              <a:off x="6526253" y="3657472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75%</a:t>
              </a:r>
              <a:endParaRPr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41" name="Google Shape;841;p35"/>
            <p:cNvSpPr txBox="1"/>
            <p:nvPr/>
          </p:nvSpPr>
          <p:spPr>
            <a:xfrm>
              <a:off x="6526253" y="3928082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2" name="Google Shape;842;p35"/>
          <p:cNvGrpSpPr/>
          <p:nvPr/>
        </p:nvGrpSpPr>
        <p:grpSpPr>
          <a:xfrm>
            <a:off x="5705671" y="2440763"/>
            <a:ext cx="420796" cy="395746"/>
            <a:chOff x="-4211975" y="2783850"/>
            <a:chExt cx="291450" cy="274100"/>
          </a:xfrm>
        </p:grpSpPr>
        <p:sp>
          <p:nvSpPr>
            <p:cNvPr id="843" name="Google Shape;843;p35"/>
            <p:cNvSpPr/>
            <p:nvPr/>
          </p:nvSpPr>
          <p:spPr>
            <a:xfrm>
              <a:off x="-4211975" y="2937125"/>
              <a:ext cx="291450" cy="120825"/>
            </a:xfrm>
            <a:custGeom>
              <a:avLst/>
              <a:gdLst/>
              <a:ahLst/>
              <a:cxnLst/>
              <a:rect l="l" t="t" r="r" b="b"/>
              <a:pathLst>
                <a:path w="11658" h="4833" extrusionOk="0">
                  <a:moveTo>
                    <a:pt x="978" y="706"/>
                  </a:moveTo>
                  <a:cubicBezTo>
                    <a:pt x="1167" y="706"/>
                    <a:pt x="1324" y="863"/>
                    <a:pt x="1324" y="1052"/>
                  </a:cubicBezTo>
                  <a:lnTo>
                    <a:pt x="1324" y="3762"/>
                  </a:lnTo>
                  <a:cubicBezTo>
                    <a:pt x="1324" y="3982"/>
                    <a:pt x="1167" y="4140"/>
                    <a:pt x="978" y="4140"/>
                  </a:cubicBezTo>
                  <a:lnTo>
                    <a:pt x="631" y="4140"/>
                  </a:lnTo>
                  <a:lnTo>
                    <a:pt x="631" y="706"/>
                  </a:lnTo>
                  <a:close/>
                  <a:moveTo>
                    <a:pt x="3866" y="717"/>
                  </a:moveTo>
                  <a:cubicBezTo>
                    <a:pt x="4374" y="717"/>
                    <a:pt x="4886" y="859"/>
                    <a:pt x="5325" y="1147"/>
                  </a:cubicBezTo>
                  <a:cubicBezTo>
                    <a:pt x="5672" y="1367"/>
                    <a:pt x="5703" y="1399"/>
                    <a:pt x="5829" y="1399"/>
                  </a:cubicBezTo>
                  <a:lnTo>
                    <a:pt x="7247" y="1399"/>
                  </a:lnTo>
                  <a:cubicBezTo>
                    <a:pt x="7436" y="1399"/>
                    <a:pt x="7594" y="1556"/>
                    <a:pt x="7594" y="1777"/>
                  </a:cubicBezTo>
                  <a:cubicBezTo>
                    <a:pt x="7594" y="1966"/>
                    <a:pt x="7436" y="2124"/>
                    <a:pt x="7247" y="2124"/>
                  </a:cubicBezTo>
                  <a:lnTo>
                    <a:pt x="4758" y="2124"/>
                  </a:lnTo>
                  <a:cubicBezTo>
                    <a:pt x="4380" y="2124"/>
                    <a:pt x="4034" y="2344"/>
                    <a:pt x="3845" y="2659"/>
                  </a:cubicBezTo>
                  <a:cubicBezTo>
                    <a:pt x="3782" y="2817"/>
                    <a:pt x="3845" y="3069"/>
                    <a:pt x="4002" y="3132"/>
                  </a:cubicBezTo>
                  <a:cubicBezTo>
                    <a:pt x="4045" y="3158"/>
                    <a:pt x="4096" y="3169"/>
                    <a:pt x="4148" y="3169"/>
                  </a:cubicBezTo>
                  <a:cubicBezTo>
                    <a:pt x="4284" y="3169"/>
                    <a:pt x="4429" y="3088"/>
                    <a:pt x="4475" y="2974"/>
                  </a:cubicBezTo>
                  <a:cubicBezTo>
                    <a:pt x="4538" y="2848"/>
                    <a:pt x="4632" y="2785"/>
                    <a:pt x="4790" y="2785"/>
                  </a:cubicBezTo>
                  <a:lnTo>
                    <a:pt x="7562" y="2785"/>
                  </a:lnTo>
                  <a:cubicBezTo>
                    <a:pt x="7783" y="2785"/>
                    <a:pt x="8003" y="2722"/>
                    <a:pt x="8192" y="2596"/>
                  </a:cubicBezTo>
                  <a:lnTo>
                    <a:pt x="10555" y="769"/>
                  </a:lnTo>
                  <a:cubicBezTo>
                    <a:pt x="10603" y="747"/>
                    <a:pt x="10649" y="737"/>
                    <a:pt x="10693" y="737"/>
                  </a:cubicBezTo>
                  <a:cubicBezTo>
                    <a:pt x="10969" y="737"/>
                    <a:pt x="11146" y="1123"/>
                    <a:pt x="10902" y="1367"/>
                  </a:cubicBezTo>
                  <a:cubicBezTo>
                    <a:pt x="10844" y="1406"/>
                    <a:pt x="10817" y="1419"/>
                    <a:pt x="10805" y="1419"/>
                  </a:cubicBezTo>
                  <a:cubicBezTo>
                    <a:pt x="10780" y="1419"/>
                    <a:pt x="10836" y="1354"/>
                    <a:pt x="10826" y="1354"/>
                  </a:cubicBezTo>
                  <a:cubicBezTo>
                    <a:pt x="10804" y="1354"/>
                    <a:pt x="10447" y="1686"/>
                    <a:pt x="8066" y="3856"/>
                  </a:cubicBezTo>
                  <a:cubicBezTo>
                    <a:pt x="7877" y="4014"/>
                    <a:pt x="7625" y="4140"/>
                    <a:pt x="7373" y="4140"/>
                  </a:cubicBezTo>
                  <a:lnTo>
                    <a:pt x="3435" y="4140"/>
                  </a:lnTo>
                  <a:cubicBezTo>
                    <a:pt x="2962" y="4140"/>
                    <a:pt x="2490" y="4014"/>
                    <a:pt x="2049" y="3825"/>
                  </a:cubicBezTo>
                  <a:lnTo>
                    <a:pt x="2049" y="1399"/>
                  </a:lnTo>
                  <a:lnTo>
                    <a:pt x="2332" y="1210"/>
                  </a:lnTo>
                  <a:cubicBezTo>
                    <a:pt x="2774" y="883"/>
                    <a:pt x="3318" y="717"/>
                    <a:pt x="3866" y="717"/>
                  </a:cubicBezTo>
                  <a:close/>
                  <a:moveTo>
                    <a:pt x="3817" y="0"/>
                  </a:moveTo>
                  <a:cubicBezTo>
                    <a:pt x="3151" y="0"/>
                    <a:pt x="2491" y="205"/>
                    <a:pt x="1923" y="611"/>
                  </a:cubicBezTo>
                  <a:cubicBezTo>
                    <a:pt x="1765" y="265"/>
                    <a:pt x="1419" y="13"/>
                    <a:pt x="1009" y="13"/>
                  </a:cubicBezTo>
                  <a:lnTo>
                    <a:pt x="348" y="13"/>
                  </a:lnTo>
                  <a:cubicBezTo>
                    <a:pt x="159" y="13"/>
                    <a:pt x="1" y="170"/>
                    <a:pt x="1" y="391"/>
                  </a:cubicBezTo>
                  <a:lnTo>
                    <a:pt x="1" y="4486"/>
                  </a:lnTo>
                  <a:cubicBezTo>
                    <a:pt x="1" y="4675"/>
                    <a:pt x="159" y="4833"/>
                    <a:pt x="348" y="4833"/>
                  </a:cubicBezTo>
                  <a:lnTo>
                    <a:pt x="1009" y="4833"/>
                  </a:lnTo>
                  <a:cubicBezTo>
                    <a:pt x="1324" y="4833"/>
                    <a:pt x="1608" y="4675"/>
                    <a:pt x="1797" y="4486"/>
                  </a:cubicBezTo>
                  <a:cubicBezTo>
                    <a:pt x="2332" y="4707"/>
                    <a:pt x="2868" y="4833"/>
                    <a:pt x="3435" y="4833"/>
                  </a:cubicBezTo>
                  <a:lnTo>
                    <a:pt x="7373" y="4833"/>
                  </a:lnTo>
                  <a:cubicBezTo>
                    <a:pt x="7783" y="4833"/>
                    <a:pt x="8192" y="4675"/>
                    <a:pt x="8507" y="4392"/>
                  </a:cubicBezTo>
                  <a:cubicBezTo>
                    <a:pt x="8539" y="4392"/>
                    <a:pt x="11217" y="1903"/>
                    <a:pt x="11248" y="1872"/>
                  </a:cubicBezTo>
                  <a:cubicBezTo>
                    <a:pt x="11406" y="1809"/>
                    <a:pt x="11658" y="1493"/>
                    <a:pt x="11658" y="1084"/>
                  </a:cubicBezTo>
                  <a:cubicBezTo>
                    <a:pt x="11658" y="454"/>
                    <a:pt x="11185" y="44"/>
                    <a:pt x="10618" y="44"/>
                  </a:cubicBezTo>
                  <a:cubicBezTo>
                    <a:pt x="10303" y="44"/>
                    <a:pt x="10051" y="202"/>
                    <a:pt x="9925" y="296"/>
                  </a:cubicBezTo>
                  <a:lnTo>
                    <a:pt x="8192" y="1619"/>
                  </a:lnTo>
                  <a:cubicBezTo>
                    <a:pt x="8098" y="1084"/>
                    <a:pt x="7688" y="706"/>
                    <a:pt x="7153" y="706"/>
                  </a:cubicBezTo>
                  <a:lnTo>
                    <a:pt x="5861" y="706"/>
                  </a:lnTo>
                  <a:lnTo>
                    <a:pt x="5640" y="548"/>
                  </a:lnTo>
                  <a:cubicBezTo>
                    <a:pt x="5075" y="182"/>
                    <a:pt x="4444" y="0"/>
                    <a:pt x="3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-4109575" y="2783850"/>
              <a:ext cx="153625" cy="154400"/>
            </a:xfrm>
            <a:custGeom>
              <a:avLst/>
              <a:gdLst/>
              <a:ahLst/>
              <a:cxnLst/>
              <a:rect l="l" t="t" r="r" b="b"/>
              <a:pathLst>
                <a:path w="6145" h="6176" extrusionOk="0">
                  <a:moveTo>
                    <a:pt x="3057" y="693"/>
                  </a:moveTo>
                  <a:cubicBezTo>
                    <a:pt x="4411" y="693"/>
                    <a:pt x="5482" y="1765"/>
                    <a:pt x="5482" y="3088"/>
                  </a:cubicBezTo>
                  <a:cubicBezTo>
                    <a:pt x="5482" y="4442"/>
                    <a:pt x="4411" y="5482"/>
                    <a:pt x="3057" y="5482"/>
                  </a:cubicBezTo>
                  <a:cubicBezTo>
                    <a:pt x="1733" y="5482"/>
                    <a:pt x="662" y="4442"/>
                    <a:pt x="662" y="3088"/>
                  </a:cubicBezTo>
                  <a:cubicBezTo>
                    <a:pt x="662" y="1765"/>
                    <a:pt x="1733" y="693"/>
                    <a:pt x="3057" y="693"/>
                  </a:cubicBezTo>
                  <a:close/>
                  <a:moveTo>
                    <a:pt x="3057" y="0"/>
                  </a:moveTo>
                  <a:cubicBezTo>
                    <a:pt x="1387" y="0"/>
                    <a:pt x="1" y="1387"/>
                    <a:pt x="1" y="3088"/>
                  </a:cubicBezTo>
                  <a:cubicBezTo>
                    <a:pt x="1" y="4789"/>
                    <a:pt x="1387" y="6175"/>
                    <a:pt x="3057" y="6175"/>
                  </a:cubicBezTo>
                  <a:cubicBezTo>
                    <a:pt x="4758" y="6175"/>
                    <a:pt x="6144" y="4789"/>
                    <a:pt x="6144" y="3088"/>
                  </a:cubicBezTo>
                  <a:cubicBezTo>
                    <a:pt x="6144" y="1387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-4074925" y="281850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1671" y="631"/>
                  </a:moveTo>
                  <a:cubicBezTo>
                    <a:pt x="2238" y="631"/>
                    <a:pt x="2710" y="1103"/>
                    <a:pt x="2710" y="1670"/>
                  </a:cubicBezTo>
                  <a:cubicBezTo>
                    <a:pt x="2710" y="2206"/>
                    <a:pt x="2238" y="2678"/>
                    <a:pt x="1671" y="2678"/>
                  </a:cubicBezTo>
                  <a:cubicBezTo>
                    <a:pt x="1135" y="2678"/>
                    <a:pt x="662" y="2206"/>
                    <a:pt x="662" y="1670"/>
                  </a:cubicBezTo>
                  <a:cubicBezTo>
                    <a:pt x="662" y="1103"/>
                    <a:pt x="1135" y="631"/>
                    <a:pt x="1671" y="631"/>
                  </a:cubicBezTo>
                  <a:close/>
                  <a:moveTo>
                    <a:pt x="1671" y="1"/>
                  </a:moveTo>
                  <a:cubicBezTo>
                    <a:pt x="725" y="1"/>
                    <a:pt x="1" y="757"/>
                    <a:pt x="1" y="1702"/>
                  </a:cubicBezTo>
                  <a:cubicBezTo>
                    <a:pt x="1" y="2647"/>
                    <a:pt x="725" y="3403"/>
                    <a:pt x="1671" y="3403"/>
                  </a:cubicBezTo>
                  <a:cubicBezTo>
                    <a:pt x="2616" y="3403"/>
                    <a:pt x="3372" y="2647"/>
                    <a:pt x="3372" y="1702"/>
                  </a:cubicBezTo>
                  <a:cubicBezTo>
                    <a:pt x="3372" y="757"/>
                    <a:pt x="2616" y="1"/>
                    <a:pt x="1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5"/>
          <p:cNvGrpSpPr/>
          <p:nvPr/>
        </p:nvGrpSpPr>
        <p:grpSpPr>
          <a:xfrm>
            <a:off x="3016376" y="2428238"/>
            <a:ext cx="421914" cy="420796"/>
            <a:chOff x="-937025" y="2064750"/>
            <a:chExt cx="292225" cy="291450"/>
          </a:xfrm>
        </p:grpSpPr>
        <p:sp>
          <p:nvSpPr>
            <p:cNvPr id="847" name="Google Shape;847;p35"/>
            <p:cNvSpPr/>
            <p:nvPr/>
          </p:nvSpPr>
          <p:spPr>
            <a:xfrm>
              <a:off x="-834625" y="2134850"/>
              <a:ext cx="86650" cy="85075"/>
            </a:xfrm>
            <a:custGeom>
              <a:avLst/>
              <a:gdLst/>
              <a:ahLst/>
              <a:cxnLst/>
              <a:rect l="l" t="t" r="r" b="b"/>
              <a:pathLst>
                <a:path w="3466" h="3403" extrusionOk="0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-936225" y="2304975"/>
              <a:ext cx="289850" cy="51225"/>
            </a:xfrm>
            <a:custGeom>
              <a:avLst/>
              <a:gdLst/>
              <a:ahLst/>
              <a:cxnLst/>
              <a:rect l="l" t="t" r="r" b="b"/>
              <a:pathLst>
                <a:path w="11594" h="2049" extrusionOk="0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-937025" y="2064750"/>
              <a:ext cx="292225" cy="223125"/>
            </a:xfrm>
            <a:custGeom>
              <a:avLst/>
              <a:gdLst/>
              <a:ahLst/>
              <a:cxnLst/>
              <a:rect l="l" t="t" r="r" b="b"/>
              <a:pathLst>
                <a:path w="11689" h="8925" extrusionOk="0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5"/>
          <p:cNvGrpSpPr/>
          <p:nvPr/>
        </p:nvGrpSpPr>
        <p:grpSpPr>
          <a:xfrm>
            <a:off x="4361602" y="3708745"/>
            <a:ext cx="420796" cy="421914"/>
            <a:chOff x="-1700225" y="2768875"/>
            <a:chExt cx="291450" cy="292225"/>
          </a:xfrm>
        </p:grpSpPr>
        <p:sp>
          <p:nvSpPr>
            <p:cNvPr id="851" name="Google Shape;851;p35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5"/>
          <p:cNvGrpSpPr/>
          <p:nvPr/>
        </p:nvGrpSpPr>
        <p:grpSpPr>
          <a:xfrm>
            <a:off x="4368304" y="1163861"/>
            <a:ext cx="407391" cy="407391"/>
            <a:chOff x="7137330" y="2571753"/>
            <a:chExt cx="417024" cy="417024"/>
          </a:xfrm>
        </p:grpSpPr>
        <p:sp>
          <p:nvSpPr>
            <p:cNvPr id="858" name="Google Shape;858;p35"/>
            <p:cNvSpPr/>
            <p:nvPr/>
          </p:nvSpPr>
          <p:spPr>
            <a:xfrm>
              <a:off x="7235854" y="2645840"/>
              <a:ext cx="219949" cy="268826"/>
            </a:xfrm>
            <a:custGeom>
              <a:avLst/>
              <a:gdLst/>
              <a:ahLst/>
              <a:cxnLst/>
              <a:rect l="l" t="t" r="r" b="b"/>
              <a:pathLst>
                <a:path w="10539" h="12881" extrusionOk="0">
                  <a:moveTo>
                    <a:pt x="5271" y="1172"/>
                  </a:moveTo>
                  <a:cubicBezTo>
                    <a:pt x="7530" y="1172"/>
                    <a:pt x="9368" y="3010"/>
                    <a:pt x="9368" y="5270"/>
                  </a:cubicBezTo>
                  <a:cubicBezTo>
                    <a:pt x="9368" y="6273"/>
                    <a:pt x="8717" y="7797"/>
                    <a:pt x="7624" y="9343"/>
                  </a:cubicBezTo>
                  <a:cubicBezTo>
                    <a:pt x="6513" y="10917"/>
                    <a:pt x="5536" y="11665"/>
                    <a:pt x="5271" y="11708"/>
                  </a:cubicBezTo>
                  <a:cubicBezTo>
                    <a:pt x="5004" y="11665"/>
                    <a:pt x="4029" y="10917"/>
                    <a:pt x="2916" y="9343"/>
                  </a:cubicBezTo>
                  <a:cubicBezTo>
                    <a:pt x="1825" y="7797"/>
                    <a:pt x="1172" y="6273"/>
                    <a:pt x="1172" y="5270"/>
                  </a:cubicBezTo>
                  <a:cubicBezTo>
                    <a:pt x="1172" y="3010"/>
                    <a:pt x="3010" y="1172"/>
                    <a:pt x="5271" y="1172"/>
                  </a:cubicBezTo>
                  <a:close/>
                  <a:moveTo>
                    <a:pt x="5271" y="1"/>
                  </a:moveTo>
                  <a:cubicBezTo>
                    <a:pt x="2366" y="1"/>
                    <a:pt x="1" y="2364"/>
                    <a:pt x="1" y="5270"/>
                  </a:cubicBezTo>
                  <a:cubicBezTo>
                    <a:pt x="1" y="7084"/>
                    <a:pt x="1409" y="9247"/>
                    <a:pt x="2014" y="10093"/>
                  </a:cubicBezTo>
                  <a:cubicBezTo>
                    <a:pt x="2481" y="10747"/>
                    <a:pt x="4098" y="12881"/>
                    <a:pt x="5271" y="12881"/>
                  </a:cubicBezTo>
                  <a:cubicBezTo>
                    <a:pt x="6444" y="12881"/>
                    <a:pt x="8059" y="10747"/>
                    <a:pt x="8528" y="10093"/>
                  </a:cubicBezTo>
                  <a:cubicBezTo>
                    <a:pt x="9133" y="9247"/>
                    <a:pt x="10539" y="7084"/>
                    <a:pt x="10539" y="5270"/>
                  </a:cubicBezTo>
                  <a:cubicBezTo>
                    <a:pt x="10539" y="2364"/>
                    <a:pt x="8175" y="1"/>
                    <a:pt x="5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7137330" y="2571753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9992" y="1171"/>
                  </a:moveTo>
                  <a:cubicBezTo>
                    <a:pt x="14855" y="1171"/>
                    <a:pt x="18812" y="5127"/>
                    <a:pt x="18812" y="9991"/>
                  </a:cubicBezTo>
                  <a:cubicBezTo>
                    <a:pt x="18812" y="14854"/>
                    <a:pt x="14855" y="18810"/>
                    <a:pt x="9992" y="18810"/>
                  </a:cubicBezTo>
                  <a:cubicBezTo>
                    <a:pt x="5127" y="18810"/>
                    <a:pt x="1171" y="14854"/>
                    <a:pt x="1171" y="9991"/>
                  </a:cubicBezTo>
                  <a:cubicBezTo>
                    <a:pt x="1171" y="5127"/>
                    <a:pt x="5127" y="1171"/>
                    <a:pt x="9992" y="1171"/>
                  </a:cubicBezTo>
                  <a:close/>
                  <a:moveTo>
                    <a:pt x="9992" y="0"/>
                  </a:moveTo>
                  <a:cubicBezTo>
                    <a:pt x="4490" y="0"/>
                    <a:pt x="0" y="4490"/>
                    <a:pt x="0" y="9990"/>
                  </a:cubicBezTo>
                  <a:cubicBezTo>
                    <a:pt x="0" y="15491"/>
                    <a:pt x="4490" y="19981"/>
                    <a:pt x="9992" y="19981"/>
                  </a:cubicBezTo>
                  <a:cubicBezTo>
                    <a:pt x="15493" y="19981"/>
                    <a:pt x="19981" y="15491"/>
                    <a:pt x="19981" y="9990"/>
                  </a:cubicBezTo>
                  <a:cubicBezTo>
                    <a:pt x="19981" y="4488"/>
                    <a:pt x="15492" y="0"/>
                    <a:pt x="9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7284751" y="2694716"/>
              <a:ext cx="122173" cy="122194"/>
            </a:xfrm>
            <a:custGeom>
              <a:avLst/>
              <a:gdLst/>
              <a:ahLst/>
              <a:cxnLst/>
              <a:rect l="l" t="t" r="r" b="b"/>
              <a:pathLst>
                <a:path w="5854" h="5855" extrusionOk="0">
                  <a:moveTo>
                    <a:pt x="2928" y="1172"/>
                  </a:moveTo>
                  <a:cubicBezTo>
                    <a:pt x="3895" y="1172"/>
                    <a:pt x="4684" y="1959"/>
                    <a:pt x="4684" y="2928"/>
                  </a:cubicBezTo>
                  <a:cubicBezTo>
                    <a:pt x="4684" y="3896"/>
                    <a:pt x="3895" y="4683"/>
                    <a:pt x="2928" y="4683"/>
                  </a:cubicBezTo>
                  <a:cubicBezTo>
                    <a:pt x="1958" y="4683"/>
                    <a:pt x="1171" y="3896"/>
                    <a:pt x="1171" y="2928"/>
                  </a:cubicBezTo>
                  <a:cubicBezTo>
                    <a:pt x="2139" y="2928"/>
                    <a:pt x="2928" y="2139"/>
                    <a:pt x="2928" y="1172"/>
                  </a:cubicBezTo>
                  <a:close/>
                  <a:moveTo>
                    <a:pt x="2928" y="1"/>
                  </a:moveTo>
                  <a:cubicBezTo>
                    <a:pt x="2655" y="1"/>
                    <a:pt x="2374" y="47"/>
                    <a:pt x="2066" y="142"/>
                  </a:cubicBezTo>
                  <a:cubicBezTo>
                    <a:pt x="1732" y="245"/>
                    <a:pt x="1562" y="616"/>
                    <a:pt x="1704" y="936"/>
                  </a:cubicBezTo>
                  <a:cubicBezTo>
                    <a:pt x="1885" y="1345"/>
                    <a:pt x="1569" y="1756"/>
                    <a:pt x="1177" y="1756"/>
                  </a:cubicBezTo>
                  <a:cubicBezTo>
                    <a:pt x="1099" y="1756"/>
                    <a:pt x="1018" y="1740"/>
                    <a:pt x="938" y="1704"/>
                  </a:cubicBezTo>
                  <a:cubicBezTo>
                    <a:pt x="860" y="1670"/>
                    <a:pt x="780" y="1654"/>
                    <a:pt x="701" y="1654"/>
                  </a:cubicBezTo>
                  <a:cubicBezTo>
                    <a:pt x="453" y="1654"/>
                    <a:pt x="219" y="1813"/>
                    <a:pt x="142" y="2067"/>
                  </a:cubicBezTo>
                  <a:cubicBezTo>
                    <a:pt x="46" y="2373"/>
                    <a:pt x="0" y="2656"/>
                    <a:pt x="0" y="2928"/>
                  </a:cubicBezTo>
                  <a:cubicBezTo>
                    <a:pt x="0" y="4542"/>
                    <a:pt x="1313" y="5854"/>
                    <a:pt x="2928" y="5854"/>
                  </a:cubicBezTo>
                  <a:cubicBezTo>
                    <a:pt x="4541" y="5854"/>
                    <a:pt x="5854" y="4542"/>
                    <a:pt x="5854" y="2928"/>
                  </a:cubicBezTo>
                  <a:cubicBezTo>
                    <a:pt x="5854" y="1313"/>
                    <a:pt x="4541" y="1"/>
                    <a:pt x="2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6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866" name="Google Shape;866;p36"/>
          <p:cNvSpPr txBox="1"/>
          <p:nvPr/>
        </p:nvSpPr>
        <p:spPr>
          <a:xfrm>
            <a:off x="5902075" y="4339716"/>
            <a:ext cx="20310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5902075" y="3987456"/>
            <a:ext cx="20310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CONTROL RISK</a:t>
            </a:r>
            <a:endParaRPr sz="20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1210925" y="4339711"/>
            <a:ext cx="20310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6"/>
          <p:cNvSpPr txBox="1"/>
          <p:nvPr/>
        </p:nvSpPr>
        <p:spPr>
          <a:xfrm>
            <a:off x="1210925" y="3987451"/>
            <a:ext cx="20310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IDENTIFY RISK</a:t>
            </a:r>
            <a:endParaRPr sz="20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0" name="Google Shape;870;p36"/>
          <p:cNvSpPr txBox="1"/>
          <p:nvPr/>
        </p:nvSpPr>
        <p:spPr>
          <a:xfrm>
            <a:off x="3556483" y="4339751"/>
            <a:ext cx="20310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36"/>
          <p:cNvSpPr txBox="1"/>
          <p:nvPr/>
        </p:nvSpPr>
        <p:spPr>
          <a:xfrm>
            <a:off x="3556483" y="3987491"/>
            <a:ext cx="20310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ASSESS RISK</a:t>
            </a:r>
            <a:endParaRPr sz="20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2" name="Google Shape;872;p36"/>
          <p:cNvSpPr/>
          <p:nvPr/>
        </p:nvSpPr>
        <p:spPr>
          <a:xfrm>
            <a:off x="2430060" y="1595755"/>
            <a:ext cx="4984927" cy="238307"/>
          </a:xfrm>
          <a:custGeom>
            <a:avLst/>
            <a:gdLst/>
            <a:ahLst/>
            <a:cxnLst/>
            <a:rect l="l" t="t" r="r" b="b"/>
            <a:pathLst>
              <a:path w="91433" h="4371" extrusionOk="0">
                <a:moveTo>
                  <a:pt x="89264" y="434"/>
                </a:moveTo>
                <a:cubicBezTo>
                  <a:pt x="90232" y="434"/>
                  <a:pt x="91032" y="1201"/>
                  <a:pt x="91032" y="2202"/>
                </a:cubicBezTo>
                <a:cubicBezTo>
                  <a:pt x="91032" y="3170"/>
                  <a:pt x="90232" y="3970"/>
                  <a:pt x="89264" y="3970"/>
                </a:cubicBezTo>
                <a:lnTo>
                  <a:pt x="434" y="3970"/>
                </a:lnTo>
                <a:lnTo>
                  <a:pt x="434" y="434"/>
                </a:lnTo>
                <a:close/>
                <a:moveTo>
                  <a:pt x="1" y="1"/>
                </a:moveTo>
                <a:lnTo>
                  <a:pt x="1" y="4370"/>
                </a:lnTo>
                <a:lnTo>
                  <a:pt x="89264" y="4370"/>
                </a:lnTo>
                <a:cubicBezTo>
                  <a:pt x="90465" y="4370"/>
                  <a:pt x="91433" y="3403"/>
                  <a:pt x="91433" y="2169"/>
                </a:cubicBezTo>
                <a:cubicBezTo>
                  <a:pt x="91433" y="968"/>
                  <a:pt x="90465" y="1"/>
                  <a:pt x="892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2430060" y="1595755"/>
            <a:ext cx="2935357" cy="238307"/>
          </a:xfrm>
          <a:custGeom>
            <a:avLst/>
            <a:gdLst/>
            <a:ahLst/>
            <a:cxnLst/>
            <a:rect l="l" t="t" r="r" b="b"/>
            <a:pathLst>
              <a:path w="53840" h="4371" extrusionOk="0">
                <a:moveTo>
                  <a:pt x="1" y="1"/>
                </a:moveTo>
                <a:lnTo>
                  <a:pt x="1" y="4370"/>
                </a:lnTo>
                <a:lnTo>
                  <a:pt x="51671" y="4370"/>
                </a:lnTo>
                <a:cubicBezTo>
                  <a:pt x="52872" y="4370"/>
                  <a:pt x="53839" y="3403"/>
                  <a:pt x="53839" y="2202"/>
                </a:cubicBezTo>
                <a:cubicBezTo>
                  <a:pt x="53839" y="968"/>
                  <a:pt x="52872" y="1"/>
                  <a:pt x="516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5079799" y="1503016"/>
            <a:ext cx="394725" cy="394670"/>
          </a:xfrm>
          <a:custGeom>
            <a:avLst/>
            <a:gdLst/>
            <a:ahLst/>
            <a:cxnLst/>
            <a:rect l="l" t="t" r="r" b="b"/>
            <a:pathLst>
              <a:path w="7240" h="7239" extrusionOk="0">
                <a:moveTo>
                  <a:pt x="3604" y="0"/>
                </a:moveTo>
                <a:cubicBezTo>
                  <a:pt x="1635" y="0"/>
                  <a:pt x="1" y="1602"/>
                  <a:pt x="1" y="3603"/>
                </a:cubicBezTo>
                <a:cubicBezTo>
                  <a:pt x="1" y="5604"/>
                  <a:pt x="1635" y="7239"/>
                  <a:pt x="3604" y="7239"/>
                </a:cubicBezTo>
                <a:cubicBezTo>
                  <a:pt x="5605" y="7239"/>
                  <a:pt x="7239" y="5604"/>
                  <a:pt x="7239" y="3603"/>
                </a:cubicBezTo>
                <a:cubicBezTo>
                  <a:pt x="7239" y="1602"/>
                  <a:pt x="5605" y="0"/>
                  <a:pt x="36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5079799" y="1503016"/>
            <a:ext cx="394725" cy="394670"/>
          </a:xfrm>
          <a:custGeom>
            <a:avLst/>
            <a:gdLst/>
            <a:ahLst/>
            <a:cxnLst/>
            <a:rect l="l" t="t" r="r" b="b"/>
            <a:pathLst>
              <a:path w="7240" h="7239" extrusionOk="0">
                <a:moveTo>
                  <a:pt x="3637" y="434"/>
                </a:moveTo>
                <a:cubicBezTo>
                  <a:pt x="5371" y="434"/>
                  <a:pt x="6806" y="1835"/>
                  <a:pt x="6806" y="3603"/>
                </a:cubicBezTo>
                <a:cubicBezTo>
                  <a:pt x="6806" y="5371"/>
                  <a:pt x="5371" y="6805"/>
                  <a:pt x="3637" y="6805"/>
                </a:cubicBezTo>
                <a:cubicBezTo>
                  <a:pt x="1869" y="6805"/>
                  <a:pt x="435" y="5371"/>
                  <a:pt x="435" y="3603"/>
                </a:cubicBezTo>
                <a:cubicBezTo>
                  <a:pt x="435" y="1868"/>
                  <a:pt x="1869" y="434"/>
                  <a:pt x="3637" y="434"/>
                </a:cubicBezTo>
                <a:close/>
                <a:moveTo>
                  <a:pt x="3637" y="0"/>
                </a:moveTo>
                <a:cubicBezTo>
                  <a:pt x="1635" y="0"/>
                  <a:pt x="1" y="1635"/>
                  <a:pt x="1" y="3603"/>
                </a:cubicBezTo>
                <a:cubicBezTo>
                  <a:pt x="1" y="5604"/>
                  <a:pt x="1635" y="7239"/>
                  <a:pt x="3637" y="7239"/>
                </a:cubicBezTo>
                <a:cubicBezTo>
                  <a:pt x="5605" y="7239"/>
                  <a:pt x="7239" y="5604"/>
                  <a:pt x="7239" y="3603"/>
                </a:cubicBezTo>
                <a:cubicBezTo>
                  <a:pt x="7239" y="1602"/>
                  <a:pt x="5605" y="0"/>
                  <a:pt x="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1737098" y="2323872"/>
            <a:ext cx="495753" cy="495763"/>
          </a:xfrm>
          <a:custGeom>
            <a:avLst/>
            <a:gdLst/>
            <a:ahLst/>
            <a:cxnLst/>
            <a:rect l="l" t="t" r="r" b="b"/>
            <a:pathLst>
              <a:path w="15777" h="15756" extrusionOk="0">
                <a:moveTo>
                  <a:pt x="5420" y="0"/>
                </a:moveTo>
                <a:cubicBezTo>
                  <a:pt x="5148" y="0"/>
                  <a:pt x="4939" y="210"/>
                  <a:pt x="4939" y="482"/>
                </a:cubicBezTo>
                <a:lnTo>
                  <a:pt x="4939" y="2448"/>
                </a:lnTo>
                <a:cubicBezTo>
                  <a:pt x="4939" y="2720"/>
                  <a:pt x="5148" y="2951"/>
                  <a:pt x="5420" y="2951"/>
                </a:cubicBezTo>
                <a:cubicBezTo>
                  <a:pt x="5692" y="2951"/>
                  <a:pt x="5922" y="2720"/>
                  <a:pt x="5922" y="2448"/>
                </a:cubicBezTo>
                <a:lnTo>
                  <a:pt x="5922" y="482"/>
                </a:lnTo>
                <a:cubicBezTo>
                  <a:pt x="5922" y="210"/>
                  <a:pt x="5692" y="0"/>
                  <a:pt x="5420" y="0"/>
                </a:cubicBezTo>
                <a:close/>
                <a:moveTo>
                  <a:pt x="13308" y="0"/>
                </a:moveTo>
                <a:cubicBezTo>
                  <a:pt x="13036" y="0"/>
                  <a:pt x="12806" y="210"/>
                  <a:pt x="12806" y="482"/>
                </a:cubicBezTo>
                <a:lnTo>
                  <a:pt x="12806" y="2448"/>
                </a:lnTo>
                <a:cubicBezTo>
                  <a:pt x="12806" y="2720"/>
                  <a:pt x="13036" y="2951"/>
                  <a:pt x="13308" y="2951"/>
                </a:cubicBezTo>
                <a:cubicBezTo>
                  <a:pt x="13580" y="2951"/>
                  <a:pt x="13789" y="2720"/>
                  <a:pt x="13789" y="2448"/>
                </a:cubicBezTo>
                <a:lnTo>
                  <a:pt x="13789" y="482"/>
                </a:lnTo>
                <a:cubicBezTo>
                  <a:pt x="13789" y="210"/>
                  <a:pt x="13580" y="0"/>
                  <a:pt x="13308" y="0"/>
                </a:cubicBezTo>
                <a:close/>
                <a:moveTo>
                  <a:pt x="5922" y="5901"/>
                </a:moveTo>
                <a:lnTo>
                  <a:pt x="5922" y="7868"/>
                </a:lnTo>
                <a:lnTo>
                  <a:pt x="7889" y="7868"/>
                </a:lnTo>
                <a:lnTo>
                  <a:pt x="7889" y="5901"/>
                </a:lnTo>
                <a:close/>
                <a:moveTo>
                  <a:pt x="8872" y="5901"/>
                </a:moveTo>
                <a:lnTo>
                  <a:pt x="8872" y="7868"/>
                </a:lnTo>
                <a:lnTo>
                  <a:pt x="10839" y="7868"/>
                </a:lnTo>
                <a:lnTo>
                  <a:pt x="10839" y="5901"/>
                </a:lnTo>
                <a:close/>
                <a:moveTo>
                  <a:pt x="11822" y="5901"/>
                </a:moveTo>
                <a:lnTo>
                  <a:pt x="11822" y="7868"/>
                </a:lnTo>
                <a:lnTo>
                  <a:pt x="13789" y="7868"/>
                </a:lnTo>
                <a:lnTo>
                  <a:pt x="13789" y="5901"/>
                </a:lnTo>
                <a:close/>
                <a:moveTo>
                  <a:pt x="8872" y="8851"/>
                </a:moveTo>
                <a:lnTo>
                  <a:pt x="8872" y="10818"/>
                </a:lnTo>
                <a:lnTo>
                  <a:pt x="10839" y="10818"/>
                </a:lnTo>
                <a:lnTo>
                  <a:pt x="10839" y="8851"/>
                </a:lnTo>
                <a:close/>
                <a:moveTo>
                  <a:pt x="11822" y="8851"/>
                </a:moveTo>
                <a:lnTo>
                  <a:pt x="11822" y="10818"/>
                </a:lnTo>
                <a:lnTo>
                  <a:pt x="13789" y="10818"/>
                </a:lnTo>
                <a:lnTo>
                  <a:pt x="13789" y="8851"/>
                </a:lnTo>
                <a:close/>
                <a:moveTo>
                  <a:pt x="3830" y="9834"/>
                </a:moveTo>
                <a:cubicBezTo>
                  <a:pt x="3558" y="9834"/>
                  <a:pt x="3348" y="10065"/>
                  <a:pt x="3348" y="10337"/>
                </a:cubicBezTo>
                <a:lnTo>
                  <a:pt x="3348" y="12303"/>
                </a:lnTo>
                <a:cubicBezTo>
                  <a:pt x="3348" y="12575"/>
                  <a:pt x="3558" y="12806"/>
                  <a:pt x="3830" y="12806"/>
                </a:cubicBezTo>
                <a:lnTo>
                  <a:pt x="5796" y="12806"/>
                </a:lnTo>
                <a:cubicBezTo>
                  <a:pt x="6068" y="12806"/>
                  <a:pt x="6299" y="12575"/>
                  <a:pt x="6299" y="12303"/>
                </a:cubicBezTo>
                <a:cubicBezTo>
                  <a:pt x="6299" y="12031"/>
                  <a:pt x="6068" y="11822"/>
                  <a:pt x="5796" y="11822"/>
                </a:cubicBezTo>
                <a:lnTo>
                  <a:pt x="4332" y="11822"/>
                </a:lnTo>
                <a:lnTo>
                  <a:pt x="4332" y="10337"/>
                </a:lnTo>
                <a:cubicBezTo>
                  <a:pt x="4332" y="10065"/>
                  <a:pt x="4102" y="9834"/>
                  <a:pt x="3830" y="9834"/>
                </a:cubicBezTo>
                <a:close/>
                <a:moveTo>
                  <a:pt x="4018" y="1967"/>
                </a:moveTo>
                <a:cubicBezTo>
                  <a:pt x="3432" y="1967"/>
                  <a:pt x="2951" y="2448"/>
                  <a:pt x="2951" y="3055"/>
                </a:cubicBezTo>
                <a:lnTo>
                  <a:pt x="2951" y="6884"/>
                </a:lnTo>
                <a:lnTo>
                  <a:pt x="3934" y="6884"/>
                </a:lnTo>
                <a:lnTo>
                  <a:pt x="3934" y="4917"/>
                </a:lnTo>
                <a:lnTo>
                  <a:pt x="14773" y="4917"/>
                </a:lnTo>
                <a:lnTo>
                  <a:pt x="14773" y="11718"/>
                </a:lnTo>
                <a:cubicBezTo>
                  <a:pt x="14773" y="11759"/>
                  <a:pt x="14752" y="11822"/>
                  <a:pt x="14710" y="11822"/>
                </a:cubicBezTo>
                <a:lnTo>
                  <a:pt x="8872" y="11822"/>
                </a:lnTo>
                <a:lnTo>
                  <a:pt x="8872" y="12806"/>
                </a:lnTo>
                <a:lnTo>
                  <a:pt x="14710" y="12806"/>
                </a:lnTo>
                <a:cubicBezTo>
                  <a:pt x="15296" y="12806"/>
                  <a:pt x="15777" y="12303"/>
                  <a:pt x="15777" y="11718"/>
                </a:cubicBezTo>
                <a:lnTo>
                  <a:pt x="15777" y="3055"/>
                </a:lnTo>
                <a:cubicBezTo>
                  <a:pt x="15777" y="2448"/>
                  <a:pt x="15296" y="1967"/>
                  <a:pt x="14710" y="1967"/>
                </a:cubicBezTo>
                <a:lnTo>
                  <a:pt x="14291" y="1967"/>
                </a:lnTo>
                <a:lnTo>
                  <a:pt x="14291" y="2448"/>
                </a:lnTo>
                <a:cubicBezTo>
                  <a:pt x="14291" y="2992"/>
                  <a:pt x="13852" y="3432"/>
                  <a:pt x="13308" y="3432"/>
                </a:cubicBezTo>
                <a:cubicBezTo>
                  <a:pt x="12764" y="3432"/>
                  <a:pt x="12325" y="2992"/>
                  <a:pt x="12325" y="2448"/>
                </a:cubicBezTo>
                <a:lnTo>
                  <a:pt x="12325" y="1967"/>
                </a:lnTo>
                <a:lnTo>
                  <a:pt x="6403" y="1967"/>
                </a:lnTo>
                <a:lnTo>
                  <a:pt x="6403" y="2448"/>
                </a:lnTo>
                <a:cubicBezTo>
                  <a:pt x="6403" y="2992"/>
                  <a:pt x="5964" y="3432"/>
                  <a:pt x="5420" y="3432"/>
                </a:cubicBezTo>
                <a:cubicBezTo>
                  <a:pt x="4876" y="3432"/>
                  <a:pt x="4436" y="2992"/>
                  <a:pt x="4436" y="2448"/>
                </a:cubicBezTo>
                <a:lnTo>
                  <a:pt x="4436" y="1967"/>
                </a:lnTo>
                <a:close/>
                <a:moveTo>
                  <a:pt x="3955" y="8851"/>
                </a:moveTo>
                <a:cubicBezTo>
                  <a:pt x="5566" y="8851"/>
                  <a:pt x="6905" y="10190"/>
                  <a:pt x="6905" y="11822"/>
                </a:cubicBezTo>
                <a:cubicBezTo>
                  <a:pt x="6905" y="13433"/>
                  <a:pt x="5566" y="14772"/>
                  <a:pt x="3955" y="14772"/>
                </a:cubicBezTo>
                <a:cubicBezTo>
                  <a:pt x="2323" y="14772"/>
                  <a:pt x="984" y="13433"/>
                  <a:pt x="984" y="11822"/>
                </a:cubicBezTo>
                <a:cubicBezTo>
                  <a:pt x="984" y="10190"/>
                  <a:pt x="2323" y="8851"/>
                  <a:pt x="3955" y="8851"/>
                </a:cubicBezTo>
                <a:close/>
                <a:moveTo>
                  <a:pt x="3955" y="7868"/>
                </a:moveTo>
                <a:cubicBezTo>
                  <a:pt x="1779" y="7868"/>
                  <a:pt x="1" y="9646"/>
                  <a:pt x="1" y="11822"/>
                </a:cubicBezTo>
                <a:cubicBezTo>
                  <a:pt x="1" y="13998"/>
                  <a:pt x="1758" y="15756"/>
                  <a:pt x="3955" y="15756"/>
                </a:cubicBezTo>
                <a:cubicBezTo>
                  <a:pt x="6131" y="15756"/>
                  <a:pt x="7889" y="13998"/>
                  <a:pt x="7889" y="11822"/>
                </a:cubicBezTo>
                <a:cubicBezTo>
                  <a:pt x="7889" y="9646"/>
                  <a:pt x="6131" y="7868"/>
                  <a:pt x="3955" y="78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 txBox="1"/>
          <p:nvPr/>
        </p:nvSpPr>
        <p:spPr>
          <a:xfrm>
            <a:off x="4899310" y="1145118"/>
            <a:ext cx="755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60%</a:t>
            </a:r>
            <a:endParaRPr sz="20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8" name="Google Shape;878;p36"/>
          <p:cNvSpPr/>
          <p:nvPr/>
        </p:nvSpPr>
        <p:spPr>
          <a:xfrm>
            <a:off x="2430060" y="3229427"/>
            <a:ext cx="4984927" cy="238307"/>
          </a:xfrm>
          <a:custGeom>
            <a:avLst/>
            <a:gdLst/>
            <a:ahLst/>
            <a:cxnLst/>
            <a:rect l="l" t="t" r="r" b="b"/>
            <a:pathLst>
              <a:path w="91433" h="4371" extrusionOk="0">
                <a:moveTo>
                  <a:pt x="89264" y="434"/>
                </a:moveTo>
                <a:cubicBezTo>
                  <a:pt x="90232" y="434"/>
                  <a:pt x="91032" y="1235"/>
                  <a:pt x="91032" y="2202"/>
                </a:cubicBezTo>
                <a:cubicBezTo>
                  <a:pt x="91032" y="3170"/>
                  <a:pt x="90232" y="3970"/>
                  <a:pt x="89264" y="3970"/>
                </a:cubicBezTo>
                <a:lnTo>
                  <a:pt x="434" y="3970"/>
                </a:lnTo>
                <a:lnTo>
                  <a:pt x="434" y="434"/>
                </a:lnTo>
                <a:close/>
                <a:moveTo>
                  <a:pt x="1" y="1"/>
                </a:moveTo>
                <a:lnTo>
                  <a:pt x="1" y="4371"/>
                </a:lnTo>
                <a:lnTo>
                  <a:pt x="89264" y="4371"/>
                </a:lnTo>
                <a:cubicBezTo>
                  <a:pt x="90465" y="4371"/>
                  <a:pt x="91433" y="3403"/>
                  <a:pt x="91433" y="2202"/>
                </a:cubicBezTo>
                <a:cubicBezTo>
                  <a:pt x="91433" y="1001"/>
                  <a:pt x="90465" y="1"/>
                  <a:pt x="8926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2430060" y="3229427"/>
            <a:ext cx="3189965" cy="238307"/>
          </a:xfrm>
          <a:custGeom>
            <a:avLst/>
            <a:gdLst/>
            <a:ahLst/>
            <a:cxnLst/>
            <a:rect l="l" t="t" r="r" b="b"/>
            <a:pathLst>
              <a:path w="58510" h="4371" extrusionOk="0">
                <a:moveTo>
                  <a:pt x="1" y="1"/>
                </a:moveTo>
                <a:lnTo>
                  <a:pt x="1" y="4371"/>
                </a:lnTo>
                <a:lnTo>
                  <a:pt x="56708" y="4371"/>
                </a:lnTo>
                <a:cubicBezTo>
                  <a:pt x="57708" y="4371"/>
                  <a:pt x="58509" y="3570"/>
                  <a:pt x="58509" y="2569"/>
                </a:cubicBezTo>
                <a:lnTo>
                  <a:pt x="58509" y="1835"/>
                </a:lnTo>
                <a:cubicBezTo>
                  <a:pt x="58509" y="835"/>
                  <a:pt x="57708" y="1"/>
                  <a:pt x="5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5412645" y="3151245"/>
            <a:ext cx="394670" cy="394670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3603" y="0"/>
                </a:moveTo>
                <a:cubicBezTo>
                  <a:pt x="1601" y="0"/>
                  <a:pt x="0" y="1635"/>
                  <a:pt x="0" y="3636"/>
                </a:cubicBezTo>
                <a:cubicBezTo>
                  <a:pt x="0" y="5638"/>
                  <a:pt x="1601" y="7239"/>
                  <a:pt x="3603" y="7239"/>
                </a:cubicBezTo>
                <a:cubicBezTo>
                  <a:pt x="5604" y="7239"/>
                  <a:pt x="7239" y="5638"/>
                  <a:pt x="7239" y="3636"/>
                </a:cubicBezTo>
                <a:cubicBezTo>
                  <a:pt x="7239" y="1635"/>
                  <a:pt x="5604" y="0"/>
                  <a:pt x="36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1" name="Google Shape;881;p36"/>
          <p:cNvGrpSpPr/>
          <p:nvPr/>
        </p:nvGrpSpPr>
        <p:grpSpPr>
          <a:xfrm>
            <a:off x="1737085" y="1467011"/>
            <a:ext cx="495778" cy="495772"/>
            <a:chOff x="-1284050" y="2692025"/>
            <a:chExt cx="371425" cy="371950"/>
          </a:xfrm>
        </p:grpSpPr>
        <p:sp>
          <p:nvSpPr>
            <p:cNvPr id="882" name="Google Shape;882;p36"/>
            <p:cNvSpPr/>
            <p:nvPr/>
          </p:nvSpPr>
          <p:spPr>
            <a:xfrm>
              <a:off x="-1246900" y="2729700"/>
              <a:ext cx="334275" cy="334275"/>
            </a:xfrm>
            <a:custGeom>
              <a:avLst/>
              <a:gdLst/>
              <a:ahLst/>
              <a:cxnLst/>
              <a:rect l="l" t="t" r="r" b="b"/>
              <a:pathLst>
                <a:path w="13371" h="13371" extrusionOk="0">
                  <a:moveTo>
                    <a:pt x="6696" y="0"/>
                  </a:moveTo>
                  <a:cubicBezTo>
                    <a:pt x="5587" y="0"/>
                    <a:pt x="4541" y="251"/>
                    <a:pt x="3620" y="733"/>
                  </a:cubicBezTo>
                  <a:cubicBezTo>
                    <a:pt x="3620" y="816"/>
                    <a:pt x="3620" y="900"/>
                    <a:pt x="3620" y="963"/>
                  </a:cubicBezTo>
                  <a:lnTo>
                    <a:pt x="3536" y="1946"/>
                  </a:lnTo>
                  <a:lnTo>
                    <a:pt x="4101" y="2490"/>
                  </a:lnTo>
                  <a:cubicBezTo>
                    <a:pt x="4854" y="2030"/>
                    <a:pt x="5733" y="1758"/>
                    <a:pt x="6696" y="1758"/>
                  </a:cubicBezTo>
                  <a:cubicBezTo>
                    <a:pt x="9395" y="1758"/>
                    <a:pt x="11613" y="3955"/>
                    <a:pt x="11613" y="6675"/>
                  </a:cubicBezTo>
                  <a:cubicBezTo>
                    <a:pt x="11613" y="9395"/>
                    <a:pt x="9395" y="11592"/>
                    <a:pt x="6675" y="11592"/>
                  </a:cubicBezTo>
                  <a:cubicBezTo>
                    <a:pt x="3976" y="11592"/>
                    <a:pt x="1779" y="9395"/>
                    <a:pt x="1779" y="6675"/>
                  </a:cubicBezTo>
                  <a:cubicBezTo>
                    <a:pt x="1779" y="5733"/>
                    <a:pt x="2030" y="4834"/>
                    <a:pt x="2511" y="4080"/>
                  </a:cubicBezTo>
                  <a:lnTo>
                    <a:pt x="1904" y="3473"/>
                  </a:lnTo>
                  <a:lnTo>
                    <a:pt x="1046" y="3536"/>
                  </a:lnTo>
                  <a:lnTo>
                    <a:pt x="774" y="3536"/>
                  </a:lnTo>
                  <a:cubicBezTo>
                    <a:pt x="293" y="4478"/>
                    <a:pt x="0" y="5545"/>
                    <a:pt x="0" y="6675"/>
                  </a:cubicBezTo>
                  <a:cubicBezTo>
                    <a:pt x="0" y="10378"/>
                    <a:pt x="2992" y="13370"/>
                    <a:pt x="6696" y="13370"/>
                  </a:cubicBezTo>
                  <a:cubicBezTo>
                    <a:pt x="10378" y="13370"/>
                    <a:pt x="13370" y="10378"/>
                    <a:pt x="13370" y="6675"/>
                  </a:cubicBezTo>
                  <a:cubicBezTo>
                    <a:pt x="13370" y="2992"/>
                    <a:pt x="10378" y="0"/>
                    <a:pt x="6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-1162175" y="2814425"/>
              <a:ext cx="164800" cy="164275"/>
            </a:xfrm>
            <a:custGeom>
              <a:avLst/>
              <a:gdLst/>
              <a:ahLst/>
              <a:cxnLst/>
              <a:rect l="l" t="t" r="r" b="b"/>
              <a:pathLst>
                <a:path w="6592" h="6571" extrusionOk="0">
                  <a:moveTo>
                    <a:pt x="3307" y="1"/>
                  </a:moveTo>
                  <a:cubicBezTo>
                    <a:pt x="2805" y="1"/>
                    <a:pt x="2323" y="105"/>
                    <a:pt x="1905" y="294"/>
                  </a:cubicBezTo>
                  <a:lnTo>
                    <a:pt x="1926" y="336"/>
                  </a:lnTo>
                  <a:lnTo>
                    <a:pt x="3160" y="1570"/>
                  </a:lnTo>
                  <a:lnTo>
                    <a:pt x="3307" y="1570"/>
                  </a:lnTo>
                  <a:cubicBezTo>
                    <a:pt x="4248" y="1570"/>
                    <a:pt x="5022" y="2344"/>
                    <a:pt x="5022" y="3286"/>
                  </a:cubicBezTo>
                  <a:cubicBezTo>
                    <a:pt x="5022" y="4248"/>
                    <a:pt x="4248" y="5022"/>
                    <a:pt x="3307" y="5022"/>
                  </a:cubicBezTo>
                  <a:cubicBezTo>
                    <a:pt x="2344" y="5022"/>
                    <a:pt x="1570" y="4248"/>
                    <a:pt x="1570" y="3286"/>
                  </a:cubicBezTo>
                  <a:cubicBezTo>
                    <a:pt x="1570" y="3244"/>
                    <a:pt x="1570" y="3202"/>
                    <a:pt x="1570" y="3160"/>
                  </a:cubicBezTo>
                  <a:lnTo>
                    <a:pt x="336" y="1926"/>
                  </a:lnTo>
                  <a:lnTo>
                    <a:pt x="315" y="1905"/>
                  </a:lnTo>
                  <a:cubicBezTo>
                    <a:pt x="126" y="2323"/>
                    <a:pt x="1" y="2784"/>
                    <a:pt x="1" y="3286"/>
                  </a:cubicBezTo>
                  <a:cubicBezTo>
                    <a:pt x="1" y="5106"/>
                    <a:pt x="1486" y="6571"/>
                    <a:pt x="3307" y="6571"/>
                  </a:cubicBezTo>
                  <a:cubicBezTo>
                    <a:pt x="5127" y="6571"/>
                    <a:pt x="6592" y="5106"/>
                    <a:pt x="6592" y="3286"/>
                  </a:cubicBezTo>
                  <a:cubicBezTo>
                    <a:pt x="6592" y="1465"/>
                    <a:pt x="5127" y="1"/>
                    <a:pt x="3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-1284050" y="2692025"/>
              <a:ext cx="204025" cy="203500"/>
            </a:xfrm>
            <a:custGeom>
              <a:avLst/>
              <a:gdLst/>
              <a:ahLst/>
              <a:cxnLst/>
              <a:rect l="l" t="t" r="r" b="b"/>
              <a:pathLst>
                <a:path w="8161" h="8140" extrusionOk="0">
                  <a:moveTo>
                    <a:pt x="2511" y="1"/>
                  </a:moveTo>
                  <a:cubicBezTo>
                    <a:pt x="2428" y="1"/>
                    <a:pt x="2365" y="43"/>
                    <a:pt x="2344" y="147"/>
                  </a:cubicBezTo>
                  <a:lnTo>
                    <a:pt x="2260" y="1340"/>
                  </a:lnTo>
                  <a:lnTo>
                    <a:pt x="1800" y="900"/>
                  </a:lnTo>
                  <a:cubicBezTo>
                    <a:pt x="1716" y="796"/>
                    <a:pt x="1591" y="754"/>
                    <a:pt x="1486" y="754"/>
                  </a:cubicBezTo>
                  <a:cubicBezTo>
                    <a:pt x="1361" y="754"/>
                    <a:pt x="1235" y="796"/>
                    <a:pt x="1151" y="900"/>
                  </a:cubicBezTo>
                  <a:lnTo>
                    <a:pt x="879" y="1172"/>
                  </a:lnTo>
                  <a:cubicBezTo>
                    <a:pt x="691" y="1361"/>
                    <a:pt x="691" y="1654"/>
                    <a:pt x="879" y="1821"/>
                  </a:cubicBezTo>
                  <a:lnTo>
                    <a:pt x="1277" y="2219"/>
                  </a:lnTo>
                  <a:lnTo>
                    <a:pt x="189" y="2302"/>
                  </a:lnTo>
                  <a:cubicBezTo>
                    <a:pt x="63" y="2323"/>
                    <a:pt x="1" y="2470"/>
                    <a:pt x="105" y="2574"/>
                  </a:cubicBezTo>
                  <a:lnTo>
                    <a:pt x="1884" y="4353"/>
                  </a:lnTo>
                  <a:cubicBezTo>
                    <a:pt x="2030" y="4499"/>
                    <a:pt x="2219" y="4583"/>
                    <a:pt x="2428" y="4583"/>
                  </a:cubicBezTo>
                  <a:lnTo>
                    <a:pt x="2532" y="4583"/>
                  </a:lnTo>
                  <a:lnTo>
                    <a:pt x="3558" y="4499"/>
                  </a:lnTo>
                  <a:lnTo>
                    <a:pt x="7073" y="8014"/>
                  </a:lnTo>
                  <a:cubicBezTo>
                    <a:pt x="7136" y="8077"/>
                    <a:pt x="7240" y="8119"/>
                    <a:pt x="7324" y="8119"/>
                  </a:cubicBezTo>
                  <a:lnTo>
                    <a:pt x="7742" y="8140"/>
                  </a:lnTo>
                  <a:lnTo>
                    <a:pt x="7763" y="8140"/>
                  </a:lnTo>
                  <a:cubicBezTo>
                    <a:pt x="7993" y="8140"/>
                    <a:pt x="8161" y="7952"/>
                    <a:pt x="8140" y="7721"/>
                  </a:cubicBezTo>
                  <a:lnTo>
                    <a:pt x="8119" y="7345"/>
                  </a:lnTo>
                  <a:cubicBezTo>
                    <a:pt x="8119" y="7240"/>
                    <a:pt x="8077" y="7157"/>
                    <a:pt x="8014" y="7094"/>
                  </a:cubicBezTo>
                  <a:lnTo>
                    <a:pt x="7512" y="6592"/>
                  </a:lnTo>
                  <a:lnTo>
                    <a:pt x="6382" y="5462"/>
                  </a:lnTo>
                  <a:lnTo>
                    <a:pt x="6361" y="5441"/>
                  </a:lnTo>
                  <a:lnTo>
                    <a:pt x="5190" y="4269"/>
                  </a:lnTo>
                  <a:lnTo>
                    <a:pt x="4541" y="3620"/>
                  </a:lnTo>
                  <a:lnTo>
                    <a:pt x="4625" y="2512"/>
                  </a:lnTo>
                  <a:lnTo>
                    <a:pt x="4646" y="2428"/>
                  </a:lnTo>
                  <a:cubicBezTo>
                    <a:pt x="4646" y="2219"/>
                    <a:pt x="4562" y="1988"/>
                    <a:pt x="4415" y="1821"/>
                  </a:cubicBezTo>
                  <a:lnTo>
                    <a:pt x="2616" y="43"/>
                  </a:lnTo>
                  <a:cubicBezTo>
                    <a:pt x="2595" y="1"/>
                    <a:pt x="2553" y="1"/>
                    <a:pt x="2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36"/>
          <p:cNvSpPr txBox="1"/>
          <p:nvPr/>
        </p:nvSpPr>
        <p:spPr>
          <a:xfrm>
            <a:off x="5232135" y="2793343"/>
            <a:ext cx="755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70%</a:t>
            </a:r>
            <a:endParaRPr sz="20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86" name="Google Shape;886;p36"/>
          <p:cNvSpPr/>
          <p:nvPr/>
        </p:nvSpPr>
        <p:spPr>
          <a:xfrm>
            <a:off x="5412645" y="3153044"/>
            <a:ext cx="394670" cy="392871"/>
          </a:xfrm>
          <a:custGeom>
            <a:avLst/>
            <a:gdLst/>
            <a:ahLst/>
            <a:cxnLst/>
            <a:rect l="l" t="t" r="r" b="b"/>
            <a:pathLst>
              <a:path w="7239" h="7206" extrusionOk="0">
                <a:moveTo>
                  <a:pt x="3603" y="401"/>
                </a:moveTo>
                <a:cubicBezTo>
                  <a:pt x="5371" y="401"/>
                  <a:pt x="6805" y="1835"/>
                  <a:pt x="6805" y="3603"/>
                </a:cubicBezTo>
                <a:cubicBezTo>
                  <a:pt x="6805" y="5371"/>
                  <a:pt x="5371" y="6806"/>
                  <a:pt x="3603" y="6806"/>
                </a:cubicBezTo>
                <a:cubicBezTo>
                  <a:pt x="1835" y="6806"/>
                  <a:pt x="434" y="5371"/>
                  <a:pt x="434" y="3603"/>
                </a:cubicBezTo>
                <a:cubicBezTo>
                  <a:pt x="434" y="1835"/>
                  <a:pt x="1868" y="401"/>
                  <a:pt x="3603" y="401"/>
                </a:cubicBezTo>
                <a:close/>
                <a:moveTo>
                  <a:pt x="3603" y="1"/>
                </a:moveTo>
                <a:cubicBezTo>
                  <a:pt x="1635" y="1"/>
                  <a:pt x="0" y="1602"/>
                  <a:pt x="0" y="3603"/>
                </a:cubicBezTo>
                <a:cubicBezTo>
                  <a:pt x="0" y="5605"/>
                  <a:pt x="1601" y="7206"/>
                  <a:pt x="3603" y="7206"/>
                </a:cubicBezTo>
                <a:cubicBezTo>
                  <a:pt x="5604" y="7206"/>
                  <a:pt x="7239" y="5605"/>
                  <a:pt x="7239" y="3603"/>
                </a:cubicBezTo>
                <a:cubicBezTo>
                  <a:pt x="7239" y="1602"/>
                  <a:pt x="5604" y="1"/>
                  <a:pt x="36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2430060" y="2428947"/>
            <a:ext cx="4984927" cy="238307"/>
          </a:xfrm>
          <a:custGeom>
            <a:avLst/>
            <a:gdLst/>
            <a:ahLst/>
            <a:cxnLst/>
            <a:rect l="l" t="t" r="r" b="b"/>
            <a:pathLst>
              <a:path w="91433" h="4371" extrusionOk="0">
                <a:moveTo>
                  <a:pt x="89264" y="401"/>
                </a:moveTo>
                <a:cubicBezTo>
                  <a:pt x="90232" y="401"/>
                  <a:pt x="91032" y="1202"/>
                  <a:pt x="91032" y="2169"/>
                </a:cubicBezTo>
                <a:cubicBezTo>
                  <a:pt x="91032" y="3136"/>
                  <a:pt x="90232" y="3937"/>
                  <a:pt x="89264" y="3937"/>
                </a:cubicBezTo>
                <a:lnTo>
                  <a:pt x="434" y="3937"/>
                </a:lnTo>
                <a:lnTo>
                  <a:pt x="434" y="401"/>
                </a:lnTo>
                <a:close/>
                <a:moveTo>
                  <a:pt x="1" y="1"/>
                </a:moveTo>
                <a:lnTo>
                  <a:pt x="1" y="4371"/>
                </a:lnTo>
                <a:lnTo>
                  <a:pt x="89264" y="4371"/>
                </a:lnTo>
                <a:cubicBezTo>
                  <a:pt x="90465" y="4371"/>
                  <a:pt x="91433" y="3370"/>
                  <a:pt x="91433" y="2169"/>
                </a:cubicBezTo>
                <a:cubicBezTo>
                  <a:pt x="91433" y="968"/>
                  <a:pt x="90465" y="1"/>
                  <a:pt x="892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2430060" y="2428947"/>
            <a:ext cx="3839189" cy="238307"/>
          </a:xfrm>
          <a:custGeom>
            <a:avLst/>
            <a:gdLst/>
            <a:ahLst/>
            <a:cxnLst/>
            <a:rect l="l" t="t" r="r" b="b"/>
            <a:pathLst>
              <a:path w="70418" h="4371" extrusionOk="0">
                <a:moveTo>
                  <a:pt x="1" y="1"/>
                </a:moveTo>
                <a:lnTo>
                  <a:pt x="1" y="4371"/>
                </a:lnTo>
                <a:lnTo>
                  <a:pt x="68216" y="4371"/>
                </a:lnTo>
                <a:cubicBezTo>
                  <a:pt x="69417" y="4371"/>
                  <a:pt x="70418" y="3370"/>
                  <a:pt x="70418" y="2169"/>
                </a:cubicBezTo>
                <a:cubicBezTo>
                  <a:pt x="70418" y="968"/>
                  <a:pt x="69450" y="1"/>
                  <a:pt x="68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5992795" y="2327103"/>
            <a:ext cx="392871" cy="394725"/>
          </a:xfrm>
          <a:custGeom>
            <a:avLst/>
            <a:gdLst/>
            <a:ahLst/>
            <a:cxnLst/>
            <a:rect l="l" t="t" r="r" b="b"/>
            <a:pathLst>
              <a:path w="7206" h="7240" extrusionOk="0">
                <a:moveTo>
                  <a:pt x="3603" y="1"/>
                </a:moveTo>
                <a:cubicBezTo>
                  <a:pt x="1601" y="1"/>
                  <a:pt x="0" y="1635"/>
                  <a:pt x="0" y="3637"/>
                </a:cubicBezTo>
                <a:cubicBezTo>
                  <a:pt x="0" y="5605"/>
                  <a:pt x="1601" y="7239"/>
                  <a:pt x="3603" y="7239"/>
                </a:cubicBezTo>
                <a:cubicBezTo>
                  <a:pt x="5604" y="7239"/>
                  <a:pt x="7205" y="5605"/>
                  <a:pt x="7205" y="3637"/>
                </a:cubicBezTo>
                <a:cubicBezTo>
                  <a:pt x="7205" y="1635"/>
                  <a:pt x="5604" y="1"/>
                  <a:pt x="36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 txBox="1"/>
          <p:nvPr/>
        </p:nvSpPr>
        <p:spPr>
          <a:xfrm>
            <a:off x="5811372" y="1989218"/>
            <a:ext cx="755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75%</a:t>
            </a:r>
            <a:endParaRPr sz="20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91" name="Google Shape;891;p36"/>
          <p:cNvGrpSpPr/>
          <p:nvPr/>
        </p:nvGrpSpPr>
        <p:grpSpPr>
          <a:xfrm>
            <a:off x="1737083" y="3100675"/>
            <a:ext cx="495782" cy="495788"/>
            <a:chOff x="1777925" y="1953700"/>
            <a:chExt cx="294600" cy="296950"/>
          </a:xfrm>
        </p:grpSpPr>
        <p:sp>
          <p:nvSpPr>
            <p:cNvPr id="892" name="Google Shape;892;p36"/>
            <p:cNvSpPr/>
            <p:nvPr/>
          </p:nvSpPr>
          <p:spPr>
            <a:xfrm>
              <a:off x="1794450" y="2052125"/>
              <a:ext cx="278075" cy="198525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1777925" y="1953700"/>
              <a:ext cx="278050" cy="198675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1829125" y="2006475"/>
              <a:ext cx="191400" cy="191400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1915750" y="2058450"/>
              <a:ext cx="35475" cy="52800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36"/>
          <p:cNvSpPr/>
          <p:nvPr/>
        </p:nvSpPr>
        <p:spPr>
          <a:xfrm>
            <a:off x="5992795" y="2327103"/>
            <a:ext cx="392871" cy="394725"/>
          </a:xfrm>
          <a:custGeom>
            <a:avLst/>
            <a:gdLst/>
            <a:ahLst/>
            <a:cxnLst/>
            <a:rect l="l" t="t" r="r" b="b"/>
            <a:pathLst>
              <a:path w="7206" h="7240" extrusionOk="0">
                <a:moveTo>
                  <a:pt x="3603" y="435"/>
                </a:moveTo>
                <a:cubicBezTo>
                  <a:pt x="5371" y="435"/>
                  <a:pt x="6805" y="1869"/>
                  <a:pt x="6805" y="3637"/>
                </a:cubicBezTo>
                <a:cubicBezTo>
                  <a:pt x="6805" y="5371"/>
                  <a:pt x="5371" y="6806"/>
                  <a:pt x="3603" y="6806"/>
                </a:cubicBezTo>
                <a:cubicBezTo>
                  <a:pt x="1835" y="6806"/>
                  <a:pt x="401" y="5371"/>
                  <a:pt x="401" y="3637"/>
                </a:cubicBezTo>
                <a:cubicBezTo>
                  <a:pt x="401" y="1869"/>
                  <a:pt x="1835" y="435"/>
                  <a:pt x="3603" y="435"/>
                </a:cubicBezTo>
                <a:close/>
                <a:moveTo>
                  <a:pt x="3603" y="1"/>
                </a:moveTo>
                <a:cubicBezTo>
                  <a:pt x="1601" y="1"/>
                  <a:pt x="0" y="1635"/>
                  <a:pt x="0" y="3637"/>
                </a:cubicBezTo>
                <a:cubicBezTo>
                  <a:pt x="0" y="5605"/>
                  <a:pt x="1601" y="7239"/>
                  <a:pt x="3603" y="7239"/>
                </a:cubicBezTo>
                <a:cubicBezTo>
                  <a:pt x="5604" y="7239"/>
                  <a:pt x="7205" y="5605"/>
                  <a:pt x="7205" y="3637"/>
                </a:cubicBezTo>
                <a:cubicBezTo>
                  <a:pt x="7205" y="1635"/>
                  <a:pt x="5604" y="1"/>
                  <a:pt x="3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7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459431" y="1131099"/>
            <a:ext cx="4143000" cy="4141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03" name="Google Shape;903;p37"/>
          <p:cNvSpPr/>
          <p:nvPr/>
        </p:nvSpPr>
        <p:spPr>
          <a:xfrm>
            <a:off x="3647712" y="1612615"/>
            <a:ext cx="3173400" cy="3172500"/>
          </a:xfrm>
          <a:prstGeom prst="blockArc">
            <a:avLst>
              <a:gd name="adj1" fmla="val 10800000"/>
              <a:gd name="adj2" fmla="val 21597632"/>
              <a:gd name="adj3" fmla="val 3014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04" name="Google Shape;904;p37"/>
          <p:cNvSpPr/>
          <p:nvPr/>
        </p:nvSpPr>
        <p:spPr>
          <a:xfrm>
            <a:off x="6594469" y="2188688"/>
            <a:ext cx="2027400" cy="2026800"/>
          </a:xfrm>
          <a:prstGeom prst="blockArc">
            <a:avLst>
              <a:gd name="adj1" fmla="val 10800000"/>
              <a:gd name="adj2" fmla="val 0"/>
              <a:gd name="adj3" fmla="val 3433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05" name="Google Shape;905;p37"/>
          <p:cNvSpPr txBox="1"/>
          <p:nvPr/>
        </p:nvSpPr>
        <p:spPr>
          <a:xfrm>
            <a:off x="1748975" y="1442357"/>
            <a:ext cx="153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6" name="Google Shape;906;p37"/>
          <p:cNvSpPr txBox="1"/>
          <p:nvPr/>
        </p:nvSpPr>
        <p:spPr>
          <a:xfrm>
            <a:off x="4468800" y="1899277"/>
            <a:ext cx="15312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 RISK</a:t>
            </a:r>
            <a:endParaRPr sz="21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7" name="Google Shape;907;p37"/>
          <p:cNvSpPr txBox="1"/>
          <p:nvPr/>
        </p:nvSpPr>
        <p:spPr>
          <a:xfrm>
            <a:off x="6842575" y="2335527"/>
            <a:ext cx="15312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PAST RISK</a:t>
            </a:r>
            <a:endParaRPr sz="21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908" name="Google Shape;908;p37"/>
          <p:cNvCxnSpPr/>
          <p:nvPr/>
        </p:nvCxnSpPr>
        <p:spPr>
          <a:xfrm>
            <a:off x="2530931" y="3127995"/>
            <a:ext cx="0" cy="7266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oval" w="sm" len="sm"/>
            <a:tailEnd type="none" w="sm" len="sm"/>
          </a:ln>
        </p:spPr>
      </p:cxnSp>
      <p:cxnSp>
        <p:nvCxnSpPr>
          <p:cNvPr id="909" name="Google Shape;909;p37"/>
          <p:cNvCxnSpPr/>
          <p:nvPr/>
        </p:nvCxnSpPr>
        <p:spPr>
          <a:xfrm>
            <a:off x="5234412" y="3127995"/>
            <a:ext cx="0" cy="7266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oval" w="sm" len="sm"/>
            <a:tailEnd type="none" w="sm" len="sm"/>
          </a:ln>
        </p:spPr>
      </p:cxnSp>
      <p:cxnSp>
        <p:nvCxnSpPr>
          <p:cNvPr id="910" name="Google Shape;910;p37"/>
          <p:cNvCxnSpPr/>
          <p:nvPr/>
        </p:nvCxnSpPr>
        <p:spPr>
          <a:xfrm>
            <a:off x="7608169" y="3127995"/>
            <a:ext cx="0" cy="7266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oval" w="sm" len="sm"/>
            <a:tailEnd type="none" w="sm" len="sm"/>
          </a:ln>
        </p:spPr>
      </p:cxnSp>
      <p:grpSp>
        <p:nvGrpSpPr>
          <p:cNvPr id="911" name="Google Shape;911;p37"/>
          <p:cNvGrpSpPr/>
          <p:nvPr/>
        </p:nvGrpSpPr>
        <p:grpSpPr>
          <a:xfrm>
            <a:off x="1454531" y="4013699"/>
            <a:ext cx="2152800" cy="726486"/>
            <a:chOff x="1467412" y="4013699"/>
            <a:chExt cx="2152800" cy="726486"/>
          </a:xfrm>
        </p:grpSpPr>
        <p:sp>
          <p:nvSpPr>
            <p:cNvPr id="912" name="Google Shape;912;p37"/>
            <p:cNvSpPr txBox="1"/>
            <p:nvPr/>
          </p:nvSpPr>
          <p:spPr>
            <a:xfrm>
              <a:off x="1467412" y="4333386"/>
              <a:ext cx="21528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3" name="Google Shape;913;p37"/>
            <p:cNvSpPr txBox="1"/>
            <p:nvPr/>
          </p:nvSpPr>
          <p:spPr>
            <a:xfrm>
              <a:off x="2012237" y="4013699"/>
              <a:ext cx="10632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4" name="Google Shape;914;p37"/>
          <p:cNvGrpSpPr/>
          <p:nvPr/>
        </p:nvGrpSpPr>
        <p:grpSpPr>
          <a:xfrm>
            <a:off x="4158012" y="4013699"/>
            <a:ext cx="2152800" cy="726486"/>
            <a:chOff x="4171891" y="4013699"/>
            <a:chExt cx="2152800" cy="726486"/>
          </a:xfrm>
        </p:grpSpPr>
        <p:sp>
          <p:nvSpPr>
            <p:cNvPr id="915" name="Google Shape;915;p37"/>
            <p:cNvSpPr txBox="1"/>
            <p:nvPr/>
          </p:nvSpPr>
          <p:spPr>
            <a:xfrm>
              <a:off x="4171891" y="4333386"/>
              <a:ext cx="21528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37"/>
            <p:cNvSpPr txBox="1"/>
            <p:nvPr/>
          </p:nvSpPr>
          <p:spPr>
            <a:xfrm>
              <a:off x="4716716" y="4013699"/>
              <a:ext cx="10632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7" name="Google Shape;917;p37"/>
          <p:cNvGrpSpPr/>
          <p:nvPr/>
        </p:nvGrpSpPr>
        <p:grpSpPr>
          <a:xfrm>
            <a:off x="6531769" y="4013699"/>
            <a:ext cx="2152800" cy="726486"/>
            <a:chOff x="4561796" y="4013699"/>
            <a:chExt cx="2152800" cy="726486"/>
          </a:xfrm>
        </p:grpSpPr>
        <p:sp>
          <p:nvSpPr>
            <p:cNvPr id="918" name="Google Shape;918;p37"/>
            <p:cNvSpPr txBox="1"/>
            <p:nvPr/>
          </p:nvSpPr>
          <p:spPr>
            <a:xfrm>
              <a:off x="4561796" y="4333386"/>
              <a:ext cx="21528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9" name="Google Shape;919;p37"/>
            <p:cNvSpPr txBox="1"/>
            <p:nvPr/>
          </p:nvSpPr>
          <p:spPr>
            <a:xfrm>
              <a:off x="5106621" y="4013699"/>
              <a:ext cx="10632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8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925" name="Google Shape;925;p38"/>
          <p:cNvSpPr/>
          <p:nvPr/>
        </p:nvSpPr>
        <p:spPr>
          <a:xfrm>
            <a:off x="570455" y="1676400"/>
            <a:ext cx="1439700" cy="58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26" name="Google Shape;926;p38"/>
          <p:cNvSpPr/>
          <p:nvPr/>
        </p:nvSpPr>
        <p:spPr>
          <a:xfrm>
            <a:off x="3852077" y="1676400"/>
            <a:ext cx="1439700" cy="581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27" name="Google Shape;927;p38"/>
          <p:cNvSpPr/>
          <p:nvPr/>
        </p:nvSpPr>
        <p:spPr>
          <a:xfrm>
            <a:off x="7133699" y="1676400"/>
            <a:ext cx="1439700" cy="5811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28" name="Google Shape;928;p38"/>
          <p:cNvSpPr/>
          <p:nvPr/>
        </p:nvSpPr>
        <p:spPr>
          <a:xfrm>
            <a:off x="5492893" y="1676400"/>
            <a:ext cx="1439700" cy="581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29" name="Google Shape;929;p38"/>
          <p:cNvSpPr/>
          <p:nvPr/>
        </p:nvSpPr>
        <p:spPr>
          <a:xfrm>
            <a:off x="2211266" y="1676400"/>
            <a:ext cx="1439700" cy="581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0" name="Google Shape;930;p38"/>
          <p:cNvSpPr/>
          <p:nvPr/>
        </p:nvSpPr>
        <p:spPr>
          <a:xfrm>
            <a:off x="570455" y="2362200"/>
            <a:ext cx="1439700" cy="1581300"/>
          </a:xfrm>
          <a:prstGeom prst="roundRect">
            <a:avLst>
              <a:gd name="adj" fmla="val 6080"/>
            </a:avLst>
          </a:prstGeom>
          <a:solidFill>
            <a:srgbClr val="F3F3F3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1" name="Google Shape;931;p38"/>
          <p:cNvSpPr/>
          <p:nvPr/>
        </p:nvSpPr>
        <p:spPr>
          <a:xfrm>
            <a:off x="2211266" y="2362200"/>
            <a:ext cx="1439700" cy="1581300"/>
          </a:xfrm>
          <a:prstGeom prst="roundRect">
            <a:avLst>
              <a:gd name="adj" fmla="val 6080"/>
            </a:avLst>
          </a:prstGeom>
          <a:solidFill>
            <a:srgbClr val="F3F3F3"/>
          </a:solidFill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2" name="Google Shape;932;p38"/>
          <p:cNvSpPr/>
          <p:nvPr/>
        </p:nvSpPr>
        <p:spPr>
          <a:xfrm>
            <a:off x="3852077" y="2362200"/>
            <a:ext cx="1439700" cy="1581300"/>
          </a:xfrm>
          <a:prstGeom prst="roundRect">
            <a:avLst>
              <a:gd name="adj" fmla="val 6080"/>
            </a:avLst>
          </a:prstGeom>
          <a:solidFill>
            <a:srgbClr val="F3F3F3"/>
          </a:solidFill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3" name="Google Shape;933;p38"/>
          <p:cNvSpPr/>
          <p:nvPr/>
        </p:nvSpPr>
        <p:spPr>
          <a:xfrm>
            <a:off x="5492893" y="2362200"/>
            <a:ext cx="1439700" cy="1581300"/>
          </a:xfrm>
          <a:prstGeom prst="roundRect">
            <a:avLst>
              <a:gd name="adj" fmla="val 6080"/>
            </a:avLst>
          </a:prstGeom>
          <a:solidFill>
            <a:srgbClr val="F3F3F3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4" name="Google Shape;934;p38"/>
          <p:cNvSpPr/>
          <p:nvPr/>
        </p:nvSpPr>
        <p:spPr>
          <a:xfrm>
            <a:off x="7133699" y="2362200"/>
            <a:ext cx="1439700" cy="1581300"/>
          </a:xfrm>
          <a:prstGeom prst="roundRect">
            <a:avLst>
              <a:gd name="adj" fmla="val 6080"/>
            </a:avLst>
          </a:prstGeom>
          <a:solidFill>
            <a:srgbClr val="F3F3F3"/>
          </a:solidFill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5" name="Google Shape;935;p38"/>
          <p:cNvSpPr/>
          <p:nvPr/>
        </p:nvSpPr>
        <p:spPr>
          <a:xfrm>
            <a:off x="570455" y="4076700"/>
            <a:ext cx="8003100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6" name="Google Shape;936;p38"/>
          <p:cNvSpPr txBox="1"/>
          <p:nvPr/>
        </p:nvSpPr>
        <p:spPr>
          <a:xfrm>
            <a:off x="570445" y="18572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NAIVE</a:t>
            </a:r>
            <a:endParaRPr sz="1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7" name="Google Shape;937;p38"/>
          <p:cNvSpPr txBox="1"/>
          <p:nvPr/>
        </p:nvSpPr>
        <p:spPr>
          <a:xfrm>
            <a:off x="2211271" y="18572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AWARE</a:t>
            </a:r>
            <a:endParaRPr sz="1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8" name="Google Shape;938;p38"/>
          <p:cNvSpPr txBox="1"/>
          <p:nvPr/>
        </p:nvSpPr>
        <p:spPr>
          <a:xfrm>
            <a:off x="3852071" y="18572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DEFINED</a:t>
            </a:r>
            <a:endParaRPr sz="1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9" name="Google Shape;939;p38"/>
          <p:cNvSpPr txBox="1"/>
          <p:nvPr/>
        </p:nvSpPr>
        <p:spPr>
          <a:xfrm>
            <a:off x="5492893" y="18572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0" name="Google Shape;940;p38"/>
          <p:cNvSpPr txBox="1"/>
          <p:nvPr/>
        </p:nvSpPr>
        <p:spPr>
          <a:xfrm>
            <a:off x="7133699" y="18572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ENABLED</a:t>
            </a:r>
            <a:endParaRPr sz="1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1" name="Google Shape;941;p38"/>
          <p:cNvSpPr txBox="1"/>
          <p:nvPr/>
        </p:nvSpPr>
        <p:spPr>
          <a:xfrm>
            <a:off x="3891597" y="4290900"/>
            <a:ext cx="1360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STRUCTURE</a:t>
            </a:r>
            <a:endParaRPr sz="13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2" name="Google Shape;942;p38"/>
          <p:cNvSpPr txBox="1"/>
          <p:nvPr/>
        </p:nvSpPr>
        <p:spPr>
          <a:xfrm>
            <a:off x="643328" y="2711175"/>
            <a:ext cx="12942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45833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43" name="Google Shape;943;p38"/>
          <p:cNvSpPr txBox="1"/>
          <p:nvPr/>
        </p:nvSpPr>
        <p:spPr>
          <a:xfrm>
            <a:off x="2284150" y="2711175"/>
            <a:ext cx="12942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45833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44" name="Google Shape;944;p38"/>
          <p:cNvSpPr txBox="1"/>
          <p:nvPr/>
        </p:nvSpPr>
        <p:spPr>
          <a:xfrm>
            <a:off x="3924950" y="2711175"/>
            <a:ext cx="12942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45" name="Google Shape;945;p38"/>
          <p:cNvSpPr txBox="1"/>
          <p:nvPr/>
        </p:nvSpPr>
        <p:spPr>
          <a:xfrm>
            <a:off x="5563543" y="2712825"/>
            <a:ext cx="12984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46" name="Google Shape;946;p38"/>
          <p:cNvSpPr txBox="1"/>
          <p:nvPr/>
        </p:nvSpPr>
        <p:spPr>
          <a:xfrm>
            <a:off x="7206449" y="2711175"/>
            <a:ext cx="12942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9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47" name="Google Shape;947;p38"/>
          <p:cNvSpPr txBox="1"/>
          <p:nvPr/>
        </p:nvSpPr>
        <p:spPr>
          <a:xfrm>
            <a:off x="570520" y="12476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1st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8" name="Google Shape;948;p38"/>
          <p:cNvSpPr txBox="1"/>
          <p:nvPr/>
        </p:nvSpPr>
        <p:spPr>
          <a:xfrm>
            <a:off x="2211347" y="12476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2nd</a:t>
            </a:r>
            <a:endParaRPr sz="1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9" name="Google Shape;949;p38"/>
          <p:cNvSpPr txBox="1"/>
          <p:nvPr/>
        </p:nvSpPr>
        <p:spPr>
          <a:xfrm>
            <a:off x="3852146" y="12476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3rd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0" name="Google Shape;950;p38"/>
          <p:cNvSpPr txBox="1"/>
          <p:nvPr/>
        </p:nvSpPr>
        <p:spPr>
          <a:xfrm>
            <a:off x="5492973" y="12476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4th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1" name="Google Shape;951;p38"/>
          <p:cNvSpPr txBox="1"/>
          <p:nvPr/>
        </p:nvSpPr>
        <p:spPr>
          <a:xfrm>
            <a:off x="7133775" y="1247675"/>
            <a:ext cx="1439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5th</a:t>
            </a:r>
            <a:endParaRPr sz="16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9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grpSp>
        <p:nvGrpSpPr>
          <p:cNvPr id="957" name="Google Shape;957;p39"/>
          <p:cNvGrpSpPr/>
          <p:nvPr/>
        </p:nvGrpSpPr>
        <p:grpSpPr>
          <a:xfrm>
            <a:off x="585774" y="1587240"/>
            <a:ext cx="1673246" cy="1673405"/>
            <a:chOff x="825194" y="1599273"/>
            <a:chExt cx="1592203" cy="1592203"/>
          </a:xfrm>
        </p:grpSpPr>
        <p:grpSp>
          <p:nvGrpSpPr>
            <p:cNvPr id="958" name="Google Shape;958;p39"/>
            <p:cNvGrpSpPr/>
            <p:nvPr/>
          </p:nvGrpSpPr>
          <p:grpSpPr>
            <a:xfrm>
              <a:off x="825194" y="1599273"/>
              <a:ext cx="1592203" cy="1592203"/>
              <a:chOff x="971550" y="3006850"/>
              <a:chExt cx="1527000" cy="1527000"/>
            </a:xfrm>
          </p:grpSpPr>
          <p:sp>
            <p:nvSpPr>
              <p:cNvPr id="959" name="Google Shape;959;p39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name="adj1" fmla="val 0"/>
                  <a:gd name="adj2" fmla="val 1235710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name="adj1" fmla="val 12335545"/>
                  <a:gd name="adj2" fmla="val 16701039"/>
                </a:avLst>
              </a:pr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name="adj1" fmla="val 16667231"/>
                  <a:gd name="adj2" fmla="val 733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2" name="Google Shape;962;p39"/>
            <p:cNvSpPr txBox="1"/>
            <p:nvPr/>
          </p:nvSpPr>
          <p:spPr>
            <a:xfrm>
              <a:off x="1189565" y="2541524"/>
              <a:ext cx="8634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sz="25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63" name="Google Shape;963;p39"/>
          <p:cNvSpPr txBox="1"/>
          <p:nvPr/>
        </p:nvSpPr>
        <p:spPr>
          <a:xfrm>
            <a:off x="457608" y="3923395"/>
            <a:ext cx="19296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39"/>
          <p:cNvSpPr txBox="1"/>
          <p:nvPr/>
        </p:nvSpPr>
        <p:spPr>
          <a:xfrm>
            <a:off x="518487" y="3525269"/>
            <a:ext cx="1808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IDENTIFY RISK</a:t>
            </a:r>
            <a:endParaRPr sz="19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65" name="Google Shape;965;p39"/>
          <p:cNvGrpSpPr/>
          <p:nvPr/>
        </p:nvGrpSpPr>
        <p:grpSpPr>
          <a:xfrm>
            <a:off x="2685296" y="1587240"/>
            <a:ext cx="1673246" cy="1673405"/>
            <a:chOff x="3776060" y="1599273"/>
            <a:chExt cx="1592203" cy="1592203"/>
          </a:xfrm>
        </p:grpSpPr>
        <p:grpSp>
          <p:nvGrpSpPr>
            <p:cNvPr id="966" name="Google Shape;966;p39"/>
            <p:cNvGrpSpPr/>
            <p:nvPr/>
          </p:nvGrpSpPr>
          <p:grpSpPr>
            <a:xfrm>
              <a:off x="3776060" y="1599273"/>
              <a:ext cx="1592203" cy="1592203"/>
              <a:chOff x="4134807" y="3006850"/>
              <a:chExt cx="1527000" cy="1527000"/>
            </a:xfrm>
          </p:grpSpPr>
          <p:sp>
            <p:nvSpPr>
              <p:cNvPr id="967" name="Google Shape;967;p39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name="adj1" fmla="val 0"/>
                  <a:gd name="adj2" fmla="val 10844945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9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name="adj1" fmla="val 10792297"/>
                  <a:gd name="adj2" fmla="val 16701039"/>
                </a:avLst>
              </a:pr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9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name="adj1" fmla="val 14917050"/>
                  <a:gd name="adj2" fmla="val 733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0" name="Google Shape;970;p39"/>
            <p:cNvSpPr txBox="1"/>
            <p:nvPr/>
          </p:nvSpPr>
          <p:spPr>
            <a:xfrm>
              <a:off x="4206928" y="2541524"/>
              <a:ext cx="8634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50%</a:t>
              </a:r>
              <a:endParaRPr sz="25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71" name="Google Shape;971;p39"/>
          <p:cNvSpPr txBox="1"/>
          <p:nvPr/>
        </p:nvSpPr>
        <p:spPr>
          <a:xfrm>
            <a:off x="2557293" y="3923395"/>
            <a:ext cx="19296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39"/>
          <p:cNvSpPr txBox="1"/>
          <p:nvPr/>
        </p:nvSpPr>
        <p:spPr>
          <a:xfrm>
            <a:off x="2618172" y="3525269"/>
            <a:ext cx="1808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ASSESS RISK</a:t>
            </a:r>
            <a:endParaRPr sz="24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73" name="Google Shape;973;p39"/>
          <p:cNvGrpSpPr/>
          <p:nvPr/>
        </p:nvGrpSpPr>
        <p:grpSpPr>
          <a:xfrm>
            <a:off x="4784817" y="1587240"/>
            <a:ext cx="1673246" cy="1673405"/>
            <a:chOff x="6726926" y="1599273"/>
            <a:chExt cx="1592203" cy="1592203"/>
          </a:xfrm>
        </p:grpSpPr>
        <p:grpSp>
          <p:nvGrpSpPr>
            <p:cNvPr id="974" name="Google Shape;974;p39"/>
            <p:cNvGrpSpPr/>
            <p:nvPr/>
          </p:nvGrpSpPr>
          <p:grpSpPr>
            <a:xfrm>
              <a:off x="6726926" y="1599273"/>
              <a:ext cx="1592203" cy="1592203"/>
              <a:chOff x="7053875" y="3006850"/>
              <a:chExt cx="1527000" cy="1527000"/>
            </a:xfrm>
          </p:grpSpPr>
          <p:sp>
            <p:nvSpPr>
              <p:cNvPr id="975" name="Google Shape;975;p39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name="adj1" fmla="val 0"/>
                  <a:gd name="adj2" fmla="val 959161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name="adj1" fmla="val 9560330"/>
                  <a:gd name="adj2" fmla="val 18512175"/>
                </a:avLst>
              </a:pr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name="adj1" fmla="val 12199043"/>
                  <a:gd name="adj2" fmla="val 733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8" name="Google Shape;978;p39"/>
            <p:cNvSpPr txBox="1"/>
            <p:nvPr/>
          </p:nvSpPr>
          <p:spPr>
            <a:xfrm>
              <a:off x="7091295" y="2541524"/>
              <a:ext cx="8634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40%</a:t>
              </a:r>
              <a:endParaRPr sz="25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79" name="Google Shape;979;p39"/>
          <p:cNvSpPr txBox="1"/>
          <p:nvPr/>
        </p:nvSpPr>
        <p:spPr>
          <a:xfrm>
            <a:off x="4656977" y="3923395"/>
            <a:ext cx="19296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39"/>
          <p:cNvSpPr txBox="1"/>
          <p:nvPr/>
        </p:nvSpPr>
        <p:spPr>
          <a:xfrm>
            <a:off x="4717856" y="3538426"/>
            <a:ext cx="1808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REVIEW CONTROL</a:t>
            </a:r>
            <a:endParaRPr sz="24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81" name="Google Shape;981;p39"/>
          <p:cNvGrpSpPr/>
          <p:nvPr/>
        </p:nvGrpSpPr>
        <p:grpSpPr>
          <a:xfrm>
            <a:off x="6884518" y="1587247"/>
            <a:ext cx="1673246" cy="1673405"/>
            <a:chOff x="6726926" y="1599273"/>
            <a:chExt cx="1592203" cy="1592203"/>
          </a:xfrm>
        </p:grpSpPr>
        <p:grpSp>
          <p:nvGrpSpPr>
            <p:cNvPr id="982" name="Google Shape;982;p39"/>
            <p:cNvGrpSpPr/>
            <p:nvPr/>
          </p:nvGrpSpPr>
          <p:grpSpPr>
            <a:xfrm>
              <a:off x="6726926" y="1599273"/>
              <a:ext cx="1592203" cy="1592203"/>
              <a:chOff x="7053875" y="3006850"/>
              <a:chExt cx="1527000" cy="1527000"/>
            </a:xfrm>
          </p:grpSpPr>
          <p:sp>
            <p:nvSpPr>
              <p:cNvPr id="983" name="Google Shape;983;p39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name="adj1" fmla="val 0"/>
                  <a:gd name="adj2" fmla="val 8002089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name="adj1" fmla="val 7932685"/>
                  <a:gd name="adj2" fmla="val 18512175"/>
                </a:avLst>
              </a:pr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name="adj1" fmla="val 12199043"/>
                  <a:gd name="adj2" fmla="val 733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6" name="Google Shape;986;p39"/>
            <p:cNvSpPr txBox="1"/>
            <p:nvPr/>
          </p:nvSpPr>
          <p:spPr>
            <a:xfrm>
              <a:off x="7091295" y="2541524"/>
              <a:ext cx="8634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30%</a:t>
              </a:r>
              <a:endParaRPr sz="25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87" name="Google Shape;987;p39"/>
          <p:cNvSpPr txBox="1"/>
          <p:nvPr/>
        </p:nvSpPr>
        <p:spPr>
          <a:xfrm>
            <a:off x="6756662" y="3923395"/>
            <a:ext cx="19296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Neptune is the farthest from the Sun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39"/>
          <p:cNvSpPr txBox="1"/>
          <p:nvPr/>
        </p:nvSpPr>
        <p:spPr>
          <a:xfrm>
            <a:off x="6817540" y="3538426"/>
            <a:ext cx="1808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CONTROL RISK</a:t>
            </a:r>
            <a:endParaRPr sz="24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0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994" name="Google Shape;994;p40"/>
          <p:cNvSpPr/>
          <p:nvPr/>
        </p:nvSpPr>
        <p:spPr>
          <a:xfrm>
            <a:off x="963374" y="1809914"/>
            <a:ext cx="1437296" cy="2275565"/>
          </a:xfrm>
          <a:custGeom>
            <a:avLst/>
            <a:gdLst/>
            <a:ahLst/>
            <a:cxnLst/>
            <a:rect l="l" t="t" r="r" b="b"/>
            <a:pathLst>
              <a:path w="14811" h="30222" extrusionOk="0">
                <a:moveTo>
                  <a:pt x="14310" y="467"/>
                </a:moveTo>
                <a:lnTo>
                  <a:pt x="14310" y="29721"/>
                </a:lnTo>
                <a:lnTo>
                  <a:pt x="467" y="29721"/>
                </a:lnTo>
                <a:lnTo>
                  <a:pt x="467" y="467"/>
                </a:lnTo>
                <a:close/>
                <a:moveTo>
                  <a:pt x="0" y="0"/>
                </a:moveTo>
                <a:lnTo>
                  <a:pt x="0" y="30222"/>
                </a:lnTo>
                <a:lnTo>
                  <a:pt x="14811" y="30222"/>
                </a:lnTo>
                <a:lnTo>
                  <a:pt x="14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0"/>
          <p:cNvSpPr/>
          <p:nvPr/>
        </p:nvSpPr>
        <p:spPr>
          <a:xfrm>
            <a:off x="963375" y="3509350"/>
            <a:ext cx="1437296" cy="606601"/>
          </a:xfrm>
          <a:custGeom>
            <a:avLst/>
            <a:gdLst/>
            <a:ahLst/>
            <a:cxnLst/>
            <a:rect l="l" t="t" r="r" b="b"/>
            <a:pathLst>
              <a:path w="14811" h="5371" extrusionOk="0">
                <a:moveTo>
                  <a:pt x="0" y="0"/>
                </a:moveTo>
                <a:lnTo>
                  <a:pt x="0" y="5371"/>
                </a:lnTo>
                <a:lnTo>
                  <a:pt x="14811" y="5371"/>
                </a:lnTo>
                <a:lnTo>
                  <a:pt x="14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0"/>
          <p:cNvSpPr txBox="1"/>
          <p:nvPr/>
        </p:nvSpPr>
        <p:spPr>
          <a:xfrm>
            <a:off x="1094474" y="1406824"/>
            <a:ext cx="1175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25%</a:t>
            </a:r>
            <a:endParaRPr sz="26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97" name="Google Shape;997;p40"/>
          <p:cNvSpPr/>
          <p:nvPr/>
        </p:nvSpPr>
        <p:spPr>
          <a:xfrm>
            <a:off x="963352" y="4154388"/>
            <a:ext cx="1437191" cy="350941"/>
          </a:xfrm>
          <a:custGeom>
            <a:avLst/>
            <a:gdLst/>
            <a:ahLst/>
            <a:cxnLst/>
            <a:rect l="l" t="t" r="r" b="b"/>
            <a:pathLst>
              <a:path w="25886" h="5438" extrusionOk="0">
                <a:moveTo>
                  <a:pt x="1" y="0"/>
                </a:moveTo>
                <a:lnTo>
                  <a:pt x="1" y="5438"/>
                </a:lnTo>
                <a:lnTo>
                  <a:pt x="25886" y="5438"/>
                </a:lnTo>
                <a:lnTo>
                  <a:pt x="258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40"/>
          <p:cNvSpPr txBox="1"/>
          <p:nvPr/>
        </p:nvSpPr>
        <p:spPr>
          <a:xfrm>
            <a:off x="963350" y="4192825"/>
            <a:ext cx="1437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Identify risk</a:t>
            </a:r>
            <a:endParaRPr sz="18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1000272" y="3709620"/>
            <a:ext cx="13635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It's the closest one to the Sun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40"/>
          <p:cNvSpPr/>
          <p:nvPr/>
        </p:nvSpPr>
        <p:spPr>
          <a:xfrm>
            <a:off x="2889977" y="1799825"/>
            <a:ext cx="1437394" cy="2275641"/>
          </a:xfrm>
          <a:custGeom>
            <a:avLst/>
            <a:gdLst/>
            <a:ahLst/>
            <a:cxnLst/>
            <a:rect l="l" t="t" r="r" b="b"/>
            <a:pathLst>
              <a:path w="14812" h="30223" extrusionOk="0">
                <a:moveTo>
                  <a:pt x="14344" y="501"/>
                </a:moveTo>
                <a:lnTo>
                  <a:pt x="14344" y="29722"/>
                </a:lnTo>
                <a:lnTo>
                  <a:pt x="501" y="29722"/>
                </a:lnTo>
                <a:lnTo>
                  <a:pt x="501" y="501"/>
                </a:lnTo>
                <a:close/>
                <a:moveTo>
                  <a:pt x="1" y="1"/>
                </a:moveTo>
                <a:lnTo>
                  <a:pt x="1" y="30222"/>
                </a:lnTo>
                <a:lnTo>
                  <a:pt x="14811" y="30222"/>
                </a:lnTo>
                <a:lnTo>
                  <a:pt x="148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0"/>
          <p:cNvSpPr/>
          <p:nvPr/>
        </p:nvSpPr>
        <p:spPr>
          <a:xfrm>
            <a:off x="2889975" y="2280450"/>
            <a:ext cx="1437394" cy="1822665"/>
          </a:xfrm>
          <a:custGeom>
            <a:avLst/>
            <a:gdLst/>
            <a:ahLst/>
            <a:cxnLst/>
            <a:rect l="l" t="t" r="r" b="b"/>
            <a:pathLst>
              <a:path w="14812" h="16680" extrusionOk="0">
                <a:moveTo>
                  <a:pt x="1" y="1"/>
                </a:moveTo>
                <a:lnTo>
                  <a:pt x="1" y="16679"/>
                </a:lnTo>
                <a:lnTo>
                  <a:pt x="14811" y="16679"/>
                </a:lnTo>
                <a:lnTo>
                  <a:pt x="148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0"/>
          <p:cNvSpPr txBox="1"/>
          <p:nvPr/>
        </p:nvSpPr>
        <p:spPr>
          <a:xfrm>
            <a:off x="3021104" y="1406824"/>
            <a:ext cx="1175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85%</a:t>
            </a:r>
            <a:endParaRPr sz="26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3" name="Google Shape;1003;p40"/>
          <p:cNvSpPr/>
          <p:nvPr/>
        </p:nvSpPr>
        <p:spPr>
          <a:xfrm>
            <a:off x="2890017" y="4154388"/>
            <a:ext cx="1437191" cy="350941"/>
          </a:xfrm>
          <a:custGeom>
            <a:avLst/>
            <a:gdLst/>
            <a:ahLst/>
            <a:cxnLst/>
            <a:rect l="l" t="t" r="r" b="b"/>
            <a:pathLst>
              <a:path w="25886" h="5438" extrusionOk="0">
                <a:moveTo>
                  <a:pt x="1" y="0"/>
                </a:moveTo>
                <a:lnTo>
                  <a:pt x="1" y="5438"/>
                </a:lnTo>
                <a:lnTo>
                  <a:pt x="25886" y="5438"/>
                </a:lnTo>
                <a:lnTo>
                  <a:pt x="258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0"/>
          <p:cNvSpPr txBox="1"/>
          <p:nvPr/>
        </p:nvSpPr>
        <p:spPr>
          <a:xfrm>
            <a:off x="2889975" y="4192825"/>
            <a:ext cx="1437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Assess risk</a:t>
            </a:r>
            <a:endParaRPr sz="18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5" name="Google Shape;1005;p40"/>
          <p:cNvSpPr txBox="1"/>
          <p:nvPr/>
        </p:nvSpPr>
        <p:spPr>
          <a:xfrm>
            <a:off x="2926926" y="3707670"/>
            <a:ext cx="136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It's the one only with rings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40"/>
          <p:cNvSpPr/>
          <p:nvPr/>
        </p:nvSpPr>
        <p:spPr>
          <a:xfrm>
            <a:off x="4816704" y="1799825"/>
            <a:ext cx="1437296" cy="2303274"/>
          </a:xfrm>
          <a:custGeom>
            <a:avLst/>
            <a:gdLst/>
            <a:ahLst/>
            <a:cxnLst/>
            <a:rect l="l" t="t" r="r" b="b"/>
            <a:pathLst>
              <a:path w="14811" h="30590" extrusionOk="0">
                <a:moveTo>
                  <a:pt x="14310" y="501"/>
                </a:moveTo>
                <a:lnTo>
                  <a:pt x="14310" y="30122"/>
                </a:lnTo>
                <a:lnTo>
                  <a:pt x="500" y="30122"/>
                </a:lnTo>
                <a:lnTo>
                  <a:pt x="500" y="501"/>
                </a:lnTo>
                <a:close/>
                <a:moveTo>
                  <a:pt x="0" y="1"/>
                </a:moveTo>
                <a:lnTo>
                  <a:pt x="0" y="30589"/>
                </a:lnTo>
                <a:lnTo>
                  <a:pt x="14811" y="30589"/>
                </a:lnTo>
                <a:lnTo>
                  <a:pt x="1481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0"/>
          <p:cNvSpPr/>
          <p:nvPr/>
        </p:nvSpPr>
        <p:spPr>
          <a:xfrm>
            <a:off x="4816700" y="3153600"/>
            <a:ext cx="1437296" cy="952675"/>
          </a:xfrm>
          <a:custGeom>
            <a:avLst/>
            <a:gdLst/>
            <a:ahLst/>
            <a:cxnLst/>
            <a:rect l="l" t="t" r="r" b="b"/>
            <a:pathLst>
              <a:path w="14811" h="10575" extrusionOk="0">
                <a:moveTo>
                  <a:pt x="0" y="0"/>
                </a:moveTo>
                <a:lnTo>
                  <a:pt x="0" y="10575"/>
                </a:lnTo>
                <a:lnTo>
                  <a:pt x="14811" y="10575"/>
                </a:lnTo>
                <a:lnTo>
                  <a:pt x="148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0"/>
          <p:cNvSpPr txBox="1"/>
          <p:nvPr/>
        </p:nvSpPr>
        <p:spPr>
          <a:xfrm>
            <a:off x="4947761" y="1406824"/>
            <a:ext cx="1175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40%</a:t>
            </a:r>
            <a:endParaRPr sz="26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9" name="Google Shape;1009;p40"/>
          <p:cNvSpPr/>
          <p:nvPr/>
        </p:nvSpPr>
        <p:spPr>
          <a:xfrm>
            <a:off x="4816679" y="4154388"/>
            <a:ext cx="1437191" cy="350941"/>
          </a:xfrm>
          <a:custGeom>
            <a:avLst/>
            <a:gdLst/>
            <a:ahLst/>
            <a:cxnLst/>
            <a:rect l="l" t="t" r="r" b="b"/>
            <a:pathLst>
              <a:path w="25886" h="5438" extrusionOk="0">
                <a:moveTo>
                  <a:pt x="1" y="0"/>
                </a:moveTo>
                <a:lnTo>
                  <a:pt x="1" y="5438"/>
                </a:lnTo>
                <a:lnTo>
                  <a:pt x="25886" y="5438"/>
                </a:lnTo>
                <a:lnTo>
                  <a:pt x="258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0"/>
          <p:cNvSpPr txBox="1"/>
          <p:nvPr/>
        </p:nvSpPr>
        <p:spPr>
          <a:xfrm>
            <a:off x="4816675" y="4192825"/>
            <a:ext cx="1437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Review control</a:t>
            </a:r>
            <a:endParaRPr sz="18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11" name="Google Shape;1011;p40"/>
          <p:cNvSpPr txBox="1"/>
          <p:nvPr/>
        </p:nvSpPr>
        <p:spPr>
          <a:xfrm>
            <a:off x="4853600" y="3707670"/>
            <a:ext cx="136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40"/>
          <p:cNvSpPr/>
          <p:nvPr/>
        </p:nvSpPr>
        <p:spPr>
          <a:xfrm>
            <a:off x="6743352" y="1799825"/>
            <a:ext cx="1437296" cy="2290700"/>
          </a:xfrm>
          <a:custGeom>
            <a:avLst/>
            <a:gdLst/>
            <a:ahLst/>
            <a:cxnLst/>
            <a:rect l="l" t="t" r="r" b="b"/>
            <a:pathLst>
              <a:path w="14811" h="30423" extrusionOk="0">
                <a:moveTo>
                  <a:pt x="14310" y="501"/>
                </a:moveTo>
                <a:lnTo>
                  <a:pt x="14310" y="29955"/>
                </a:lnTo>
                <a:lnTo>
                  <a:pt x="467" y="29955"/>
                </a:lnTo>
                <a:lnTo>
                  <a:pt x="467" y="501"/>
                </a:lnTo>
                <a:close/>
                <a:moveTo>
                  <a:pt x="0" y="1"/>
                </a:moveTo>
                <a:lnTo>
                  <a:pt x="0" y="30422"/>
                </a:lnTo>
                <a:lnTo>
                  <a:pt x="14811" y="30422"/>
                </a:lnTo>
                <a:lnTo>
                  <a:pt x="148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0"/>
          <p:cNvSpPr/>
          <p:nvPr/>
        </p:nvSpPr>
        <p:spPr>
          <a:xfrm>
            <a:off x="6743350" y="2935324"/>
            <a:ext cx="1434094" cy="1167754"/>
          </a:xfrm>
          <a:custGeom>
            <a:avLst/>
            <a:gdLst/>
            <a:ahLst/>
            <a:cxnLst/>
            <a:rect l="l" t="t" r="r" b="b"/>
            <a:pathLst>
              <a:path w="14778" h="5338" extrusionOk="0">
                <a:moveTo>
                  <a:pt x="0" y="0"/>
                </a:moveTo>
                <a:lnTo>
                  <a:pt x="0" y="5337"/>
                </a:lnTo>
                <a:lnTo>
                  <a:pt x="14777" y="5337"/>
                </a:lnTo>
                <a:lnTo>
                  <a:pt x="1477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40"/>
          <p:cNvSpPr txBox="1"/>
          <p:nvPr/>
        </p:nvSpPr>
        <p:spPr>
          <a:xfrm>
            <a:off x="6874375" y="1406824"/>
            <a:ext cx="1175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50%</a:t>
            </a:r>
            <a:endParaRPr sz="2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15" name="Google Shape;1015;p40"/>
          <p:cNvSpPr/>
          <p:nvPr/>
        </p:nvSpPr>
        <p:spPr>
          <a:xfrm>
            <a:off x="6743307" y="4154388"/>
            <a:ext cx="1437191" cy="350941"/>
          </a:xfrm>
          <a:custGeom>
            <a:avLst/>
            <a:gdLst/>
            <a:ahLst/>
            <a:cxnLst/>
            <a:rect l="l" t="t" r="r" b="b"/>
            <a:pathLst>
              <a:path w="25886" h="5438" extrusionOk="0">
                <a:moveTo>
                  <a:pt x="1" y="0"/>
                </a:moveTo>
                <a:lnTo>
                  <a:pt x="1" y="5438"/>
                </a:lnTo>
                <a:lnTo>
                  <a:pt x="25886" y="5438"/>
                </a:lnTo>
                <a:lnTo>
                  <a:pt x="2588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0"/>
          <p:cNvSpPr txBox="1"/>
          <p:nvPr/>
        </p:nvSpPr>
        <p:spPr>
          <a:xfrm>
            <a:off x="6743300" y="4192825"/>
            <a:ext cx="143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Control risk</a:t>
            </a:r>
            <a:endParaRPr sz="18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17" name="Google Shape;1017;p40"/>
          <p:cNvSpPr txBox="1"/>
          <p:nvPr/>
        </p:nvSpPr>
        <p:spPr>
          <a:xfrm>
            <a:off x="6779097" y="3707670"/>
            <a:ext cx="1362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1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1023" name="Google Shape;1023;p41"/>
          <p:cNvSpPr/>
          <p:nvPr/>
        </p:nvSpPr>
        <p:spPr>
          <a:xfrm>
            <a:off x="1028968" y="1798027"/>
            <a:ext cx="3226500" cy="245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4" name="Google Shape;1024;p41"/>
          <p:cNvSpPr/>
          <p:nvPr/>
        </p:nvSpPr>
        <p:spPr>
          <a:xfrm>
            <a:off x="4888605" y="1798027"/>
            <a:ext cx="3226500" cy="245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5" name="Google Shape;1025;p41"/>
          <p:cNvSpPr/>
          <p:nvPr/>
        </p:nvSpPr>
        <p:spPr>
          <a:xfrm flipH="1">
            <a:off x="5971516" y="1093437"/>
            <a:ext cx="1060800" cy="106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6" name="Google Shape;1026;p41"/>
          <p:cNvSpPr/>
          <p:nvPr/>
        </p:nvSpPr>
        <p:spPr>
          <a:xfrm flipH="1">
            <a:off x="2111825" y="1093437"/>
            <a:ext cx="1060933" cy="10606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7" name="Google Shape;1027;p41"/>
          <p:cNvSpPr/>
          <p:nvPr/>
        </p:nvSpPr>
        <p:spPr>
          <a:xfrm flipH="1">
            <a:off x="2437994" y="1419676"/>
            <a:ext cx="408668" cy="408096"/>
          </a:xfrm>
          <a:custGeom>
            <a:avLst/>
            <a:gdLst/>
            <a:ahLst/>
            <a:cxnLst/>
            <a:rect l="l" t="t" r="r" b="b"/>
            <a:pathLst>
              <a:path w="672526" h="671763" extrusionOk="0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8" name="Google Shape;1028;p41"/>
          <p:cNvSpPr/>
          <p:nvPr/>
        </p:nvSpPr>
        <p:spPr>
          <a:xfrm>
            <a:off x="6220433" y="1403288"/>
            <a:ext cx="563049" cy="440955"/>
          </a:xfrm>
          <a:custGeom>
            <a:avLst/>
            <a:gdLst/>
            <a:ahLst/>
            <a:cxnLst/>
            <a:rect l="l" t="t" r="r" b="b"/>
            <a:pathLst>
              <a:path w="5250" h="4113" extrusionOk="0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9" name="Google Shape;1029;p41"/>
          <p:cNvSpPr/>
          <p:nvPr/>
        </p:nvSpPr>
        <p:spPr>
          <a:xfrm>
            <a:off x="5029329" y="2984370"/>
            <a:ext cx="435856" cy="4358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0" name="Google Shape;1030;p41"/>
          <p:cNvSpPr/>
          <p:nvPr/>
        </p:nvSpPr>
        <p:spPr>
          <a:xfrm>
            <a:off x="5131603" y="3111699"/>
            <a:ext cx="231312" cy="181206"/>
          </a:xfrm>
          <a:custGeom>
            <a:avLst/>
            <a:gdLst/>
            <a:ahLst/>
            <a:cxnLst/>
            <a:rect l="l" t="t" r="r" b="b"/>
            <a:pathLst>
              <a:path w="5250" h="4113" extrusionOk="0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1" name="Google Shape;1031;p41"/>
          <p:cNvSpPr/>
          <p:nvPr/>
        </p:nvSpPr>
        <p:spPr>
          <a:xfrm>
            <a:off x="5029329" y="3643926"/>
            <a:ext cx="435856" cy="4358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2" name="Google Shape;1032;p41"/>
          <p:cNvSpPr/>
          <p:nvPr/>
        </p:nvSpPr>
        <p:spPr>
          <a:xfrm>
            <a:off x="5131603" y="3771254"/>
            <a:ext cx="231312" cy="181206"/>
          </a:xfrm>
          <a:custGeom>
            <a:avLst/>
            <a:gdLst/>
            <a:ahLst/>
            <a:cxnLst/>
            <a:rect l="l" t="t" r="r" b="b"/>
            <a:pathLst>
              <a:path w="5250" h="4113" extrusionOk="0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3" name="Google Shape;1033;p41"/>
          <p:cNvSpPr/>
          <p:nvPr/>
        </p:nvSpPr>
        <p:spPr>
          <a:xfrm>
            <a:off x="5029329" y="2323550"/>
            <a:ext cx="435856" cy="4358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4" name="Google Shape;1034;p41"/>
          <p:cNvSpPr/>
          <p:nvPr/>
        </p:nvSpPr>
        <p:spPr>
          <a:xfrm>
            <a:off x="5131603" y="2450878"/>
            <a:ext cx="231312" cy="181206"/>
          </a:xfrm>
          <a:custGeom>
            <a:avLst/>
            <a:gdLst/>
            <a:ahLst/>
            <a:cxnLst/>
            <a:rect l="l" t="t" r="r" b="b"/>
            <a:pathLst>
              <a:path w="5250" h="4113" extrusionOk="0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5" name="Google Shape;1035;p41"/>
          <p:cNvSpPr/>
          <p:nvPr/>
        </p:nvSpPr>
        <p:spPr>
          <a:xfrm flipH="1">
            <a:off x="1169572" y="2318634"/>
            <a:ext cx="435856" cy="4358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6" name="Google Shape;1036;p41"/>
          <p:cNvSpPr/>
          <p:nvPr/>
        </p:nvSpPr>
        <p:spPr>
          <a:xfrm flipH="1">
            <a:off x="1303570" y="2452696"/>
            <a:ext cx="167891" cy="167700"/>
          </a:xfrm>
          <a:custGeom>
            <a:avLst/>
            <a:gdLst/>
            <a:ahLst/>
            <a:cxnLst/>
            <a:rect l="l" t="t" r="r" b="b"/>
            <a:pathLst>
              <a:path w="672526" h="671763" extrusionOk="0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7" name="Google Shape;1037;p41"/>
          <p:cNvSpPr/>
          <p:nvPr/>
        </p:nvSpPr>
        <p:spPr>
          <a:xfrm flipH="1">
            <a:off x="1169572" y="2984355"/>
            <a:ext cx="435856" cy="4358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8" name="Google Shape;1038;p41"/>
          <p:cNvSpPr/>
          <p:nvPr/>
        </p:nvSpPr>
        <p:spPr>
          <a:xfrm flipH="1">
            <a:off x="1303570" y="3118418"/>
            <a:ext cx="167891" cy="167700"/>
          </a:xfrm>
          <a:custGeom>
            <a:avLst/>
            <a:gdLst/>
            <a:ahLst/>
            <a:cxnLst/>
            <a:rect l="l" t="t" r="r" b="b"/>
            <a:pathLst>
              <a:path w="672526" h="671763" extrusionOk="0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9" name="Google Shape;1039;p41"/>
          <p:cNvSpPr/>
          <p:nvPr/>
        </p:nvSpPr>
        <p:spPr>
          <a:xfrm flipH="1">
            <a:off x="1169572" y="3643911"/>
            <a:ext cx="435856" cy="4358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0" name="Google Shape;1040;p41"/>
          <p:cNvSpPr/>
          <p:nvPr/>
        </p:nvSpPr>
        <p:spPr>
          <a:xfrm flipH="1">
            <a:off x="1303570" y="3777974"/>
            <a:ext cx="167891" cy="167700"/>
          </a:xfrm>
          <a:custGeom>
            <a:avLst/>
            <a:gdLst/>
            <a:ahLst/>
            <a:cxnLst/>
            <a:rect l="l" t="t" r="r" b="b"/>
            <a:pathLst>
              <a:path w="672526" h="671763" extrusionOk="0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1" name="Google Shape;1041;p41"/>
          <p:cNvSpPr txBox="1"/>
          <p:nvPr/>
        </p:nvSpPr>
        <p:spPr>
          <a:xfrm>
            <a:off x="1746544" y="2359670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one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41"/>
          <p:cNvSpPr txBox="1"/>
          <p:nvPr/>
        </p:nvSpPr>
        <p:spPr>
          <a:xfrm>
            <a:off x="1746544" y="3025391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41"/>
          <p:cNvSpPr txBox="1"/>
          <p:nvPr/>
        </p:nvSpPr>
        <p:spPr>
          <a:xfrm>
            <a:off x="1746544" y="3684947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41"/>
          <p:cNvSpPr txBox="1"/>
          <p:nvPr/>
        </p:nvSpPr>
        <p:spPr>
          <a:xfrm>
            <a:off x="5605784" y="2359670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eighth and the farthest-known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41"/>
          <p:cNvSpPr txBox="1"/>
          <p:nvPr/>
        </p:nvSpPr>
        <p:spPr>
          <a:xfrm>
            <a:off x="5605784" y="3025391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41"/>
          <p:cNvSpPr txBox="1"/>
          <p:nvPr/>
        </p:nvSpPr>
        <p:spPr>
          <a:xfrm>
            <a:off x="5605784" y="3684947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only planet with life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41"/>
          <p:cNvSpPr txBox="1"/>
          <p:nvPr/>
        </p:nvSpPr>
        <p:spPr>
          <a:xfrm flipH="1">
            <a:off x="5266150" y="4285550"/>
            <a:ext cx="24714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8" name="Google Shape;1048;p41"/>
          <p:cNvSpPr txBox="1"/>
          <p:nvPr/>
        </p:nvSpPr>
        <p:spPr>
          <a:xfrm flipH="1">
            <a:off x="1406525" y="4285550"/>
            <a:ext cx="24714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CONTROLS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2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1054" name="Google Shape;1054;p42"/>
          <p:cNvSpPr/>
          <p:nvPr/>
        </p:nvSpPr>
        <p:spPr>
          <a:xfrm flipH="1">
            <a:off x="3737157" y="1631249"/>
            <a:ext cx="2257695" cy="2240089"/>
          </a:xfrm>
          <a:custGeom>
            <a:avLst/>
            <a:gdLst/>
            <a:ahLst/>
            <a:cxnLst/>
            <a:rect l="l" t="t" r="r" b="b"/>
            <a:pathLst>
              <a:path w="51782" h="51782" extrusionOk="0">
                <a:moveTo>
                  <a:pt x="51781" y="1"/>
                </a:moveTo>
                <a:lnTo>
                  <a:pt x="51781" y="13210"/>
                </a:lnTo>
                <a:cubicBezTo>
                  <a:pt x="41119" y="13210"/>
                  <a:pt x="31491" y="17526"/>
                  <a:pt x="24508" y="24509"/>
                </a:cubicBezTo>
                <a:cubicBezTo>
                  <a:pt x="17526" y="31491"/>
                  <a:pt x="13209" y="41119"/>
                  <a:pt x="13209" y="51782"/>
                </a:cubicBezTo>
                <a:lnTo>
                  <a:pt x="0" y="51782"/>
                </a:lnTo>
                <a:cubicBezTo>
                  <a:pt x="0" y="37479"/>
                  <a:pt x="5789" y="24528"/>
                  <a:pt x="15159" y="15159"/>
                </a:cubicBezTo>
                <a:cubicBezTo>
                  <a:pt x="24528" y="5790"/>
                  <a:pt x="37478" y="1"/>
                  <a:pt x="51781" y="1"/>
                </a:cubicBezTo>
                <a:close/>
              </a:path>
            </a:pathLst>
          </a:custGeom>
          <a:solidFill>
            <a:schemeClr val="accent3"/>
          </a:solidFill>
          <a:ln w="2975" cap="flat" cmpd="sng">
            <a:solidFill>
              <a:schemeClr val="accent3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2"/>
          <p:cNvSpPr/>
          <p:nvPr/>
        </p:nvSpPr>
        <p:spPr>
          <a:xfrm flipH="1">
            <a:off x="2668678" y="2811079"/>
            <a:ext cx="2137098" cy="1060259"/>
          </a:xfrm>
          <a:custGeom>
            <a:avLst/>
            <a:gdLst/>
            <a:ahLst/>
            <a:cxnLst/>
            <a:rect l="l" t="t" r="r" b="b"/>
            <a:pathLst>
              <a:path w="49016" h="24509" extrusionOk="0">
                <a:moveTo>
                  <a:pt x="49016" y="24509"/>
                </a:moveTo>
                <a:lnTo>
                  <a:pt x="35409" y="24509"/>
                </a:lnTo>
                <a:cubicBezTo>
                  <a:pt x="35409" y="21505"/>
                  <a:pt x="34176" y="18779"/>
                  <a:pt x="32207" y="16810"/>
                </a:cubicBezTo>
                <a:cubicBezTo>
                  <a:pt x="30237" y="14821"/>
                  <a:pt x="27512" y="13607"/>
                  <a:pt x="24508" y="13607"/>
                </a:cubicBezTo>
                <a:cubicBezTo>
                  <a:pt x="21504" y="13607"/>
                  <a:pt x="18779" y="14821"/>
                  <a:pt x="16810" y="16810"/>
                </a:cubicBezTo>
                <a:cubicBezTo>
                  <a:pt x="14820" y="18779"/>
                  <a:pt x="13607" y="21505"/>
                  <a:pt x="13607" y="24509"/>
                </a:cubicBezTo>
                <a:lnTo>
                  <a:pt x="0" y="24509"/>
                </a:lnTo>
                <a:cubicBezTo>
                  <a:pt x="0" y="17745"/>
                  <a:pt x="2746" y="11618"/>
                  <a:pt x="7182" y="7182"/>
                </a:cubicBezTo>
                <a:cubicBezTo>
                  <a:pt x="11618" y="2746"/>
                  <a:pt x="17745" y="1"/>
                  <a:pt x="24508" y="1"/>
                </a:cubicBezTo>
                <a:cubicBezTo>
                  <a:pt x="31272" y="1"/>
                  <a:pt x="37399" y="2746"/>
                  <a:pt x="41835" y="7182"/>
                </a:cubicBezTo>
                <a:cubicBezTo>
                  <a:pt x="46271" y="11618"/>
                  <a:pt x="49016" y="17745"/>
                  <a:pt x="49016" y="24509"/>
                </a:cubicBezTo>
                <a:close/>
              </a:path>
            </a:pathLst>
          </a:custGeom>
          <a:solidFill>
            <a:schemeClr val="accent1"/>
          </a:solidFill>
          <a:ln w="2975" cap="flat" cmpd="sng">
            <a:solidFill>
              <a:schemeClr val="accent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2"/>
          <p:cNvSpPr/>
          <p:nvPr/>
        </p:nvSpPr>
        <p:spPr>
          <a:xfrm flipH="1">
            <a:off x="5333907" y="1866194"/>
            <a:ext cx="1262002" cy="2005144"/>
          </a:xfrm>
          <a:custGeom>
            <a:avLst/>
            <a:gdLst/>
            <a:ahLst/>
            <a:cxnLst/>
            <a:rect l="l" t="t" r="r" b="b"/>
            <a:pathLst>
              <a:path w="28945" h="46351" extrusionOk="0">
                <a:moveTo>
                  <a:pt x="28945" y="9728"/>
                </a:moveTo>
                <a:cubicBezTo>
                  <a:pt x="19575" y="19097"/>
                  <a:pt x="13786" y="32048"/>
                  <a:pt x="13786" y="46351"/>
                </a:cubicBezTo>
                <a:lnTo>
                  <a:pt x="1" y="46351"/>
                </a:lnTo>
                <a:cubicBezTo>
                  <a:pt x="1" y="28248"/>
                  <a:pt x="7341" y="11857"/>
                  <a:pt x="19197" y="0"/>
                </a:cubicBezTo>
                <a:close/>
              </a:path>
            </a:pathLst>
          </a:custGeom>
          <a:solidFill>
            <a:schemeClr val="accent4"/>
          </a:solidFill>
          <a:ln w="2975" cap="flat" cmpd="sng">
            <a:solidFill>
              <a:schemeClr val="accent4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2"/>
          <p:cNvSpPr/>
          <p:nvPr/>
        </p:nvSpPr>
        <p:spPr>
          <a:xfrm flipH="1">
            <a:off x="2548111" y="2202670"/>
            <a:ext cx="2870842" cy="1668668"/>
          </a:xfrm>
          <a:custGeom>
            <a:avLst/>
            <a:gdLst/>
            <a:ahLst/>
            <a:cxnLst/>
            <a:rect l="l" t="t" r="r" b="b"/>
            <a:pathLst>
              <a:path w="65845" h="38573" extrusionOk="0">
                <a:moveTo>
                  <a:pt x="65845" y="11300"/>
                </a:moveTo>
                <a:lnTo>
                  <a:pt x="55899" y="21246"/>
                </a:lnTo>
                <a:cubicBezTo>
                  <a:pt x="51463" y="16810"/>
                  <a:pt x="45336" y="14065"/>
                  <a:pt x="38572" y="14065"/>
                </a:cubicBezTo>
                <a:cubicBezTo>
                  <a:pt x="31809" y="14065"/>
                  <a:pt x="25682" y="16810"/>
                  <a:pt x="21246" y="21246"/>
                </a:cubicBezTo>
                <a:cubicBezTo>
                  <a:pt x="16810" y="25682"/>
                  <a:pt x="14064" y="31809"/>
                  <a:pt x="14064" y="38573"/>
                </a:cubicBezTo>
                <a:lnTo>
                  <a:pt x="0" y="38573"/>
                </a:lnTo>
                <a:cubicBezTo>
                  <a:pt x="0" y="27910"/>
                  <a:pt x="4317" y="18282"/>
                  <a:pt x="11299" y="11300"/>
                </a:cubicBezTo>
                <a:cubicBezTo>
                  <a:pt x="18282" y="4317"/>
                  <a:pt x="27910" y="1"/>
                  <a:pt x="38572" y="1"/>
                </a:cubicBezTo>
                <a:cubicBezTo>
                  <a:pt x="49215" y="1"/>
                  <a:pt x="58863" y="4317"/>
                  <a:pt x="65845" y="11300"/>
                </a:cubicBezTo>
                <a:close/>
              </a:path>
            </a:pathLst>
          </a:custGeom>
          <a:solidFill>
            <a:schemeClr val="accent2"/>
          </a:solidFill>
          <a:ln w="2975" cap="flat" cmpd="sng">
            <a:solidFill>
              <a:schemeClr val="accent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" name="Google Shape;1058;p42"/>
          <p:cNvGrpSpPr/>
          <p:nvPr/>
        </p:nvGrpSpPr>
        <p:grpSpPr>
          <a:xfrm flipH="1">
            <a:off x="3544213" y="2921425"/>
            <a:ext cx="386028" cy="385996"/>
            <a:chOff x="-65131525" y="2281350"/>
            <a:chExt cx="316650" cy="316650"/>
          </a:xfrm>
        </p:grpSpPr>
        <p:sp>
          <p:nvSpPr>
            <p:cNvPr id="1059" name="Google Shape;1059;p42"/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2"/>
          <p:cNvGrpSpPr/>
          <p:nvPr/>
        </p:nvGrpSpPr>
        <p:grpSpPr>
          <a:xfrm flipH="1">
            <a:off x="5357882" y="2924036"/>
            <a:ext cx="383133" cy="380724"/>
            <a:chOff x="-61354075" y="1940500"/>
            <a:chExt cx="314275" cy="312325"/>
          </a:xfrm>
        </p:grpSpPr>
        <p:sp>
          <p:nvSpPr>
            <p:cNvPr id="1062" name="Google Shape;1062;p42"/>
            <p:cNvSpPr/>
            <p:nvPr/>
          </p:nvSpPr>
          <p:spPr>
            <a:xfrm>
              <a:off x="-61354075" y="1940500"/>
              <a:ext cx="314275" cy="312325"/>
            </a:xfrm>
            <a:custGeom>
              <a:avLst/>
              <a:gdLst/>
              <a:ahLst/>
              <a:cxnLst/>
              <a:rect l="l" t="t" r="r" b="b"/>
              <a:pathLst>
                <a:path w="12571" h="12493" extrusionOk="0">
                  <a:moveTo>
                    <a:pt x="6270" y="1001"/>
                  </a:moveTo>
                  <a:lnTo>
                    <a:pt x="7687" y="2419"/>
                  </a:lnTo>
                  <a:cubicBezTo>
                    <a:pt x="7750" y="2482"/>
                    <a:pt x="7876" y="2513"/>
                    <a:pt x="7971" y="2513"/>
                  </a:cubicBezTo>
                  <a:lnTo>
                    <a:pt x="9956" y="2513"/>
                  </a:lnTo>
                  <a:lnTo>
                    <a:pt x="9956" y="4529"/>
                  </a:lnTo>
                  <a:cubicBezTo>
                    <a:pt x="9956" y="4655"/>
                    <a:pt x="10019" y="4718"/>
                    <a:pt x="10082" y="4813"/>
                  </a:cubicBezTo>
                  <a:lnTo>
                    <a:pt x="11499" y="6231"/>
                  </a:lnTo>
                  <a:lnTo>
                    <a:pt x="10082" y="7648"/>
                  </a:lnTo>
                  <a:cubicBezTo>
                    <a:pt x="10019" y="7711"/>
                    <a:pt x="9956" y="7837"/>
                    <a:pt x="9956" y="7900"/>
                  </a:cubicBezTo>
                  <a:lnTo>
                    <a:pt x="9956" y="9917"/>
                  </a:lnTo>
                  <a:lnTo>
                    <a:pt x="7971" y="9917"/>
                  </a:lnTo>
                  <a:cubicBezTo>
                    <a:pt x="7845" y="9917"/>
                    <a:pt x="7750" y="9948"/>
                    <a:pt x="7687" y="10043"/>
                  </a:cubicBezTo>
                  <a:lnTo>
                    <a:pt x="6270" y="11460"/>
                  </a:lnTo>
                  <a:lnTo>
                    <a:pt x="4852" y="10043"/>
                  </a:lnTo>
                  <a:cubicBezTo>
                    <a:pt x="4757" y="9948"/>
                    <a:pt x="4631" y="9917"/>
                    <a:pt x="4568" y="9917"/>
                  </a:cubicBezTo>
                  <a:lnTo>
                    <a:pt x="2552" y="9917"/>
                  </a:lnTo>
                  <a:lnTo>
                    <a:pt x="2552" y="7900"/>
                  </a:lnTo>
                  <a:cubicBezTo>
                    <a:pt x="2552" y="7806"/>
                    <a:pt x="2521" y="7711"/>
                    <a:pt x="2426" y="7648"/>
                  </a:cubicBezTo>
                  <a:lnTo>
                    <a:pt x="1008" y="6231"/>
                  </a:lnTo>
                  <a:lnTo>
                    <a:pt x="2426" y="4813"/>
                  </a:lnTo>
                  <a:cubicBezTo>
                    <a:pt x="2521" y="4718"/>
                    <a:pt x="2552" y="4624"/>
                    <a:pt x="2552" y="4529"/>
                  </a:cubicBezTo>
                  <a:lnTo>
                    <a:pt x="2552" y="2513"/>
                  </a:lnTo>
                  <a:lnTo>
                    <a:pt x="4568" y="2513"/>
                  </a:lnTo>
                  <a:cubicBezTo>
                    <a:pt x="4694" y="2513"/>
                    <a:pt x="4757" y="2482"/>
                    <a:pt x="4852" y="2419"/>
                  </a:cubicBezTo>
                  <a:lnTo>
                    <a:pt x="6270" y="1001"/>
                  </a:lnTo>
                  <a:close/>
                  <a:moveTo>
                    <a:pt x="6285" y="1"/>
                  </a:moveTo>
                  <a:cubicBezTo>
                    <a:pt x="6175" y="1"/>
                    <a:pt x="6065" y="40"/>
                    <a:pt x="5986" y="119"/>
                  </a:cubicBezTo>
                  <a:lnTo>
                    <a:pt x="4411" y="1694"/>
                  </a:lnTo>
                  <a:lnTo>
                    <a:pt x="2174" y="1694"/>
                  </a:lnTo>
                  <a:cubicBezTo>
                    <a:pt x="1922" y="1694"/>
                    <a:pt x="1733" y="1883"/>
                    <a:pt x="1733" y="2135"/>
                  </a:cubicBezTo>
                  <a:lnTo>
                    <a:pt x="1733" y="4372"/>
                  </a:lnTo>
                  <a:lnTo>
                    <a:pt x="158" y="5947"/>
                  </a:lnTo>
                  <a:cubicBezTo>
                    <a:pt x="0" y="6105"/>
                    <a:pt x="0" y="6388"/>
                    <a:pt x="158" y="6546"/>
                  </a:cubicBezTo>
                  <a:lnTo>
                    <a:pt x="1733" y="8121"/>
                  </a:lnTo>
                  <a:lnTo>
                    <a:pt x="1733" y="10358"/>
                  </a:lnTo>
                  <a:cubicBezTo>
                    <a:pt x="1733" y="10578"/>
                    <a:pt x="1922" y="10736"/>
                    <a:pt x="2174" y="10736"/>
                  </a:cubicBezTo>
                  <a:lnTo>
                    <a:pt x="4411" y="10736"/>
                  </a:lnTo>
                  <a:lnTo>
                    <a:pt x="5986" y="12374"/>
                  </a:lnTo>
                  <a:cubicBezTo>
                    <a:pt x="6065" y="12453"/>
                    <a:pt x="6175" y="12492"/>
                    <a:pt x="6285" y="12492"/>
                  </a:cubicBezTo>
                  <a:cubicBezTo>
                    <a:pt x="6396" y="12492"/>
                    <a:pt x="6506" y="12453"/>
                    <a:pt x="6585" y="12374"/>
                  </a:cubicBezTo>
                  <a:lnTo>
                    <a:pt x="8160" y="10736"/>
                  </a:lnTo>
                  <a:lnTo>
                    <a:pt x="10397" y="10736"/>
                  </a:lnTo>
                  <a:cubicBezTo>
                    <a:pt x="10617" y="10736"/>
                    <a:pt x="10775" y="10547"/>
                    <a:pt x="10775" y="10358"/>
                  </a:cubicBezTo>
                  <a:lnTo>
                    <a:pt x="10775" y="8121"/>
                  </a:lnTo>
                  <a:lnTo>
                    <a:pt x="12413" y="6546"/>
                  </a:lnTo>
                  <a:cubicBezTo>
                    <a:pt x="12571" y="6388"/>
                    <a:pt x="12571" y="6105"/>
                    <a:pt x="12413" y="5947"/>
                  </a:cubicBezTo>
                  <a:lnTo>
                    <a:pt x="10775" y="4372"/>
                  </a:lnTo>
                  <a:lnTo>
                    <a:pt x="10775" y="2135"/>
                  </a:lnTo>
                  <a:cubicBezTo>
                    <a:pt x="10775" y="1883"/>
                    <a:pt x="10586" y="1694"/>
                    <a:pt x="10397" y="1694"/>
                  </a:cubicBezTo>
                  <a:lnTo>
                    <a:pt x="8160" y="1694"/>
                  </a:lnTo>
                  <a:lnTo>
                    <a:pt x="6585" y="119"/>
                  </a:lnTo>
                  <a:cubicBezTo>
                    <a:pt x="6506" y="40"/>
                    <a:pt x="6396" y="1"/>
                    <a:pt x="6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-61268225" y="2024575"/>
              <a:ext cx="60650" cy="61475"/>
            </a:xfrm>
            <a:custGeom>
              <a:avLst/>
              <a:gdLst/>
              <a:ahLst/>
              <a:cxnLst/>
              <a:rect l="l" t="t" r="r" b="b"/>
              <a:pathLst>
                <a:path w="2426" h="2459" extrusionOk="0">
                  <a:moveTo>
                    <a:pt x="1197" y="820"/>
                  </a:moveTo>
                  <a:cubicBezTo>
                    <a:pt x="1449" y="820"/>
                    <a:pt x="1607" y="1009"/>
                    <a:pt x="1607" y="1261"/>
                  </a:cubicBezTo>
                  <a:cubicBezTo>
                    <a:pt x="1607" y="1481"/>
                    <a:pt x="1418" y="1639"/>
                    <a:pt x="1197" y="1639"/>
                  </a:cubicBezTo>
                  <a:cubicBezTo>
                    <a:pt x="1008" y="1639"/>
                    <a:pt x="819" y="1450"/>
                    <a:pt x="819" y="1261"/>
                  </a:cubicBezTo>
                  <a:cubicBezTo>
                    <a:pt x="788" y="977"/>
                    <a:pt x="977" y="820"/>
                    <a:pt x="1197" y="820"/>
                  </a:cubicBezTo>
                  <a:close/>
                  <a:moveTo>
                    <a:pt x="1197" y="1"/>
                  </a:moveTo>
                  <a:cubicBezTo>
                    <a:pt x="536" y="1"/>
                    <a:pt x="0" y="536"/>
                    <a:pt x="0" y="1261"/>
                  </a:cubicBezTo>
                  <a:cubicBezTo>
                    <a:pt x="0" y="1954"/>
                    <a:pt x="504" y="2458"/>
                    <a:pt x="1197" y="2458"/>
                  </a:cubicBezTo>
                  <a:cubicBezTo>
                    <a:pt x="1890" y="2458"/>
                    <a:pt x="2426" y="1922"/>
                    <a:pt x="2426" y="1261"/>
                  </a:cubicBezTo>
                  <a:cubicBezTo>
                    <a:pt x="2426" y="568"/>
                    <a:pt x="1890" y="1"/>
                    <a:pt x="1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-61187100" y="2107275"/>
              <a:ext cx="61450" cy="61475"/>
            </a:xfrm>
            <a:custGeom>
              <a:avLst/>
              <a:gdLst/>
              <a:ahLst/>
              <a:cxnLst/>
              <a:rect l="l" t="t" r="r" b="b"/>
              <a:pathLst>
                <a:path w="2458" h="2459" extrusionOk="0">
                  <a:moveTo>
                    <a:pt x="1229" y="788"/>
                  </a:moveTo>
                  <a:cubicBezTo>
                    <a:pt x="1512" y="820"/>
                    <a:pt x="1670" y="977"/>
                    <a:pt x="1670" y="1198"/>
                  </a:cubicBezTo>
                  <a:cubicBezTo>
                    <a:pt x="1670" y="1450"/>
                    <a:pt x="1481" y="1639"/>
                    <a:pt x="1229" y="1639"/>
                  </a:cubicBezTo>
                  <a:cubicBezTo>
                    <a:pt x="1008" y="1639"/>
                    <a:pt x="851" y="1450"/>
                    <a:pt x="851" y="1198"/>
                  </a:cubicBezTo>
                  <a:cubicBezTo>
                    <a:pt x="851" y="977"/>
                    <a:pt x="1040" y="788"/>
                    <a:pt x="1229" y="78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922" y="2458"/>
                    <a:pt x="2458" y="1922"/>
                    <a:pt x="2458" y="1198"/>
                  </a:cubicBezTo>
                  <a:cubicBezTo>
                    <a:pt x="2458" y="536"/>
                    <a:pt x="1922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-61250125" y="2044475"/>
              <a:ext cx="105575" cy="103600"/>
            </a:xfrm>
            <a:custGeom>
              <a:avLst/>
              <a:gdLst/>
              <a:ahLst/>
              <a:cxnLst/>
              <a:rect l="l" t="t" r="r" b="b"/>
              <a:pathLst>
                <a:path w="4223" h="4144" extrusionOk="0">
                  <a:moveTo>
                    <a:pt x="3766" y="0"/>
                  </a:moveTo>
                  <a:cubicBezTo>
                    <a:pt x="3655" y="0"/>
                    <a:pt x="3545" y="40"/>
                    <a:pt x="3466" y="118"/>
                  </a:cubicBezTo>
                  <a:lnTo>
                    <a:pt x="158" y="3426"/>
                  </a:lnTo>
                  <a:cubicBezTo>
                    <a:pt x="1" y="3615"/>
                    <a:pt x="1" y="3836"/>
                    <a:pt x="158" y="4025"/>
                  </a:cubicBezTo>
                  <a:cubicBezTo>
                    <a:pt x="237" y="4104"/>
                    <a:pt x="347" y="4143"/>
                    <a:pt x="458" y="4143"/>
                  </a:cubicBezTo>
                  <a:cubicBezTo>
                    <a:pt x="568" y="4143"/>
                    <a:pt x="678" y="4104"/>
                    <a:pt x="757" y="4025"/>
                  </a:cubicBezTo>
                  <a:lnTo>
                    <a:pt x="4065" y="717"/>
                  </a:lnTo>
                  <a:cubicBezTo>
                    <a:pt x="4222" y="559"/>
                    <a:pt x="4222" y="276"/>
                    <a:pt x="4065" y="118"/>
                  </a:cubicBezTo>
                  <a:cubicBezTo>
                    <a:pt x="3986" y="40"/>
                    <a:pt x="3876" y="0"/>
                    <a:pt x="3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2"/>
          <p:cNvGrpSpPr/>
          <p:nvPr/>
        </p:nvGrpSpPr>
        <p:grpSpPr>
          <a:xfrm flipH="1">
            <a:off x="5960874" y="2919505"/>
            <a:ext cx="386028" cy="389836"/>
            <a:chOff x="-64764500" y="2280550"/>
            <a:chExt cx="316650" cy="319800"/>
          </a:xfrm>
        </p:grpSpPr>
        <p:sp>
          <p:nvSpPr>
            <p:cNvPr id="1067" name="Google Shape;1067;p42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2"/>
          <p:cNvGrpSpPr/>
          <p:nvPr/>
        </p:nvGrpSpPr>
        <p:grpSpPr>
          <a:xfrm flipH="1">
            <a:off x="4668222" y="2930344"/>
            <a:ext cx="386973" cy="368108"/>
            <a:chOff x="-59889100" y="1945025"/>
            <a:chExt cx="317425" cy="301975"/>
          </a:xfrm>
        </p:grpSpPr>
        <p:sp>
          <p:nvSpPr>
            <p:cNvPr id="1070" name="Google Shape;1070;p42"/>
            <p:cNvSpPr/>
            <p:nvPr/>
          </p:nvSpPr>
          <p:spPr>
            <a:xfrm>
              <a:off x="-59845000" y="2074200"/>
              <a:ext cx="63025" cy="61450"/>
            </a:xfrm>
            <a:custGeom>
              <a:avLst/>
              <a:gdLst/>
              <a:ahLst/>
              <a:cxnLst/>
              <a:rect l="l" t="t" r="r" b="b"/>
              <a:pathLst>
                <a:path w="2521" h="2458" extrusionOk="0">
                  <a:moveTo>
                    <a:pt x="1702" y="788"/>
                  </a:moveTo>
                  <a:lnTo>
                    <a:pt x="1702" y="1639"/>
                  </a:lnTo>
                  <a:lnTo>
                    <a:pt x="883" y="1639"/>
                  </a:lnTo>
                  <a:lnTo>
                    <a:pt x="883" y="788"/>
                  </a:lnTo>
                  <a:close/>
                  <a:moveTo>
                    <a:pt x="442" y="0"/>
                  </a:moveTo>
                  <a:cubicBezTo>
                    <a:pt x="190" y="0"/>
                    <a:pt x="1" y="190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58"/>
                    <a:pt x="442" y="2458"/>
                  </a:cubicBezTo>
                  <a:lnTo>
                    <a:pt x="2080" y="2458"/>
                  </a:lnTo>
                  <a:cubicBezTo>
                    <a:pt x="2332" y="2458"/>
                    <a:pt x="2521" y="2237"/>
                    <a:pt x="2521" y="2048"/>
                  </a:cubicBezTo>
                  <a:lnTo>
                    <a:pt x="2521" y="410"/>
                  </a:lnTo>
                  <a:cubicBezTo>
                    <a:pt x="2521" y="158"/>
                    <a:pt x="2332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-59761500" y="1990700"/>
              <a:ext cx="61450" cy="144950"/>
            </a:xfrm>
            <a:custGeom>
              <a:avLst/>
              <a:gdLst/>
              <a:ahLst/>
              <a:cxnLst/>
              <a:rect l="l" t="t" r="r" b="b"/>
              <a:pathLst>
                <a:path w="2458" h="5798" extrusionOk="0">
                  <a:moveTo>
                    <a:pt x="1670" y="820"/>
                  </a:moveTo>
                  <a:lnTo>
                    <a:pt x="1670" y="4979"/>
                  </a:lnTo>
                  <a:lnTo>
                    <a:pt x="851" y="4979"/>
                  </a:lnTo>
                  <a:lnTo>
                    <a:pt x="851" y="820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411"/>
                  </a:cubicBezTo>
                  <a:lnTo>
                    <a:pt x="0" y="5357"/>
                  </a:lnTo>
                  <a:cubicBezTo>
                    <a:pt x="0" y="5577"/>
                    <a:pt x="158" y="5798"/>
                    <a:pt x="410" y="5798"/>
                  </a:cubicBezTo>
                  <a:lnTo>
                    <a:pt x="2048" y="5798"/>
                  </a:lnTo>
                  <a:cubicBezTo>
                    <a:pt x="2300" y="5798"/>
                    <a:pt x="2458" y="5577"/>
                    <a:pt x="2458" y="5388"/>
                  </a:cubicBezTo>
                  <a:lnTo>
                    <a:pt x="2458" y="411"/>
                  </a:lnTo>
                  <a:cubicBezTo>
                    <a:pt x="2458" y="158"/>
                    <a:pt x="2269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-59678800" y="2053725"/>
              <a:ext cx="61450" cy="81925"/>
            </a:xfrm>
            <a:custGeom>
              <a:avLst/>
              <a:gdLst/>
              <a:ahLst/>
              <a:cxnLst/>
              <a:rect l="l" t="t" r="r" b="b"/>
              <a:pathLst>
                <a:path w="2458" h="3277" extrusionOk="0">
                  <a:moveTo>
                    <a:pt x="1670" y="788"/>
                  </a:moveTo>
                  <a:lnTo>
                    <a:pt x="1670" y="2458"/>
                  </a:lnTo>
                  <a:lnTo>
                    <a:pt x="851" y="2458"/>
                  </a:lnTo>
                  <a:lnTo>
                    <a:pt x="851" y="788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lnTo>
                    <a:pt x="0" y="2867"/>
                  </a:lnTo>
                  <a:cubicBezTo>
                    <a:pt x="0" y="3056"/>
                    <a:pt x="158" y="3277"/>
                    <a:pt x="410" y="3277"/>
                  </a:cubicBezTo>
                  <a:lnTo>
                    <a:pt x="2048" y="3277"/>
                  </a:lnTo>
                  <a:cubicBezTo>
                    <a:pt x="2300" y="3277"/>
                    <a:pt x="2458" y="3056"/>
                    <a:pt x="2458" y="2867"/>
                  </a:cubicBezTo>
                  <a:lnTo>
                    <a:pt x="2458" y="410"/>
                  </a:lnTo>
                  <a:cubicBezTo>
                    <a:pt x="2458" y="158"/>
                    <a:pt x="2269" y="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-59889100" y="1945025"/>
              <a:ext cx="317425" cy="301975"/>
            </a:xfrm>
            <a:custGeom>
              <a:avLst/>
              <a:gdLst/>
              <a:ahLst/>
              <a:cxnLst/>
              <a:rect l="l" t="t" r="r" b="b"/>
              <a:pathLst>
                <a:path w="12697" h="12079" extrusionOk="0">
                  <a:moveTo>
                    <a:pt x="6333" y="851"/>
                  </a:moveTo>
                  <a:cubicBezTo>
                    <a:pt x="9357" y="851"/>
                    <a:pt x="11846" y="2931"/>
                    <a:pt x="11846" y="5546"/>
                  </a:cubicBezTo>
                  <a:cubicBezTo>
                    <a:pt x="11846" y="8129"/>
                    <a:pt x="9357" y="10208"/>
                    <a:pt x="6333" y="10208"/>
                  </a:cubicBezTo>
                  <a:cubicBezTo>
                    <a:pt x="5482" y="10208"/>
                    <a:pt x="4600" y="10019"/>
                    <a:pt x="3812" y="9704"/>
                  </a:cubicBezTo>
                  <a:cubicBezTo>
                    <a:pt x="3757" y="9682"/>
                    <a:pt x="3697" y="9671"/>
                    <a:pt x="3637" y="9671"/>
                  </a:cubicBezTo>
                  <a:cubicBezTo>
                    <a:pt x="3529" y="9671"/>
                    <a:pt x="3421" y="9706"/>
                    <a:pt x="3340" y="9767"/>
                  </a:cubicBezTo>
                  <a:lnTo>
                    <a:pt x="2489" y="10649"/>
                  </a:lnTo>
                  <a:lnTo>
                    <a:pt x="2489" y="9074"/>
                  </a:lnTo>
                  <a:cubicBezTo>
                    <a:pt x="2489" y="8948"/>
                    <a:pt x="2426" y="8822"/>
                    <a:pt x="2363" y="8759"/>
                  </a:cubicBezTo>
                  <a:cubicBezTo>
                    <a:pt x="1387" y="7877"/>
                    <a:pt x="819" y="6743"/>
                    <a:pt x="819" y="5514"/>
                  </a:cubicBezTo>
                  <a:cubicBezTo>
                    <a:pt x="819" y="2962"/>
                    <a:pt x="3308" y="851"/>
                    <a:pt x="6333" y="851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63"/>
                    <a:pt x="599" y="8255"/>
                    <a:pt x="1639" y="9263"/>
                  </a:cubicBezTo>
                  <a:lnTo>
                    <a:pt x="1639" y="11689"/>
                  </a:lnTo>
                  <a:cubicBezTo>
                    <a:pt x="1639" y="11918"/>
                    <a:pt x="1832" y="12079"/>
                    <a:pt x="2045" y="12079"/>
                  </a:cubicBezTo>
                  <a:cubicBezTo>
                    <a:pt x="2153" y="12079"/>
                    <a:pt x="2267" y="12037"/>
                    <a:pt x="2363" y="11941"/>
                  </a:cubicBezTo>
                  <a:lnTo>
                    <a:pt x="3749" y="10555"/>
                  </a:lnTo>
                  <a:cubicBezTo>
                    <a:pt x="4569" y="10901"/>
                    <a:pt x="5419" y="11027"/>
                    <a:pt x="6333" y="11027"/>
                  </a:cubicBezTo>
                  <a:cubicBezTo>
                    <a:pt x="9830" y="11027"/>
                    <a:pt x="12697" y="8570"/>
                    <a:pt x="12697" y="5514"/>
                  </a:cubicBezTo>
                  <a:cubicBezTo>
                    <a:pt x="12697" y="2490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42"/>
          <p:cNvSpPr txBox="1"/>
          <p:nvPr/>
        </p:nvSpPr>
        <p:spPr>
          <a:xfrm>
            <a:off x="457875" y="3428668"/>
            <a:ext cx="1968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42"/>
          <p:cNvSpPr txBox="1"/>
          <p:nvPr/>
        </p:nvSpPr>
        <p:spPr>
          <a:xfrm>
            <a:off x="457875" y="3218848"/>
            <a:ext cx="1968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 RISK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6" name="Google Shape;1076;p42"/>
          <p:cNvSpPr txBox="1"/>
          <p:nvPr/>
        </p:nvSpPr>
        <p:spPr>
          <a:xfrm>
            <a:off x="457875" y="2074060"/>
            <a:ext cx="1968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42"/>
          <p:cNvSpPr txBox="1"/>
          <p:nvPr/>
        </p:nvSpPr>
        <p:spPr>
          <a:xfrm>
            <a:off x="457875" y="1864296"/>
            <a:ext cx="1968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8" name="Google Shape;1078;p42"/>
          <p:cNvSpPr txBox="1"/>
          <p:nvPr/>
        </p:nvSpPr>
        <p:spPr>
          <a:xfrm>
            <a:off x="6717150" y="3428693"/>
            <a:ext cx="1968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one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42"/>
          <p:cNvSpPr txBox="1"/>
          <p:nvPr/>
        </p:nvSpPr>
        <p:spPr>
          <a:xfrm>
            <a:off x="6717225" y="3218826"/>
            <a:ext cx="1968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0" name="Google Shape;1080;p42"/>
          <p:cNvSpPr txBox="1"/>
          <p:nvPr/>
        </p:nvSpPr>
        <p:spPr>
          <a:xfrm>
            <a:off x="6717225" y="2074110"/>
            <a:ext cx="1968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Neptune is the eighth and farthest-known one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42"/>
          <p:cNvSpPr txBox="1"/>
          <p:nvPr/>
        </p:nvSpPr>
        <p:spPr>
          <a:xfrm>
            <a:off x="6717225" y="1864271"/>
            <a:ext cx="1968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</a:t>
            </a:r>
            <a:endParaRPr sz="18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2" name="Google Shape;1082;p42"/>
          <p:cNvSpPr txBox="1"/>
          <p:nvPr/>
        </p:nvSpPr>
        <p:spPr>
          <a:xfrm>
            <a:off x="457875" y="2926579"/>
            <a:ext cx="1968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3" name="Google Shape;1083;p42"/>
          <p:cNvSpPr txBox="1"/>
          <p:nvPr/>
        </p:nvSpPr>
        <p:spPr>
          <a:xfrm>
            <a:off x="457875" y="1572027"/>
            <a:ext cx="1968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4" name="Google Shape;1084;p42"/>
          <p:cNvSpPr txBox="1"/>
          <p:nvPr/>
        </p:nvSpPr>
        <p:spPr>
          <a:xfrm>
            <a:off x="6717225" y="2926558"/>
            <a:ext cx="1968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5" name="Google Shape;1085;p42"/>
          <p:cNvSpPr txBox="1"/>
          <p:nvPr/>
        </p:nvSpPr>
        <p:spPr>
          <a:xfrm>
            <a:off x="6717225" y="1572002"/>
            <a:ext cx="1968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18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DEFINE A UN MAL PAGADOR?</a:t>
            </a:r>
            <a:endParaRPr dirty="0"/>
          </a:p>
        </p:txBody>
      </p:sp>
      <p:sp>
        <p:nvSpPr>
          <p:cNvPr id="91" name="Google Shape;91;p17"/>
          <p:cNvSpPr/>
          <p:nvPr/>
        </p:nvSpPr>
        <p:spPr>
          <a:xfrm>
            <a:off x="3207704" y="1476514"/>
            <a:ext cx="1317957" cy="1317957"/>
          </a:xfrm>
          <a:custGeom>
            <a:avLst/>
            <a:gdLst/>
            <a:ahLst/>
            <a:cxnLst/>
            <a:rect l="l" t="t" r="r" b="b"/>
            <a:pathLst>
              <a:path w="4836540" h="4836539" extrusionOk="0">
                <a:moveTo>
                  <a:pt x="4836540" y="0"/>
                </a:moveTo>
                <a:lnTo>
                  <a:pt x="4836540" y="1523412"/>
                </a:lnTo>
                <a:lnTo>
                  <a:pt x="4795969" y="1524438"/>
                </a:lnTo>
                <a:cubicBezTo>
                  <a:pt x="3029975" y="1613957"/>
                  <a:pt x="1613955" y="3029976"/>
                  <a:pt x="1524437" y="4795970"/>
                </a:cubicBezTo>
                <a:lnTo>
                  <a:pt x="1523411" y="4836539"/>
                </a:lnTo>
                <a:lnTo>
                  <a:pt x="0" y="4836539"/>
                </a:lnTo>
                <a:lnTo>
                  <a:pt x="3008" y="4717576"/>
                </a:lnTo>
                <a:cubicBezTo>
                  <a:pt x="132013" y="2172622"/>
                  <a:pt x="2172622" y="132012"/>
                  <a:pt x="4717576" y="3008"/>
                </a:cubicBezTo>
                <a:lnTo>
                  <a:pt x="48365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609636" y="1476514"/>
            <a:ext cx="1317957" cy="1317957"/>
          </a:xfrm>
          <a:custGeom>
            <a:avLst/>
            <a:gdLst/>
            <a:ahLst/>
            <a:cxnLst/>
            <a:rect l="l" t="t" r="r" b="b"/>
            <a:pathLst>
              <a:path w="4836539" h="4836539" extrusionOk="0">
                <a:moveTo>
                  <a:pt x="0" y="0"/>
                </a:moveTo>
                <a:lnTo>
                  <a:pt x="118964" y="3008"/>
                </a:lnTo>
                <a:cubicBezTo>
                  <a:pt x="2663918" y="132012"/>
                  <a:pt x="4704527" y="2172622"/>
                  <a:pt x="4833531" y="4717576"/>
                </a:cubicBezTo>
                <a:lnTo>
                  <a:pt x="4836539" y="4836539"/>
                </a:lnTo>
                <a:lnTo>
                  <a:pt x="3313127" y="4836539"/>
                </a:lnTo>
                <a:lnTo>
                  <a:pt x="3312101" y="4795970"/>
                </a:lnTo>
                <a:cubicBezTo>
                  <a:pt x="3222583" y="3029976"/>
                  <a:pt x="1806563" y="1613957"/>
                  <a:pt x="40569" y="1524438"/>
                </a:cubicBezTo>
                <a:lnTo>
                  <a:pt x="0" y="15234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207704" y="2878083"/>
            <a:ext cx="1317957" cy="1317957"/>
          </a:xfrm>
          <a:custGeom>
            <a:avLst/>
            <a:gdLst/>
            <a:ahLst/>
            <a:cxnLst/>
            <a:rect l="l" t="t" r="r" b="b"/>
            <a:pathLst>
              <a:path w="4836540" h="4836541" extrusionOk="0">
                <a:moveTo>
                  <a:pt x="0" y="0"/>
                </a:moveTo>
                <a:lnTo>
                  <a:pt x="1523411" y="0"/>
                </a:lnTo>
                <a:lnTo>
                  <a:pt x="1524437" y="40571"/>
                </a:lnTo>
                <a:cubicBezTo>
                  <a:pt x="1613955" y="1806565"/>
                  <a:pt x="3029975" y="3222585"/>
                  <a:pt x="4795969" y="3312103"/>
                </a:cubicBezTo>
                <a:lnTo>
                  <a:pt x="4836540" y="3313129"/>
                </a:lnTo>
                <a:lnTo>
                  <a:pt x="4836540" y="4836541"/>
                </a:lnTo>
                <a:lnTo>
                  <a:pt x="4717576" y="4833533"/>
                </a:lnTo>
                <a:cubicBezTo>
                  <a:pt x="2172622" y="4704529"/>
                  <a:pt x="132013" y="2663919"/>
                  <a:pt x="3008" y="11896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609636" y="2878083"/>
            <a:ext cx="1317957" cy="1317957"/>
          </a:xfrm>
          <a:custGeom>
            <a:avLst/>
            <a:gdLst/>
            <a:ahLst/>
            <a:cxnLst/>
            <a:rect l="l" t="t" r="r" b="b"/>
            <a:pathLst>
              <a:path w="4836539" h="4836541" extrusionOk="0">
                <a:moveTo>
                  <a:pt x="3313127" y="0"/>
                </a:moveTo>
                <a:lnTo>
                  <a:pt x="4836539" y="0"/>
                </a:lnTo>
                <a:lnTo>
                  <a:pt x="4833531" y="118965"/>
                </a:lnTo>
                <a:cubicBezTo>
                  <a:pt x="4704527" y="2663919"/>
                  <a:pt x="2663918" y="4704529"/>
                  <a:pt x="118964" y="4833533"/>
                </a:cubicBezTo>
                <a:lnTo>
                  <a:pt x="0" y="4836541"/>
                </a:lnTo>
                <a:lnTo>
                  <a:pt x="0" y="3313129"/>
                </a:lnTo>
                <a:lnTo>
                  <a:pt x="40569" y="3312103"/>
                </a:lnTo>
                <a:cubicBezTo>
                  <a:pt x="1806563" y="3222585"/>
                  <a:pt x="3222583" y="1806565"/>
                  <a:pt x="3312101" y="40571"/>
                </a:cubicBezTo>
                <a:lnTo>
                  <a:pt x="33131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846914" y="1054361"/>
            <a:ext cx="1326600" cy="13263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2836275" y="3300236"/>
            <a:ext cx="1326600" cy="13263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981065" y="3300236"/>
            <a:ext cx="1326600" cy="13263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4981064" y="1054361"/>
            <a:ext cx="1326600" cy="13263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918827" y="1523111"/>
            <a:ext cx="1191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RECORD DE PAGO</a:t>
            </a:r>
            <a:endParaRPr sz="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044550" y="1523111"/>
            <a:ext cx="1191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500" i="0" u="none" strike="noStrike" cap="none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ESTADO PRESTAMO</a:t>
            </a:r>
            <a:endParaRPr sz="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940524" y="3799678"/>
            <a:ext cx="1191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MESES</a:t>
            </a:r>
            <a:endParaRPr sz="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044550" y="3799678"/>
            <a:ext cx="1191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500" i="0" u="none" strike="noStrike" cap="none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RATIO</a:t>
            </a:r>
            <a:endParaRPr sz="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787650" y="2450969"/>
            <a:ext cx="15687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i="0" u="none" strike="noStrike" cap="none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VARIABLES A CONSIDERAR</a:t>
            </a:r>
            <a:endParaRPr sz="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784777" y="2151685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 flipH="1">
            <a:off x="1367883" y="1151553"/>
            <a:ext cx="671481" cy="592288"/>
            <a:chOff x="5049750" y="832600"/>
            <a:chExt cx="505100" cy="483100"/>
          </a:xfrm>
        </p:grpSpPr>
        <p:sp>
          <p:nvSpPr>
            <p:cNvPr id="109" name="Google Shape;109;p17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7383598" y="1241306"/>
            <a:ext cx="489163" cy="470415"/>
            <a:chOff x="1049375" y="2318350"/>
            <a:chExt cx="298525" cy="295400"/>
          </a:xfrm>
        </p:grpSpPr>
        <p:sp>
          <p:nvSpPr>
            <p:cNvPr id="123" name="Google Shape;123;p17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3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1091" name="Google Shape;1091;p43"/>
          <p:cNvSpPr/>
          <p:nvPr/>
        </p:nvSpPr>
        <p:spPr>
          <a:xfrm rot="5400000">
            <a:off x="5936586" y="1929905"/>
            <a:ext cx="785495" cy="4333933"/>
          </a:xfrm>
          <a:custGeom>
            <a:avLst/>
            <a:gdLst/>
            <a:ahLst/>
            <a:cxnLst/>
            <a:rect l="l" t="t" r="r" b="b"/>
            <a:pathLst>
              <a:path w="24518" h="55241" extrusionOk="0">
                <a:moveTo>
                  <a:pt x="12242" y="1"/>
                </a:moveTo>
                <a:lnTo>
                  <a:pt x="0" y="7340"/>
                </a:lnTo>
                <a:lnTo>
                  <a:pt x="0" y="55241"/>
                </a:lnTo>
                <a:lnTo>
                  <a:pt x="24518" y="55241"/>
                </a:lnTo>
                <a:lnTo>
                  <a:pt x="24518" y="7340"/>
                </a:lnTo>
                <a:lnTo>
                  <a:pt x="1224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3"/>
          <p:cNvSpPr txBox="1"/>
          <p:nvPr/>
        </p:nvSpPr>
        <p:spPr>
          <a:xfrm>
            <a:off x="5221481" y="3815021"/>
            <a:ext cx="984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50%</a:t>
            </a:r>
            <a:endParaRPr sz="3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3" name="Google Shape;1093;p43"/>
          <p:cNvSpPr txBox="1"/>
          <p:nvPr/>
        </p:nvSpPr>
        <p:spPr>
          <a:xfrm>
            <a:off x="647700" y="4088200"/>
            <a:ext cx="2340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also of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43"/>
          <p:cNvSpPr txBox="1"/>
          <p:nvPr/>
        </p:nvSpPr>
        <p:spPr>
          <a:xfrm>
            <a:off x="647700" y="3731875"/>
            <a:ext cx="18678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CONTROL RISK</a:t>
            </a:r>
            <a:endParaRPr sz="20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5" name="Google Shape;1095;p43"/>
          <p:cNvSpPr/>
          <p:nvPr/>
        </p:nvSpPr>
        <p:spPr>
          <a:xfrm rot="5400000">
            <a:off x="5614878" y="1374227"/>
            <a:ext cx="785527" cy="3690567"/>
          </a:xfrm>
          <a:custGeom>
            <a:avLst/>
            <a:gdLst/>
            <a:ahLst/>
            <a:cxnLst/>
            <a:rect l="l" t="t" r="r" b="b"/>
            <a:pathLst>
              <a:path w="24519" h="47268" extrusionOk="0">
                <a:moveTo>
                  <a:pt x="12243" y="0"/>
                </a:moveTo>
                <a:lnTo>
                  <a:pt x="1" y="7339"/>
                </a:lnTo>
                <a:lnTo>
                  <a:pt x="1" y="47268"/>
                </a:lnTo>
                <a:lnTo>
                  <a:pt x="24518" y="47268"/>
                </a:lnTo>
                <a:lnTo>
                  <a:pt x="24518" y="7339"/>
                </a:lnTo>
                <a:lnTo>
                  <a:pt x="122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3"/>
          <p:cNvSpPr txBox="1"/>
          <p:nvPr/>
        </p:nvSpPr>
        <p:spPr>
          <a:xfrm>
            <a:off x="5221481" y="2936311"/>
            <a:ext cx="913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40%</a:t>
            </a:r>
            <a:endParaRPr sz="3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7" name="Google Shape;1097;p43"/>
          <p:cNvSpPr txBox="1"/>
          <p:nvPr/>
        </p:nvSpPr>
        <p:spPr>
          <a:xfrm>
            <a:off x="647700" y="3211384"/>
            <a:ext cx="2340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43"/>
          <p:cNvSpPr txBox="1"/>
          <p:nvPr/>
        </p:nvSpPr>
        <p:spPr>
          <a:xfrm>
            <a:off x="647700" y="2855042"/>
            <a:ext cx="18678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REVIEW CONTROL</a:t>
            </a:r>
            <a:endParaRPr sz="20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9" name="Google Shape;1099;p43"/>
          <p:cNvSpPr/>
          <p:nvPr/>
        </p:nvSpPr>
        <p:spPr>
          <a:xfrm rot="5400000">
            <a:off x="5111487" y="991726"/>
            <a:ext cx="784438" cy="2682665"/>
          </a:xfrm>
          <a:custGeom>
            <a:avLst/>
            <a:gdLst/>
            <a:ahLst/>
            <a:cxnLst/>
            <a:rect l="l" t="t" r="r" b="b"/>
            <a:pathLst>
              <a:path w="24485" h="34359" extrusionOk="0">
                <a:moveTo>
                  <a:pt x="12243" y="1"/>
                </a:moveTo>
                <a:lnTo>
                  <a:pt x="1" y="7339"/>
                </a:lnTo>
                <a:lnTo>
                  <a:pt x="1" y="34359"/>
                </a:lnTo>
                <a:lnTo>
                  <a:pt x="24485" y="34359"/>
                </a:lnTo>
                <a:lnTo>
                  <a:pt x="24485" y="7339"/>
                </a:lnTo>
                <a:lnTo>
                  <a:pt x="1224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3"/>
          <p:cNvSpPr txBox="1"/>
          <p:nvPr/>
        </p:nvSpPr>
        <p:spPr>
          <a:xfrm>
            <a:off x="5221481" y="2049858"/>
            <a:ext cx="913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30%</a:t>
            </a:r>
            <a:endParaRPr sz="3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1" name="Google Shape;1101;p43"/>
          <p:cNvSpPr txBox="1"/>
          <p:nvPr/>
        </p:nvSpPr>
        <p:spPr>
          <a:xfrm>
            <a:off x="647700" y="2324363"/>
            <a:ext cx="2340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43"/>
          <p:cNvSpPr txBox="1"/>
          <p:nvPr/>
        </p:nvSpPr>
        <p:spPr>
          <a:xfrm>
            <a:off x="647700" y="1968030"/>
            <a:ext cx="18678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ASSESS RISK</a:t>
            </a:r>
            <a:endParaRPr sz="20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3" name="Google Shape;1103;p43"/>
          <p:cNvSpPr/>
          <p:nvPr/>
        </p:nvSpPr>
        <p:spPr>
          <a:xfrm rot="5400000">
            <a:off x="5004191" y="212060"/>
            <a:ext cx="785495" cy="2469123"/>
          </a:xfrm>
          <a:custGeom>
            <a:avLst/>
            <a:gdLst/>
            <a:ahLst/>
            <a:cxnLst/>
            <a:rect l="l" t="t" r="r" b="b"/>
            <a:pathLst>
              <a:path w="24518" h="31624" extrusionOk="0">
                <a:moveTo>
                  <a:pt x="12242" y="1"/>
                </a:moveTo>
                <a:lnTo>
                  <a:pt x="0" y="7373"/>
                </a:lnTo>
                <a:lnTo>
                  <a:pt x="0" y="31624"/>
                </a:lnTo>
                <a:lnTo>
                  <a:pt x="24518" y="31624"/>
                </a:lnTo>
                <a:lnTo>
                  <a:pt x="24518" y="7373"/>
                </a:lnTo>
                <a:lnTo>
                  <a:pt x="122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43"/>
          <p:cNvSpPr txBox="1"/>
          <p:nvPr/>
        </p:nvSpPr>
        <p:spPr>
          <a:xfrm>
            <a:off x="5221481" y="1163421"/>
            <a:ext cx="913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20%</a:t>
            </a:r>
            <a:endParaRPr sz="3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5" name="Google Shape;1105;p43"/>
          <p:cNvSpPr txBox="1"/>
          <p:nvPr/>
        </p:nvSpPr>
        <p:spPr>
          <a:xfrm>
            <a:off x="647700" y="1437925"/>
            <a:ext cx="2340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43"/>
          <p:cNvSpPr txBox="1"/>
          <p:nvPr/>
        </p:nvSpPr>
        <p:spPr>
          <a:xfrm>
            <a:off x="647700" y="1081575"/>
            <a:ext cx="18678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IDENTIFY RISK</a:t>
            </a:r>
            <a:endParaRPr sz="20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07" name="Google Shape;1107;p43"/>
          <p:cNvGrpSpPr/>
          <p:nvPr/>
        </p:nvGrpSpPr>
        <p:grpSpPr>
          <a:xfrm>
            <a:off x="4385009" y="2149924"/>
            <a:ext cx="366269" cy="366269"/>
            <a:chOff x="-61783350" y="2297100"/>
            <a:chExt cx="316650" cy="316650"/>
          </a:xfrm>
        </p:grpSpPr>
        <p:sp>
          <p:nvSpPr>
            <p:cNvPr id="1108" name="Google Shape;1108;p43"/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3"/>
          <p:cNvGrpSpPr/>
          <p:nvPr/>
        </p:nvGrpSpPr>
        <p:grpSpPr>
          <a:xfrm>
            <a:off x="4392478" y="3045254"/>
            <a:ext cx="351315" cy="348513"/>
            <a:chOff x="6167350" y="2672800"/>
            <a:chExt cx="297750" cy="295375"/>
          </a:xfrm>
        </p:grpSpPr>
        <p:sp>
          <p:nvSpPr>
            <p:cNvPr id="1111" name="Google Shape;1111;p43"/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43"/>
          <p:cNvGrpSpPr/>
          <p:nvPr/>
        </p:nvGrpSpPr>
        <p:grpSpPr>
          <a:xfrm>
            <a:off x="4392030" y="3922600"/>
            <a:ext cx="352230" cy="348542"/>
            <a:chOff x="1049375" y="2318350"/>
            <a:chExt cx="298525" cy="295400"/>
          </a:xfrm>
        </p:grpSpPr>
        <p:sp>
          <p:nvSpPr>
            <p:cNvPr id="1117" name="Google Shape;1117;p43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43"/>
          <p:cNvGrpSpPr/>
          <p:nvPr/>
        </p:nvGrpSpPr>
        <p:grpSpPr>
          <a:xfrm>
            <a:off x="4407204" y="1234509"/>
            <a:ext cx="321859" cy="424225"/>
            <a:chOff x="-4178875" y="2405775"/>
            <a:chExt cx="222925" cy="293825"/>
          </a:xfrm>
        </p:grpSpPr>
        <p:sp>
          <p:nvSpPr>
            <p:cNvPr id="1122" name="Google Shape;1122;p43"/>
            <p:cNvSpPr/>
            <p:nvPr/>
          </p:nvSpPr>
          <p:spPr>
            <a:xfrm>
              <a:off x="-4178875" y="2405775"/>
              <a:ext cx="222925" cy="293825"/>
            </a:xfrm>
            <a:custGeom>
              <a:avLst/>
              <a:gdLst/>
              <a:ahLst/>
              <a:cxnLst/>
              <a:rect l="l" t="t" r="r" b="b"/>
              <a:pathLst>
                <a:path w="8917" h="11753" extrusionOk="0">
                  <a:moveTo>
                    <a:pt x="4474" y="694"/>
                  </a:moveTo>
                  <a:cubicBezTo>
                    <a:pt x="6553" y="694"/>
                    <a:pt x="8254" y="2395"/>
                    <a:pt x="8254" y="4475"/>
                  </a:cubicBezTo>
                  <a:cubicBezTo>
                    <a:pt x="8191" y="5262"/>
                    <a:pt x="7971" y="6018"/>
                    <a:pt x="7530" y="6649"/>
                  </a:cubicBezTo>
                  <a:lnTo>
                    <a:pt x="4474" y="10776"/>
                  </a:lnTo>
                  <a:lnTo>
                    <a:pt x="1418" y="6712"/>
                  </a:lnTo>
                  <a:cubicBezTo>
                    <a:pt x="945" y="6050"/>
                    <a:pt x="693" y="5294"/>
                    <a:pt x="693" y="4475"/>
                  </a:cubicBezTo>
                  <a:cubicBezTo>
                    <a:pt x="693" y="2395"/>
                    <a:pt x="2363" y="694"/>
                    <a:pt x="4474" y="694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2017"/>
                    <a:pt x="0" y="4475"/>
                  </a:cubicBezTo>
                  <a:cubicBezTo>
                    <a:pt x="0" y="5451"/>
                    <a:pt x="315" y="6365"/>
                    <a:pt x="882" y="7153"/>
                  </a:cubicBezTo>
                  <a:lnTo>
                    <a:pt x="4190" y="11595"/>
                  </a:lnTo>
                  <a:cubicBezTo>
                    <a:pt x="4253" y="11689"/>
                    <a:pt x="4348" y="11752"/>
                    <a:pt x="4474" y="11752"/>
                  </a:cubicBezTo>
                  <a:cubicBezTo>
                    <a:pt x="4568" y="11752"/>
                    <a:pt x="4663" y="11721"/>
                    <a:pt x="4726" y="11595"/>
                  </a:cubicBezTo>
                  <a:lnTo>
                    <a:pt x="8097" y="7058"/>
                  </a:lnTo>
                  <a:cubicBezTo>
                    <a:pt x="8633" y="6333"/>
                    <a:pt x="8916" y="5420"/>
                    <a:pt x="8916" y="4506"/>
                  </a:cubicBezTo>
                  <a:cubicBezTo>
                    <a:pt x="8916" y="1986"/>
                    <a:pt x="6900" y="1"/>
                    <a:pt x="4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-4093025" y="24916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630"/>
                  </a:moveTo>
                  <a:cubicBezTo>
                    <a:pt x="1229" y="630"/>
                    <a:pt x="1386" y="788"/>
                    <a:pt x="1386" y="1008"/>
                  </a:cubicBezTo>
                  <a:cubicBezTo>
                    <a:pt x="1386" y="1197"/>
                    <a:pt x="1197" y="1355"/>
                    <a:pt x="1040" y="1355"/>
                  </a:cubicBezTo>
                  <a:cubicBezTo>
                    <a:pt x="819" y="1355"/>
                    <a:pt x="662" y="1197"/>
                    <a:pt x="662" y="1008"/>
                  </a:cubicBezTo>
                  <a:cubicBezTo>
                    <a:pt x="662" y="788"/>
                    <a:pt x="819" y="630"/>
                    <a:pt x="1040" y="630"/>
                  </a:cubicBez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5"/>
                    <a:pt x="473" y="2048"/>
                    <a:pt x="1040" y="2048"/>
                  </a:cubicBezTo>
                  <a:cubicBezTo>
                    <a:pt x="1575" y="2048"/>
                    <a:pt x="2048" y="1575"/>
                    <a:pt x="2048" y="1040"/>
                  </a:cubicBezTo>
                  <a:cubicBezTo>
                    <a:pt x="2048" y="441"/>
                    <a:pt x="1575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-4145800" y="2439650"/>
              <a:ext cx="155975" cy="155200"/>
            </a:xfrm>
            <a:custGeom>
              <a:avLst/>
              <a:gdLst/>
              <a:ahLst/>
              <a:cxnLst/>
              <a:rect l="l" t="t" r="r" b="b"/>
              <a:pathLst>
                <a:path w="6239" h="6208" extrusionOk="0">
                  <a:moveTo>
                    <a:pt x="3403" y="694"/>
                  </a:moveTo>
                  <a:lnTo>
                    <a:pt x="3403" y="1166"/>
                  </a:lnTo>
                  <a:cubicBezTo>
                    <a:pt x="3403" y="1324"/>
                    <a:pt x="3497" y="1450"/>
                    <a:pt x="3655" y="1481"/>
                  </a:cubicBezTo>
                  <a:cubicBezTo>
                    <a:pt x="3844" y="1576"/>
                    <a:pt x="4033" y="1670"/>
                    <a:pt x="4191" y="1828"/>
                  </a:cubicBezTo>
                  <a:cubicBezTo>
                    <a:pt x="4268" y="1867"/>
                    <a:pt x="4358" y="1894"/>
                    <a:pt x="4445" y="1894"/>
                  </a:cubicBezTo>
                  <a:cubicBezTo>
                    <a:pt x="4499" y="1894"/>
                    <a:pt x="4552" y="1884"/>
                    <a:pt x="4600" y="1859"/>
                  </a:cubicBezTo>
                  <a:lnTo>
                    <a:pt x="4978" y="1607"/>
                  </a:lnTo>
                  <a:lnTo>
                    <a:pt x="5356" y="2206"/>
                  </a:lnTo>
                  <a:lnTo>
                    <a:pt x="4947" y="2458"/>
                  </a:lnTo>
                  <a:cubicBezTo>
                    <a:pt x="4821" y="2521"/>
                    <a:pt x="4789" y="2647"/>
                    <a:pt x="4789" y="2805"/>
                  </a:cubicBezTo>
                  <a:cubicBezTo>
                    <a:pt x="4821" y="3025"/>
                    <a:pt x="4821" y="3183"/>
                    <a:pt x="4789" y="3435"/>
                  </a:cubicBezTo>
                  <a:cubicBezTo>
                    <a:pt x="4758" y="3592"/>
                    <a:pt x="4821" y="3687"/>
                    <a:pt x="4947" y="3781"/>
                  </a:cubicBezTo>
                  <a:lnTo>
                    <a:pt x="5356" y="4033"/>
                  </a:lnTo>
                  <a:lnTo>
                    <a:pt x="4978" y="4600"/>
                  </a:lnTo>
                  <a:lnTo>
                    <a:pt x="4600" y="4380"/>
                  </a:lnTo>
                  <a:cubicBezTo>
                    <a:pt x="4554" y="4345"/>
                    <a:pt x="4503" y="4332"/>
                    <a:pt x="4452" y="4332"/>
                  </a:cubicBezTo>
                  <a:cubicBezTo>
                    <a:pt x="4363" y="4332"/>
                    <a:pt x="4270" y="4372"/>
                    <a:pt x="4191" y="4411"/>
                  </a:cubicBezTo>
                  <a:cubicBezTo>
                    <a:pt x="4033" y="4537"/>
                    <a:pt x="3844" y="4632"/>
                    <a:pt x="3655" y="4726"/>
                  </a:cubicBezTo>
                  <a:cubicBezTo>
                    <a:pt x="3529" y="4758"/>
                    <a:pt x="3403" y="4915"/>
                    <a:pt x="3403" y="5041"/>
                  </a:cubicBezTo>
                  <a:lnTo>
                    <a:pt x="3403" y="5514"/>
                  </a:lnTo>
                  <a:lnTo>
                    <a:pt x="2741" y="5514"/>
                  </a:lnTo>
                  <a:lnTo>
                    <a:pt x="2741" y="5041"/>
                  </a:lnTo>
                  <a:cubicBezTo>
                    <a:pt x="2741" y="4884"/>
                    <a:pt x="2678" y="4758"/>
                    <a:pt x="2521" y="4726"/>
                  </a:cubicBezTo>
                  <a:cubicBezTo>
                    <a:pt x="2300" y="4663"/>
                    <a:pt x="2111" y="4569"/>
                    <a:pt x="1954" y="4411"/>
                  </a:cubicBezTo>
                  <a:cubicBezTo>
                    <a:pt x="1874" y="4372"/>
                    <a:pt x="1782" y="4332"/>
                    <a:pt x="1701" y="4332"/>
                  </a:cubicBezTo>
                  <a:cubicBezTo>
                    <a:pt x="1654" y="4332"/>
                    <a:pt x="1610" y="4345"/>
                    <a:pt x="1576" y="4380"/>
                  </a:cubicBezTo>
                  <a:lnTo>
                    <a:pt x="1166" y="4600"/>
                  </a:lnTo>
                  <a:lnTo>
                    <a:pt x="820" y="4033"/>
                  </a:lnTo>
                  <a:lnTo>
                    <a:pt x="1198" y="3781"/>
                  </a:lnTo>
                  <a:cubicBezTo>
                    <a:pt x="1324" y="3718"/>
                    <a:pt x="1418" y="3592"/>
                    <a:pt x="1355" y="3435"/>
                  </a:cubicBezTo>
                  <a:cubicBezTo>
                    <a:pt x="1324" y="3183"/>
                    <a:pt x="1324" y="3025"/>
                    <a:pt x="1355" y="2805"/>
                  </a:cubicBezTo>
                  <a:cubicBezTo>
                    <a:pt x="1418" y="2647"/>
                    <a:pt x="1324" y="2521"/>
                    <a:pt x="1198" y="2458"/>
                  </a:cubicBezTo>
                  <a:lnTo>
                    <a:pt x="820" y="2206"/>
                  </a:lnTo>
                  <a:lnTo>
                    <a:pt x="1166" y="1607"/>
                  </a:lnTo>
                  <a:lnTo>
                    <a:pt x="1576" y="1859"/>
                  </a:lnTo>
                  <a:cubicBezTo>
                    <a:pt x="1612" y="1884"/>
                    <a:pt x="1657" y="1894"/>
                    <a:pt x="1706" y="1894"/>
                  </a:cubicBezTo>
                  <a:cubicBezTo>
                    <a:pt x="1786" y="1894"/>
                    <a:pt x="1876" y="1867"/>
                    <a:pt x="1954" y="1828"/>
                  </a:cubicBezTo>
                  <a:cubicBezTo>
                    <a:pt x="2111" y="1702"/>
                    <a:pt x="2300" y="1576"/>
                    <a:pt x="2521" y="1481"/>
                  </a:cubicBezTo>
                  <a:cubicBezTo>
                    <a:pt x="2615" y="1450"/>
                    <a:pt x="2741" y="1292"/>
                    <a:pt x="2741" y="1166"/>
                  </a:cubicBezTo>
                  <a:lnTo>
                    <a:pt x="2741" y="694"/>
                  </a:ln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946"/>
                  </a:lnTo>
                  <a:cubicBezTo>
                    <a:pt x="1954" y="977"/>
                    <a:pt x="1828" y="1072"/>
                    <a:pt x="1765" y="1135"/>
                  </a:cubicBezTo>
                  <a:lnTo>
                    <a:pt x="1261" y="851"/>
                  </a:lnTo>
                  <a:cubicBezTo>
                    <a:pt x="1211" y="831"/>
                    <a:pt x="1158" y="821"/>
                    <a:pt x="1104" y="821"/>
                  </a:cubicBezTo>
                  <a:cubicBezTo>
                    <a:pt x="990" y="821"/>
                    <a:pt x="874" y="870"/>
                    <a:pt x="788" y="977"/>
                  </a:cubicBezTo>
                  <a:lnTo>
                    <a:pt x="126" y="2175"/>
                  </a:lnTo>
                  <a:cubicBezTo>
                    <a:pt x="32" y="2332"/>
                    <a:pt x="63" y="2521"/>
                    <a:pt x="221" y="2647"/>
                  </a:cubicBezTo>
                  <a:lnTo>
                    <a:pt x="757" y="2899"/>
                  </a:lnTo>
                  <a:lnTo>
                    <a:pt x="757" y="3120"/>
                  </a:lnTo>
                  <a:lnTo>
                    <a:pt x="757" y="3309"/>
                  </a:lnTo>
                  <a:lnTo>
                    <a:pt x="221" y="3592"/>
                  </a:lnTo>
                  <a:cubicBezTo>
                    <a:pt x="63" y="3655"/>
                    <a:pt x="0" y="3907"/>
                    <a:pt x="126" y="4065"/>
                  </a:cubicBezTo>
                  <a:lnTo>
                    <a:pt x="788" y="5231"/>
                  </a:lnTo>
                  <a:cubicBezTo>
                    <a:pt x="831" y="5337"/>
                    <a:pt x="960" y="5415"/>
                    <a:pt x="1088" y="5415"/>
                  </a:cubicBezTo>
                  <a:cubicBezTo>
                    <a:pt x="1149" y="5415"/>
                    <a:pt x="1210" y="5397"/>
                    <a:pt x="1261" y="5357"/>
                  </a:cubicBezTo>
                  <a:lnTo>
                    <a:pt x="1765" y="5073"/>
                  </a:lnTo>
                  <a:cubicBezTo>
                    <a:pt x="1891" y="5167"/>
                    <a:pt x="1954" y="5199"/>
                    <a:pt x="2080" y="5262"/>
                  </a:cubicBezTo>
                  <a:lnTo>
                    <a:pt x="2080" y="5861"/>
                  </a:lnTo>
                  <a:cubicBezTo>
                    <a:pt x="2080" y="6050"/>
                    <a:pt x="2237" y="6207"/>
                    <a:pt x="2426" y="6207"/>
                  </a:cubicBezTo>
                  <a:lnTo>
                    <a:pt x="3812" y="6207"/>
                  </a:lnTo>
                  <a:cubicBezTo>
                    <a:pt x="4002" y="6207"/>
                    <a:pt x="4159" y="6050"/>
                    <a:pt x="4159" y="5861"/>
                  </a:cubicBezTo>
                  <a:lnTo>
                    <a:pt x="4159" y="5262"/>
                  </a:lnTo>
                  <a:cubicBezTo>
                    <a:pt x="4285" y="5231"/>
                    <a:pt x="4411" y="5167"/>
                    <a:pt x="4474" y="5073"/>
                  </a:cubicBezTo>
                  <a:lnTo>
                    <a:pt x="4978" y="5357"/>
                  </a:lnTo>
                  <a:cubicBezTo>
                    <a:pt x="5028" y="5376"/>
                    <a:pt x="5084" y="5387"/>
                    <a:pt x="5141" y="5387"/>
                  </a:cubicBezTo>
                  <a:cubicBezTo>
                    <a:pt x="5263" y="5387"/>
                    <a:pt x="5386" y="5338"/>
                    <a:pt x="5451" y="5231"/>
                  </a:cubicBezTo>
                  <a:lnTo>
                    <a:pt x="6144" y="4065"/>
                  </a:lnTo>
                  <a:cubicBezTo>
                    <a:pt x="6207" y="3907"/>
                    <a:pt x="6175" y="3687"/>
                    <a:pt x="6018" y="3592"/>
                  </a:cubicBezTo>
                  <a:lnTo>
                    <a:pt x="5514" y="3309"/>
                  </a:lnTo>
                  <a:lnTo>
                    <a:pt x="5514" y="3120"/>
                  </a:lnTo>
                  <a:lnTo>
                    <a:pt x="5514" y="2899"/>
                  </a:lnTo>
                  <a:lnTo>
                    <a:pt x="6018" y="2647"/>
                  </a:lnTo>
                  <a:cubicBezTo>
                    <a:pt x="6175" y="2521"/>
                    <a:pt x="6238" y="2332"/>
                    <a:pt x="6144" y="2175"/>
                  </a:cubicBezTo>
                  <a:lnTo>
                    <a:pt x="5451" y="977"/>
                  </a:lnTo>
                  <a:cubicBezTo>
                    <a:pt x="5408" y="870"/>
                    <a:pt x="5278" y="807"/>
                    <a:pt x="5149" y="807"/>
                  </a:cubicBezTo>
                  <a:cubicBezTo>
                    <a:pt x="5089" y="807"/>
                    <a:pt x="5029" y="821"/>
                    <a:pt x="4978" y="851"/>
                  </a:cubicBezTo>
                  <a:lnTo>
                    <a:pt x="4474" y="1135"/>
                  </a:lnTo>
                  <a:cubicBezTo>
                    <a:pt x="4348" y="1072"/>
                    <a:pt x="4285" y="1009"/>
                    <a:pt x="4159" y="946"/>
                  </a:cubicBezTo>
                  <a:lnTo>
                    <a:pt x="4159" y="347"/>
                  </a:lnTo>
                  <a:cubicBezTo>
                    <a:pt x="4159" y="158"/>
                    <a:pt x="4002" y="1"/>
                    <a:pt x="3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4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1130" name="Google Shape;1130;p44"/>
          <p:cNvSpPr/>
          <p:nvPr/>
        </p:nvSpPr>
        <p:spPr>
          <a:xfrm>
            <a:off x="1030828" y="1281948"/>
            <a:ext cx="2222112" cy="2179886"/>
          </a:xfrm>
          <a:custGeom>
            <a:avLst/>
            <a:gdLst/>
            <a:ahLst/>
            <a:cxnLst/>
            <a:rect l="l" t="t" r="r" b="b"/>
            <a:pathLst>
              <a:path w="30822" h="30822" extrusionOk="0">
                <a:moveTo>
                  <a:pt x="15411" y="0"/>
                </a:moveTo>
                <a:cubicBezTo>
                  <a:pt x="6931" y="0"/>
                  <a:pt x="0" y="6900"/>
                  <a:pt x="0" y="15411"/>
                </a:cubicBezTo>
                <a:cubicBezTo>
                  <a:pt x="0" y="23891"/>
                  <a:pt x="6931" y="30821"/>
                  <a:pt x="15411" y="30821"/>
                </a:cubicBezTo>
                <a:cubicBezTo>
                  <a:pt x="23922" y="30821"/>
                  <a:pt x="30822" y="23891"/>
                  <a:pt x="30822" y="15411"/>
                </a:cubicBezTo>
                <a:lnTo>
                  <a:pt x="22493" y="15411"/>
                </a:lnTo>
                <a:cubicBezTo>
                  <a:pt x="22493" y="19301"/>
                  <a:pt x="19302" y="22463"/>
                  <a:pt x="15411" y="22463"/>
                </a:cubicBezTo>
                <a:cubicBezTo>
                  <a:pt x="11520" y="22463"/>
                  <a:pt x="8359" y="19301"/>
                  <a:pt x="8359" y="15411"/>
                </a:cubicBezTo>
                <a:cubicBezTo>
                  <a:pt x="8359" y="11520"/>
                  <a:pt x="11520" y="8359"/>
                  <a:pt x="15411" y="8359"/>
                </a:cubicBezTo>
                <a:lnTo>
                  <a:pt x="154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4"/>
          <p:cNvSpPr/>
          <p:nvPr/>
        </p:nvSpPr>
        <p:spPr>
          <a:xfrm>
            <a:off x="2652371" y="1281948"/>
            <a:ext cx="2222112" cy="2179886"/>
          </a:xfrm>
          <a:custGeom>
            <a:avLst/>
            <a:gdLst/>
            <a:ahLst/>
            <a:cxnLst/>
            <a:rect l="l" t="t" r="r" b="b"/>
            <a:pathLst>
              <a:path w="30822" h="30822" extrusionOk="0">
                <a:moveTo>
                  <a:pt x="15411" y="0"/>
                </a:moveTo>
                <a:cubicBezTo>
                  <a:pt x="6900" y="0"/>
                  <a:pt x="0" y="6900"/>
                  <a:pt x="0" y="15411"/>
                </a:cubicBezTo>
                <a:cubicBezTo>
                  <a:pt x="0" y="23891"/>
                  <a:pt x="6900" y="30821"/>
                  <a:pt x="15411" y="30821"/>
                </a:cubicBezTo>
                <a:cubicBezTo>
                  <a:pt x="23891" y="30821"/>
                  <a:pt x="30821" y="23891"/>
                  <a:pt x="30821" y="15411"/>
                </a:cubicBezTo>
                <a:lnTo>
                  <a:pt x="22463" y="15411"/>
                </a:lnTo>
                <a:cubicBezTo>
                  <a:pt x="22463" y="19301"/>
                  <a:pt x="19302" y="22463"/>
                  <a:pt x="15411" y="22463"/>
                </a:cubicBezTo>
                <a:cubicBezTo>
                  <a:pt x="11520" y="22463"/>
                  <a:pt x="8329" y="19301"/>
                  <a:pt x="8329" y="15411"/>
                </a:cubicBezTo>
                <a:cubicBezTo>
                  <a:pt x="8329" y="11520"/>
                  <a:pt x="11520" y="8359"/>
                  <a:pt x="15411" y="8359"/>
                </a:cubicBezTo>
                <a:lnTo>
                  <a:pt x="154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4"/>
          <p:cNvSpPr/>
          <p:nvPr/>
        </p:nvSpPr>
        <p:spPr>
          <a:xfrm>
            <a:off x="4271680" y="1281948"/>
            <a:ext cx="2222112" cy="2179886"/>
          </a:xfrm>
          <a:custGeom>
            <a:avLst/>
            <a:gdLst/>
            <a:ahLst/>
            <a:cxnLst/>
            <a:rect l="l" t="t" r="r" b="b"/>
            <a:pathLst>
              <a:path w="30822" h="30822" extrusionOk="0">
                <a:moveTo>
                  <a:pt x="15411" y="0"/>
                </a:moveTo>
                <a:cubicBezTo>
                  <a:pt x="6900" y="0"/>
                  <a:pt x="1" y="6900"/>
                  <a:pt x="1" y="15411"/>
                </a:cubicBezTo>
                <a:cubicBezTo>
                  <a:pt x="1" y="23891"/>
                  <a:pt x="6900" y="30821"/>
                  <a:pt x="15411" y="30821"/>
                </a:cubicBezTo>
                <a:cubicBezTo>
                  <a:pt x="23892" y="30821"/>
                  <a:pt x="30822" y="23891"/>
                  <a:pt x="30822" y="15411"/>
                </a:cubicBezTo>
                <a:lnTo>
                  <a:pt x="22463" y="15411"/>
                </a:lnTo>
                <a:cubicBezTo>
                  <a:pt x="22463" y="19301"/>
                  <a:pt x="19302" y="22463"/>
                  <a:pt x="15411" y="22463"/>
                </a:cubicBezTo>
                <a:cubicBezTo>
                  <a:pt x="11521" y="22463"/>
                  <a:pt x="8359" y="19301"/>
                  <a:pt x="8359" y="15411"/>
                </a:cubicBezTo>
                <a:cubicBezTo>
                  <a:pt x="8359" y="11520"/>
                  <a:pt x="11521" y="8359"/>
                  <a:pt x="15411" y="8359"/>
                </a:cubicBezTo>
                <a:lnTo>
                  <a:pt x="154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4"/>
          <p:cNvSpPr/>
          <p:nvPr/>
        </p:nvSpPr>
        <p:spPr>
          <a:xfrm>
            <a:off x="5891060" y="1281948"/>
            <a:ext cx="2222112" cy="2179886"/>
          </a:xfrm>
          <a:custGeom>
            <a:avLst/>
            <a:gdLst/>
            <a:ahLst/>
            <a:cxnLst/>
            <a:rect l="l" t="t" r="r" b="b"/>
            <a:pathLst>
              <a:path w="30822" h="30822" extrusionOk="0">
                <a:moveTo>
                  <a:pt x="15411" y="0"/>
                </a:moveTo>
                <a:cubicBezTo>
                  <a:pt x="6900" y="0"/>
                  <a:pt x="0" y="6900"/>
                  <a:pt x="0" y="15411"/>
                </a:cubicBezTo>
                <a:cubicBezTo>
                  <a:pt x="0" y="23891"/>
                  <a:pt x="6900" y="30821"/>
                  <a:pt x="15411" y="30821"/>
                </a:cubicBezTo>
                <a:cubicBezTo>
                  <a:pt x="23921" y="30821"/>
                  <a:pt x="30821" y="23891"/>
                  <a:pt x="30821" y="15411"/>
                </a:cubicBezTo>
                <a:lnTo>
                  <a:pt x="22463" y="15411"/>
                </a:lnTo>
                <a:cubicBezTo>
                  <a:pt x="22463" y="19301"/>
                  <a:pt x="19301" y="22463"/>
                  <a:pt x="15411" y="22463"/>
                </a:cubicBezTo>
                <a:cubicBezTo>
                  <a:pt x="11520" y="22463"/>
                  <a:pt x="8359" y="19301"/>
                  <a:pt x="8359" y="15411"/>
                </a:cubicBezTo>
                <a:cubicBezTo>
                  <a:pt x="8359" y="11520"/>
                  <a:pt x="11520" y="8359"/>
                  <a:pt x="15411" y="8359"/>
                </a:cubicBezTo>
                <a:lnTo>
                  <a:pt x="154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4"/>
          <p:cNvSpPr/>
          <p:nvPr/>
        </p:nvSpPr>
        <p:spPr>
          <a:xfrm>
            <a:off x="3756539" y="1281948"/>
            <a:ext cx="1111128" cy="1089943"/>
          </a:xfrm>
          <a:custGeom>
            <a:avLst/>
            <a:gdLst/>
            <a:ahLst/>
            <a:cxnLst/>
            <a:rect l="l" t="t" r="r" b="b"/>
            <a:pathLst>
              <a:path w="15412" h="15411" extrusionOk="0">
                <a:moveTo>
                  <a:pt x="1" y="0"/>
                </a:moveTo>
                <a:lnTo>
                  <a:pt x="1" y="8359"/>
                </a:lnTo>
                <a:cubicBezTo>
                  <a:pt x="3892" y="8359"/>
                  <a:pt x="7053" y="11520"/>
                  <a:pt x="7053" y="15411"/>
                </a:cubicBezTo>
                <a:lnTo>
                  <a:pt x="15411" y="15411"/>
                </a:lnTo>
                <a:cubicBezTo>
                  <a:pt x="15411" y="6900"/>
                  <a:pt x="8481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4"/>
          <p:cNvSpPr/>
          <p:nvPr/>
        </p:nvSpPr>
        <p:spPr>
          <a:xfrm>
            <a:off x="5358886" y="1281948"/>
            <a:ext cx="1133633" cy="1089943"/>
          </a:xfrm>
          <a:custGeom>
            <a:avLst/>
            <a:gdLst/>
            <a:ahLst/>
            <a:cxnLst/>
            <a:rect l="l" t="t" r="r" b="b"/>
            <a:pathLst>
              <a:path w="15411" h="15411" extrusionOk="0">
                <a:moveTo>
                  <a:pt x="0" y="0"/>
                </a:moveTo>
                <a:lnTo>
                  <a:pt x="0" y="8359"/>
                </a:lnTo>
                <a:cubicBezTo>
                  <a:pt x="3891" y="8359"/>
                  <a:pt x="7052" y="11520"/>
                  <a:pt x="7052" y="15411"/>
                </a:cubicBezTo>
                <a:lnTo>
                  <a:pt x="15411" y="15411"/>
                </a:lnTo>
                <a:cubicBezTo>
                  <a:pt x="15411" y="6900"/>
                  <a:pt x="8481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4"/>
          <p:cNvSpPr/>
          <p:nvPr/>
        </p:nvSpPr>
        <p:spPr>
          <a:xfrm>
            <a:off x="4161979" y="2367784"/>
            <a:ext cx="806455" cy="393514"/>
          </a:xfrm>
          <a:custGeom>
            <a:avLst/>
            <a:gdLst/>
            <a:ahLst/>
            <a:cxnLst/>
            <a:rect l="l" t="t" r="r" b="b"/>
            <a:pathLst>
              <a:path w="11186" h="5564" extrusionOk="0">
                <a:moveTo>
                  <a:pt x="0" y="1"/>
                </a:moveTo>
                <a:lnTo>
                  <a:pt x="5593" y="5563"/>
                </a:lnTo>
                <a:lnTo>
                  <a:pt x="1118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4"/>
          <p:cNvSpPr/>
          <p:nvPr/>
        </p:nvSpPr>
        <p:spPr>
          <a:xfrm>
            <a:off x="5786939" y="2367784"/>
            <a:ext cx="808690" cy="393514"/>
          </a:xfrm>
          <a:custGeom>
            <a:avLst/>
            <a:gdLst/>
            <a:ahLst/>
            <a:cxnLst/>
            <a:rect l="l" t="t" r="r" b="b"/>
            <a:pathLst>
              <a:path w="11217" h="5564" extrusionOk="0">
                <a:moveTo>
                  <a:pt x="0" y="1"/>
                </a:moveTo>
                <a:lnTo>
                  <a:pt x="5593" y="5563"/>
                </a:lnTo>
                <a:lnTo>
                  <a:pt x="1121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8" name="Google Shape;1138;p44"/>
          <p:cNvGrpSpPr/>
          <p:nvPr/>
        </p:nvGrpSpPr>
        <p:grpSpPr>
          <a:xfrm>
            <a:off x="6762496" y="1281839"/>
            <a:ext cx="1350659" cy="1332289"/>
            <a:chOff x="6209150" y="1422750"/>
            <a:chExt cx="1087575" cy="1127625"/>
          </a:xfrm>
        </p:grpSpPr>
        <p:sp>
          <p:nvSpPr>
            <p:cNvPr id="1139" name="Google Shape;1139;p44"/>
            <p:cNvSpPr/>
            <p:nvPr/>
          </p:nvSpPr>
          <p:spPr>
            <a:xfrm>
              <a:off x="6401607" y="1422762"/>
              <a:ext cx="894590" cy="922464"/>
            </a:xfrm>
            <a:custGeom>
              <a:avLst/>
              <a:gdLst/>
              <a:ahLst/>
              <a:cxnLst/>
              <a:rect l="l" t="t" r="r" b="b"/>
              <a:pathLst>
                <a:path w="15412" h="15411" extrusionOk="0">
                  <a:moveTo>
                    <a:pt x="1" y="0"/>
                  </a:moveTo>
                  <a:lnTo>
                    <a:pt x="1" y="8359"/>
                  </a:lnTo>
                  <a:cubicBezTo>
                    <a:pt x="3891" y="8359"/>
                    <a:pt x="7053" y="11520"/>
                    <a:pt x="7053" y="15411"/>
                  </a:cubicBezTo>
                  <a:lnTo>
                    <a:pt x="15411" y="15411"/>
                  </a:lnTo>
                  <a:cubicBezTo>
                    <a:pt x="15411" y="6900"/>
                    <a:pt x="851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4"/>
            <p:cNvSpPr/>
            <p:nvPr/>
          </p:nvSpPr>
          <p:spPr>
            <a:xfrm rot="10800000" flipH="1">
              <a:off x="6814625" y="2341875"/>
              <a:ext cx="482100" cy="208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4"/>
            <p:cNvSpPr/>
            <p:nvPr/>
          </p:nvSpPr>
          <p:spPr>
            <a:xfrm rot="-5400000" flipH="1">
              <a:off x="6072350" y="1559550"/>
              <a:ext cx="482100" cy="208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2" name="Google Shape;1142;p44"/>
          <p:cNvSpPr/>
          <p:nvPr/>
        </p:nvSpPr>
        <p:spPr>
          <a:xfrm>
            <a:off x="2129363" y="1281948"/>
            <a:ext cx="1111056" cy="1089943"/>
          </a:xfrm>
          <a:custGeom>
            <a:avLst/>
            <a:gdLst/>
            <a:ahLst/>
            <a:cxnLst/>
            <a:rect l="l" t="t" r="r" b="b"/>
            <a:pathLst>
              <a:path w="15411" h="15411" extrusionOk="0">
                <a:moveTo>
                  <a:pt x="0" y="0"/>
                </a:moveTo>
                <a:lnTo>
                  <a:pt x="0" y="8359"/>
                </a:lnTo>
                <a:cubicBezTo>
                  <a:pt x="3891" y="8359"/>
                  <a:pt x="7082" y="11520"/>
                  <a:pt x="7082" y="15411"/>
                </a:cubicBezTo>
                <a:lnTo>
                  <a:pt x="15411" y="15411"/>
                </a:lnTo>
                <a:cubicBezTo>
                  <a:pt x="15411" y="6900"/>
                  <a:pt x="8511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44"/>
          <p:cNvSpPr/>
          <p:nvPr/>
        </p:nvSpPr>
        <p:spPr>
          <a:xfrm>
            <a:off x="2536893" y="2367784"/>
            <a:ext cx="806527" cy="393514"/>
          </a:xfrm>
          <a:custGeom>
            <a:avLst/>
            <a:gdLst/>
            <a:ahLst/>
            <a:cxnLst/>
            <a:rect l="l" t="t" r="r" b="b"/>
            <a:pathLst>
              <a:path w="11187" h="5564" extrusionOk="0">
                <a:moveTo>
                  <a:pt x="1" y="1"/>
                </a:moveTo>
                <a:lnTo>
                  <a:pt x="5593" y="5563"/>
                </a:lnTo>
                <a:lnTo>
                  <a:pt x="111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4" name="Google Shape;1144;p44"/>
          <p:cNvGrpSpPr/>
          <p:nvPr/>
        </p:nvGrpSpPr>
        <p:grpSpPr>
          <a:xfrm>
            <a:off x="2493500" y="3975340"/>
            <a:ext cx="1968900" cy="763020"/>
            <a:chOff x="2493500" y="4038386"/>
            <a:chExt cx="1968900" cy="763020"/>
          </a:xfrm>
        </p:grpSpPr>
        <p:sp>
          <p:nvSpPr>
            <p:cNvPr id="1145" name="Google Shape;1145;p44"/>
            <p:cNvSpPr txBox="1"/>
            <p:nvPr/>
          </p:nvSpPr>
          <p:spPr>
            <a:xfrm>
              <a:off x="2493500" y="4248207"/>
              <a:ext cx="1968900" cy="5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6" name="Google Shape;1146;p44"/>
            <p:cNvSpPr txBox="1"/>
            <p:nvPr/>
          </p:nvSpPr>
          <p:spPr>
            <a:xfrm>
              <a:off x="2493500" y="4038386"/>
              <a:ext cx="19689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ASSESS RISK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47" name="Google Shape;1147;p44"/>
          <p:cNvGrpSpPr/>
          <p:nvPr/>
        </p:nvGrpSpPr>
        <p:grpSpPr>
          <a:xfrm>
            <a:off x="381675" y="3975368"/>
            <a:ext cx="1968900" cy="762965"/>
            <a:chOff x="381675" y="4038414"/>
            <a:chExt cx="1968900" cy="762965"/>
          </a:xfrm>
        </p:grpSpPr>
        <p:sp>
          <p:nvSpPr>
            <p:cNvPr id="1148" name="Google Shape;1148;p44"/>
            <p:cNvSpPr txBox="1"/>
            <p:nvPr/>
          </p:nvSpPr>
          <p:spPr>
            <a:xfrm>
              <a:off x="381675" y="4248179"/>
              <a:ext cx="1968900" cy="5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9" name="Google Shape;1149;p44"/>
            <p:cNvSpPr txBox="1"/>
            <p:nvPr/>
          </p:nvSpPr>
          <p:spPr>
            <a:xfrm>
              <a:off x="381675" y="4038414"/>
              <a:ext cx="19689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IDENTIFY RISK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0" name="Google Shape;1150;p44"/>
          <p:cNvGrpSpPr/>
          <p:nvPr/>
        </p:nvGrpSpPr>
        <p:grpSpPr>
          <a:xfrm>
            <a:off x="4605325" y="3975317"/>
            <a:ext cx="1968975" cy="763067"/>
            <a:chOff x="4605325" y="4038363"/>
            <a:chExt cx="1968975" cy="763067"/>
          </a:xfrm>
        </p:grpSpPr>
        <p:sp>
          <p:nvSpPr>
            <p:cNvPr id="1151" name="Google Shape;1151;p44"/>
            <p:cNvSpPr txBox="1"/>
            <p:nvPr/>
          </p:nvSpPr>
          <p:spPr>
            <a:xfrm>
              <a:off x="4605325" y="4248230"/>
              <a:ext cx="1968900" cy="5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one 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2" name="Google Shape;1152;p44"/>
            <p:cNvSpPr txBox="1"/>
            <p:nvPr/>
          </p:nvSpPr>
          <p:spPr>
            <a:xfrm>
              <a:off x="4605400" y="4038363"/>
              <a:ext cx="19689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REVIEW CONTROL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3" name="Google Shape;1153;p44"/>
          <p:cNvGrpSpPr/>
          <p:nvPr/>
        </p:nvGrpSpPr>
        <p:grpSpPr>
          <a:xfrm>
            <a:off x="6717225" y="3975331"/>
            <a:ext cx="1968900" cy="763039"/>
            <a:chOff x="6717225" y="4038377"/>
            <a:chExt cx="1968900" cy="763039"/>
          </a:xfrm>
        </p:grpSpPr>
        <p:sp>
          <p:nvSpPr>
            <p:cNvPr id="1154" name="Google Shape;1154;p44"/>
            <p:cNvSpPr txBox="1"/>
            <p:nvPr/>
          </p:nvSpPr>
          <p:spPr>
            <a:xfrm>
              <a:off x="6717225" y="4248216"/>
              <a:ext cx="1968900" cy="5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Neptune is the eighth and farthest-known one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5" name="Google Shape;1155;p44"/>
            <p:cNvSpPr txBox="1"/>
            <p:nvPr/>
          </p:nvSpPr>
          <p:spPr>
            <a:xfrm>
              <a:off x="6717225" y="4038377"/>
              <a:ext cx="19689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CONTROL RISK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6" name="Google Shape;1156;p44"/>
          <p:cNvGrpSpPr/>
          <p:nvPr/>
        </p:nvGrpSpPr>
        <p:grpSpPr>
          <a:xfrm>
            <a:off x="3569830" y="2189015"/>
            <a:ext cx="365754" cy="365752"/>
            <a:chOff x="-4932650" y="2046625"/>
            <a:chExt cx="293025" cy="291250"/>
          </a:xfrm>
        </p:grpSpPr>
        <p:sp>
          <p:nvSpPr>
            <p:cNvPr id="1157" name="Google Shape;1157;p44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44"/>
          <p:cNvGrpSpPr/>
          <p:nvPr/>
        </p:nvGrpSpPr>
        <p:grpSpPr>
          <a:xfrm>
            <a:off x="1959020" y="2189008"/>
            <a:ext cx="365749" cy="365765"/>
            <a:chOff x="-1333975" y="2365850"/>
            <a:chExt cx="292225" cy="293575"/>
          </a:xfrm>
        </p:grpSpPr>
        <p:sp>
          <p:nvSpPr>
            <p:cNvPr id="1160" name="Google Shape;1160;p44"/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44"/>
          <p:cNvGrpSpPr/>
          <p:nvPr/>
        </p:nvGrpSpPr>
        <p:grpSpPr>
          <a:xfrm>
            <a:off x="6822003" y="2189006"/>
            <a:ext cx="365754" cy="365770"/>
            <a:chOff x="-5635200" y="2037975"/>
            <a:chExt cx="293025" cy="291450"/>
          </a:xfrm>
        </p:grpSpPr>
        <p:sp>
          <p:nvSpPr>
            <p:cNvPr id="1169" name="Google Shape;1169;p44"/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44"/>
          <p:cNvGrpSpPr/>
          <p:nvPr/>
        </p:nvGrpSpPr>
        <p:grpSpPr>
          <a:xfrm>
            <a:off x="5194821" y="2189016"/>
            <a:ext cx="365751" cy="365749"/>
            <a:chOff x="-5276050" y="2037975"/>
            <a:chExt cx="292250" cy="292225"/>
          </a:xfrm>
        </p:grpSpPr>
        <p:sp>
          <p:nvSpPr>
            <p:cNvPr id="1172" name="Google Shape;1172;p44"/>
            <p:cNvSpPr/>
            <p:nvPr/>
          </p:nvSpPr>
          <p:spPr>
            <a:xfrm>
              <a:off x="-5102775" y="2211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0"/>
                  </a:moveTo>
                  <a:cubicBezTo>
                    <a:pt x="253" y="0"/>
                    <a:pt x="158" y="32"/>
                    <a:pt x="95" y="95"/>
                  </a:cubicBezTo>
                  <a:cubicBezTo>
                    <a:pt x="1" y="189"/>
                    <a:pt x="1" y="441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1" y="1544"/>
                    <a:pt x="1" y="1765"/>
                    <a:pt x="95" y="1891"/>
                  </a:cubicBezTo>
                  <a:cubicBezTo>
                    <a:pt x="158" y="1954"/>
                    <a:pt x="253" y="1985"/>
                    <a:pt x="343" y="1985"/>
                  </a:cubicBezTo>
                  <a:cubicBezTo>
                    <a:pt x="434" y="1985"/>
                    <a:pt x="521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600" y="1985"/>
                    <a:pt x="1686" y="1985"/>
                  </a:cubicBezTo>
                  <a:cubicBezTo>
                    <a:pt x="1773" y="1985"/>
                    <a:pt x="1860" y="1954"/>
                    <a:pt x="1923" y="1891"/>
                  </a:cubicBezTo>
                  <a:cubicBezTo>
                    <a:pt x="2049" y="1765"/>
                    <a:pt x="2049" y="1544"/>
                    <a:pt x="1923" y="1418"/>
                  </a:cubicBezTo>
                  <a:lnTo>
                    <a:pt x="1482" y="977"/>
                  </a:lnTo>
                  <a:lnTo>
                    <a:pt x="1923" y="536"/>
                  </a:lnTo>
                  <a:cubicBezTo>
                    <a:pt x="2049" y="441"/>
                    <a:pt x="2049" y="189"/>
                    <a:pt x="1923" y="95"/>
                  </a:cubicBezTo>
                  <a:cubicBezTo>
                    <a:pt x="1860" y="32"/>
                    <a:pt x="1773" y="0"/>
                    <a:pt x="1686" y="0"/>
                  </a:cubicBezTo>
                  <a:cubicBezTo>
                    <a:pt x="1600" y="0"/>
                    <a:pt x="1513" y="32"/>
                    <a:pt x="1450" y="95"/>
                  </a:cubicBezTo>
                  <a:lnTo>
                    <a:pt x="1009" y="504"/>
                  </a:lnTo>
                  <a:lnTo>
                    <a:pt x="568" y="95"/>
                  </a:lnTo>
                  <a:cubicBezTo>
                    <a:pt x="521" y="32"/>
                    <a:pt x="434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-5224050" y="2107875"/>
              <a:ext cx="51200" cy="49825"/>
            </a:xfrm>
            <a:custGeom>
              <a:avLst/>
              <a:gdLst/>
              <a:ahLst/>
              <a:cxnLst/>
              <a:rect l="l" t="t" r="r" b="b"/>
              <a:pathLst>
                <a:path w="2048" h="1993" extrusionOk="0">
                  <a:moveTo>
                    <a:pt x="351" y="0"/>
                  </a:moveTo>
                  <a:cubicBezTo>
                    <a:pt x="260" y="0"/>
                    <a:pt x="173" y="24"/>
                    <a:pt x="126" y="71"/>
                  </a:cubicBezTo>
                  <a:cubicBezTo>
                    <a:pt x="0" y="197"/>
                    <a:pt x="0" y="449"/>
                    <a:pt x="126" y="544"/>
                  </a:cubicBezTo>
                  <a:lnTo>
                    <a:pt x="536" y="985"/>
                  </a:lnTo>
                  <a:lnTo>
                    <a:pt x="126" y="1426"/>
                  </a:lnTo>
                  <a:cubicBezTo>
                    <a:pt x="0" y="1552"/>
                    <a:pt x="0" y="1772"/>
                    <a:pt x="126" y="1898"/>
                  </a:cubicBezTo>
                  <a:cubicBezTo>
                    <a:pt x="173" y="1961"/>
                    <a:pt x="260" y="1993"/>
                    <a:pt x="351" y="1993"/>
                  </a:cubicBezTo>
                  <a:cubicBezTo>
                    <a:pt x="441" y="1993"/>
                    <a:pt x="536" y="1961"/>
                    <a:pt x="599" y="1898"/>
                  </a:cubicBezTo>
                  <a:lnTo>
                    <a:pt x="1008" y="1457"/>
                  </a:lnTo>
                  <a:lnTo>
                    <a:pt x="1449" y="1898"/>
                  </a:lnTo>
                  <a:cubicBezTo>
                    <a:pt x="1512" y="1961"/>
                    <a:pt x="1599" y="1993"/>
                    <a:pt x="1686" y="1993"/>
                  </a:cubicBezTo>
                  <a:cubicBezTo>
                    <a:pt x="1772" y="1993"/>
                    <a:pt x="1859" y="1961"/>
                    <a:pt x="1922" y="1898"/>
                  </a:cubicBezTo>
                  <a:cubicBezTo>
                    <a:pt x="2048" y="1772"/>
                    <a:pt x="2048" y="1520"/>
                    <a:pt x="1922" y="1426"/>
                  </a:cubicBezTo>
                  <a:lnTo>
                    <a:pt x="1481" y="985"/>
                  </a:lnTo>
                  <a:lnTo>
                    <a:pt x="1922" y="544"/>
                  </a:lnTo>
                  <a:cubicBezTo>
                    <a:pt x="2048" y="449"/>
                    <a:pt x="2048" y="197"/>
                    <a:pt x="1922" y="71"/>
                  </a:cubicBezTo>
                  <a:cubicBezTo>
                    <a:pt x="1875" y="24"/>
                    <a:pt x="1788" y="0"/>
                    <a:pt x="1697" y="0"/>
                  </a:cubicBezTo>
                  <a:cubicBezTo>
                    <a:pt x="1607" y="0"/>
                    <a:pt x="1512" y="24"/>
                    <a:pt x="1449" y="71"/>
                  </a:cubicBezTo>
                  <a:lnTo>
                    <a:pt x="1008" y="512"/>
                  </a:lnTo>
                  <a:lnTo>
                    <a:pt x="599" y="71"/>
                  </a:lnTo>
                  <a:cubicBezTo>
                    <a:pt x="536" y="24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-5276050" y="2037975"/>
              <a:ext cx="292250" cy="292225"/>
            </a:xfrm>
            <a:custGeom>
              <a:avLst/>
              <a:gdLst/>
              <a:ahLst/>
              <a:cxnLst/>
              <a:rect l="l" t="t" r="r" b="b"/>
              <a:pathLst>
                <a:path w="11690" h="11689" extrusionOk="0">
                  <a:moveTo>
                    <a:pt x="10334" y="3119"/>
                  </a:moveTo>
                  <a:cubicBezTo>
                    <a:pt x="10712" y="3119"/>
                    <a:pt x="11028" y="3403"/>
                    <a:pt x="11028" y="3781"/>
                  </a:cubicBezTo>
                  <a:cubicBezTo>
                    <a:pt x="11028" y="4190"/>
                    <a:pt x="10712" y="4442"/>
                    <a:pt x="10334" y="4442"/>
                  </a:cubicBezTo>
                  <a:cubicBezTo>
                    <a:pt x="9956" y="4442"/>
                    <a:pt x="9673" y="4127"/>
                    <a:pt x="9673" y="3781"/>
                  </a:cubicBezTo>
                  <a:cubicBezTo>
                    <a:pt x="9673" y="3403"/>
                    <a:pt x="9988" y="3119"/>
                    <a:pt x="10334" y="3119"/>
                  </a:cubicBezTo>
                  <a:close/>
                  <a:moveTo>
                    <a:pt x="4443" y="7593"/>
                  </a:moveTo>
                  <a:cubicBezTo>
                    <a:pt x="4853" y="7593"/>
                    <a:pt x="5105" y="7908"/>
                    <a:pt x="5105" y="8255"/>
                  </a:cubicBezTo>
                  <a:cubicBezTo>
                    <a:pt x="5105" y="8664"/>
                    <a:pt x="4790" y="8948"/>
                    <a:pt x="4443" y="8948"/>
                  </a:cubicBezTo>
                  <a:cubicBezTo>
                    <a:pt x="4065" y="8948"/>
                    <a:pt x="3781" y="8633"/>
                    <a:pt x="3781" y="8255"/>
                  </a:cubicBezTo>
                  <a:cubicBezTo>
                    <a:pt x="3781" y="7876"/>
                    <a:pt x="4096" y="7593"/>
                    <a:pt x="4443" y="7593"/>
                  </a:cubicBezTo>
                  <a:close/>
                  <a:moveTo>
                    <a:pt x="5829" y="725"/>
                  </a:moveTo>
                  <a:cubicBezTo>
                    <a:pt x="7341" y="725"/>
                    <a:pt x="8822" y="1386"/>
                    <a:pt x="9799" y="2521"/>
                  </a:cubicBezTo>
                  <a:cubicBezTo>
                    <a:pt x="9326" y="2710"/>
                    <a:pt x="8980" y="3245"/>
                    <a:pt x="8980" y="3781"/>
                  </a:cubicBezTo>
                  <a:cubicBezTo>
                    <a:pt x="8980" y="3718"/>
                    <a:pt x="8917" y="3623"/>
                    <a:pt x="8885" y="3560"/>
                  </a:cubicBezTo>
                  <a:lnTo>
                    <a:pt x="8854" y="3497"/>
                  </a:lnTo>
                  <a:lnTo>
                    <a:pt x="8192" y="2836"/>
                  </a:lnTo>
                  <a:cubicBezTo>
                    <a:pt x="8129" y="2773"/>
                    <a:pt x="8035" y="2741"/>
                    <a:pt x="7944" y="2741"/>
                  </a:cubicBezTo>
                  <a:cubicBezTo>
                    <a:pt x="7853" y="2741"/>
                    <a:pt x="7767" y="2773"/>
                    <a:pt x="7719" y="2836"/>
                  </a:cubicBezTo>
                  <a:cubicBezTo>
                    <a:pt x="7593" y="2962"/>
                    <a:pt x="7593" y="3182"/>
                    <a:pt x="7719" y="3308"/>
                  </a:cubicBezTo>
                  <a:lnTo>
                    <a:pt x="7814" y="3434"/>
                  </a:lnTo>
                  <a:cubicBezTo>
                    <a:pt x="6869" y="3466"/>
                    <a:pt x="5987" y="3875"/>
                    <a:pt x="5262" y="4568"/>
                  </a:cubicBezTo>
                  <a:cubicBezTo>
                    <a:pt x="4600" y="5230"/>
                    <a:pt x="4254" y="6081"/>
                    <a:pt x="4159" y="6963"/>
                  </a:cubicBezTo>
                  <a:cubicBezTo>
                    <a:pt x="3561" y="7120"/>
                    <a:pt x="3151" y="7656"/>
                    <a:pt x="3151" y="8318"/>
                  </a:cubicBezTo>
                  <a:cubicBezTo>
                    <a:pt x="3151" y="9074"/>
                    <a:pt x="3781" y="9704"/>
                    <a:pt x="4506" y="9704"/>
                  </a:cubicBezTo>
                  <a:cubicBezTo>
                    <a:pt x="5262" y="9704"/>
                    <a:pt x="5892" y="9074"/>
                    <a:pt x="5892" y="8318"/>
                  </a:cubicBezTo>
                  <a:cubicBezTo>
                    <a:pt x="5892" y="7687"/>
                    <a:pt x="5451" y="7120"/>
                    <a:pt x="4884" y="6963"/>
                  </a:cubicBezTo>
                  <a:cubicBezTo>
                    <a:pt x="5042" y="5482"/>
                    <a:pt x="6302" y="4222"/>
                    <a:pt x="7814" y="4127"/>
                  </a:cubicBezTo>
                  <a:lnTo>
                    <a:pt x="7814" y="4127"/>
                  </a:lnTo>
                  <a:lnTo>
                    <a:pt x="7751" y="4222"/>
                  </a:lnTo>
                  <a:cubicBezTo>
                    <a:pt x="7625" y="4348"/>
                    <a:pt x="7625" y="4568"/>
                    <a:pt x="7751" y="4694"/>
                  </a:cubicBezTo>
                  <a:cubicBezTo>
                    <a:pt x="7814" y="4757"/>
                    <a:pt x="7901" y="4789"/>
                    <a:pt x="7987" y="4789"/>
                  </a:cubicBezTo>
                  <a:cubicBezTo>
                    <a:pt x="8074" y="4789"/>
                    <a:pt x="8161" y="4757"/>
                    <a:pt x="8224" y="4694"/>
                  </a:cubicBezTo>
                  <a:lnTo>
                    <a:pt x="8885" y="4033"/>
                  </a:lnTo>
                  <a:cubicBezTo>
                    <a:pt x="8980" y="3938"/>
                    <a:pt x="9011" y="3875"/>
                    <a:pt x="9011" y="3781"/>
                  </a:cubicBezTo>
                  <a:cubicBezTo>
                    <a:pt x="9011" y="4537"/>
                    <a:pt x="9641" y="5167"/>
                    <a:pt x="10397" y="5167"/>
                  </a:cubicBezTo>
                  <a:cubicBezTo>
                    <a:pt x="10618" y="5167"/>
                    <a:pt x="10807" y="5136"/>
                    <a:pt x="11028" y="5010"/>
                  </a:cubicBezTo>
                  <a:cubicBezTo>
                    <a:pt x="11059" y="5293"/>
                    <a:pt x="11091" y="5545"/>
                    <a:pt x="11091" y="5829"/>
                  </a:cubicBezTo>
                  <a:cubicBezTo>
                    <a:pt x="11028" y="8696"/>
                    <a:pt x="8696" y="11027"/>
                    <a:pt x="5829" y="11027"/>
                  </a:cubicBezTo>
                  <a:cubicBezTo>
                    <a:pt x="2994" y="11027"/>
                    <a:pt x="694" y="8696"/>
                    <a:pt x="694" y="5829"/>
                  </a:cubicBezTo>
                  <a:cubicBezTo>
                    <a:pt x="694" y="2993"/>
                    <a:pt x="2994" y="725"/>
                    <a:pt x="5829" y="725"/>
                  </a:cubicBezTo>
                  <a:close/>
                  <a:moveTo>
                    <a:pt x="5829" y="0"/>
                  </a:moveTo>
                  <a:cubicBezTo>
                    <a:pt x="2584" y="0"/>
                    <a:pt x="1" y="2615"/>
                    <a:pt x="1" y="5829"/>
                  </a:cubicBezTo>
                  <a:cubicBezTo>
                    <a:pt x="1" y="7404"/>
                    <a:pt x="599" y="8853"/>
                    <a:pt x="1702" y="9956"/>
                  </a:cubicBezTo>
                  <a:cubicBezTo>
                    <a:pt x="2773" y="11058"/>
                    <a:pt x="4254" y="11689"/>
                    <a:pt x="5829" y="11689"/>
                  </a:cubicBezTo>
                  <a:cubicBezTo>
                    <a:pt x="6617" y="11689"/>
                    <a:pt x="7341" y="11531"/>
                    <a:pt x="8098" y="11216"/>
                  </a:cubicBezTo>
                  <a:cubicBezTo>
                    <a:pt x="8822" y="10901"/>
                    <a:pt x="9452" y="10523"/>
                    <a:pt x="9956" y="9956"/>
                  </a:cubicBezTo>
                  <a:cubicBezTo>
                    <a:pt x="10492" y="9420"/>
                    <a:pt x="10901" y="8790"/>
                    <a:pt x="11217" y="8128"/>
                  </a:cubicBezTo>
                  <a:cubicBezTo>
                    <a:pt x="11532" y="7404"/>
                    <a:pt x="11689" y="6616"/>
                    <a:pt x="11689" y="5829"/>
                  </a:cubicBezTo>
                  <a:cubicBezTo>
                    <a:pt x="11689" y="5356"/>
                    <a:pt x="11658" y="4884"/>
                    <a:pt x="11532" y="4442"/>
                  </a:cubicBezTo>
                  <a:cubicBezTo>
                    <a:pt x="11595" y="4253"/>
                    <a:pt x="11689" y="4033"/>
                    <a:pt x="11689" y="3781"/>
                  </a:cubicBezTo>
                  <a:cubicBezTo>
                    <a:pt x="11689" y="3119"/>
                    <a:pt x="11217" y="2552"/>
                    <a:pt x="10586" y="2458"/>
                  </a:cubicBezTo>
                  <a:cubicBezTo>
                    <a:pt x="9484" y="945"/>
                    <a:pt x="7719" y="0"/>
                    <a:pt x="5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5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45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46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47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196" name="Google Shape;1196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197" name="Google Shape;1197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198" name="Google Shape;1198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199" name="Google Shape;1199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01" name="Google Shape;1201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2" name="Google Shape;1202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203" name="Google Shape;1203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204" name="Google Shape;1204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6" name="Google Shape;1206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207" name="Google Shape;1207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11" name="Google Shape;1211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212" name="Google Shape;1212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213" name="Google Shape;1213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5" name="Google Shape;1215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216" name="Google Shape;1216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0" name="Google Shape;1220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221" name="Google Shape;1221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222" name="Google Shape;1222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4" name="Google Shape;1224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225" name="Google Shape;1225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7" name="Google Shape;1227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228" name="Google Shape;1228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229" name="Google Shape;1229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1" name="Google Shape;1231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232" name="Google Shape;1232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BF17-5CFC-E28F-2FFE-B482D0D5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0923"/>
            <a:ext cx="8229600" cy="321000"/>
          </a:xfrm>
        </p:spPr>
        <p:txBody>
          <a:bodyPr/>
          <a:lstStyle/>
          <a:p>
            <a:r>
              <a:rPr lang="es-EC" dirty="0"/>
              <a:t>¿ESTAS VARIABLES ESTÁN RELACIONADAS?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74455-EFB8-7E6C-8CAA-05DB91D2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90" y="1274663"/>
            <a:ext cx="4085063" cy="307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5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EBA5-9FE8-C394-2329-FCE7E82B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CONDUCTA DE UN MAL PAGADOR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C0C648-1D59-DE2E-DE6A-22B4189D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28" y="948416"/>
            <a:ext cx="1266812" cy="453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6894CF-6BE7-E007-B376-4A16A4A7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28" y="2439829"/>
            <a:ext cx="1120336" cy="329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854D27-F940-4306-0914-C71BC44379DA}"/>
              </a:ext>
            </a:extLst>
          </p:cNvPr>
          <p:cNvSpPr txBox="1"/>
          <p:nvPr/>
        </p:nvSpPr>
        <p:spPr>
          <a:xfrm>
            <a:off x="430495" y="1635212"/>
            <a:ext cx="1965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Estados del préstamo.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700" dirty="0">
                <a:solidFill>
                  <a:srgbClr val="00B050"/>
                </a:solidFill>
              </a:rPr>
              <a:t>Totalmente pagado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700" dirty="0">
                <a:solidFill>
                  <a:srgbClr val="00B050"/>
                </a:solidFill>
              </a:rPr>
              <a:t>Activo – Periodo de Gracia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700" dirty="0">
                <a:solidFill>
                  <a:srgbClr val="FF0000"/>
                </a:solidFill>
              </a:rPr>
              <a:t>Incobrable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700" dirty="0">
                <a:solidFill>
                  <a:srgbClr val="FF0000"/>
                </a:solidFill>
              </a:rPr>
              <a:t>Retraso en el pago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39839-D0C2-6C0D-28EF-D100154AC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3" y="3045151"/>
            <a:ext cx="2355271" cy="17866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AC4B69-1787-235D-EFB8-2D81AB54D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0312" y="2439829"/>
            <a:ext cx="2791566" cy="22200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C11C2E-B549-91AB-AD9D-312BC35DF281}"/>
              </a:ext>
            </a:extLst>
          </p:cNvPr>
          <p:cNvSpPr txBox="1"/>
          <p:nvPr/>
        </p:nvSpPr>
        <p:spPr>
          <a:xfrm>
            <a:off x="3410464" y="1763538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Meses desde último atraso</a:t>
            </a:r>
            <a:endParaRPr lang="es-EC" sz="700" dirty="0">
              <a:highlight>
                <a:srgbClr val="FF0000"/>
              </a:highligh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02B28C-6D11-8EBA-EC6F-093BBBBCC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430" y="2487151"/>
            <a:ext cx="2647080" cy="21254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5FDDAB-84D1-072B-CE65-3F7193D8401F}"/>
              </a:ext>
            </a:extLst>
          </p:cNvPr>
          <p:cNvSpPr txBox="1"/>
          <p:nvPr/>
        </p:nvSpPr>
        <p:spPr>
          <a:xfrm>
            <a:off x="6477239" y="1733638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err="1"/>
              <a:t>Record</a:t>
            </a:r>
            <a:r>
              <a:rPr lang="es-EC" dirty="0"/>
              <a:t> atrasos (2 años)</a:t>
            </a:r>
            <a:endParaRPr lang="es-EC" sz="700" dirty="0">
              <a:highlight>
                <a:srgbClr val="FF0000"/>
              </a:highligh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A2F300-4A01-6A3B-9B18-033A60F8F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8800" y="925998"/>
            <a:ext cx="1120337" cy="43946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A5A4FA-8BD9-1361-65B9-D1E2691CA0B5}"/>
              </a:ext>
            </a:extLst>
          </p:cNvPr>
          <p:cNvCxnSpPr/>
          <p:nvPr/>
        </p:nvCxnSpPr>
        <p:spPr>
          <a:xfrm>
            <a:off x="3214363" y="1175133"/>
            <a:ext cx="2715273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164763" y="2922642"/>
            <a:ext cx="3406484" cy="1710287"/>
          </a:xfrm>
          <a:custGeom>
            <a:avLst/>
            <a:gdLst/>
            <a:ahLst/>
            <a:cxnLst/>
            <a:rect l="l" t="t" r="r" b="b"/>
            <a:pathLst>
              <a:path w="9732811" h="4886534" extrusionOk="0">
                <a:moveTo>
                  <a:pt x="0" y="0"/>
                </a:moveTo>
                <a:lnTo>
                  <a:pt x="2512787" y="0"/>
                </a:lnTo>
                <a:lnTo>
                  <a:pt x="2512787" y="1"/>
                </a:lnTo>
                <a:lnTo>
                  <a:pt x="7620648" y="1"/>
                </a:lnTo>
                <a:cubicBezTo>
                  <a:pt x="7620648" y="1165320"/>
                  <a:pt x="8566162" y="2111888"/>
                  <a:pt x="9732811" y="2111888"/>
                </a:cubicBezTo>
                <a:lnTo>
                  <a:pt x="9732811" y="4886534"/>
                </a:lnTo>
                <a:cubicBezTo>
                  <a:pt x="7997064" y="4886534"/>
                  <a:pt x="6474323" y="3980626"/>
                  <a:pt x="5607670" y="2616073"/>
                </a:cubicBezTo>
                <a:lnTo>
                  <a:pt x="2501212" y="2616073"/>
                </a:lnTo>
                <a:lnTo>
                  <a:pt x="2501212" y="2615397"/>
                </a:lnTo>
                <a:lnTo>
                  <a:pt x="0" y="26153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4572468" y="2922642"/>
            <a:ext cx="3406769" cy="1710287"/>
          </a:xfrm>
          <a:custGeom>
            <a:avLst/>
            <a:gdLst/>
            <a:ahLst/>
            <a:cxnLst/>
            <a:rect l="l" t="t" r="r" b="b"/>
            <a:pathLst>
              <a:path w="9733627" h="4886534" extrusionOk="0">
                <a:moveTo>
                  <a:pt x="7220841" y="0"/>
                </a:moveTo>
                <a:lnTo>
                  <a:pt x="9733627" y="0"/>
                </a:lnTo>
                <a:lnTo>
                  <a:pt x="9733627" y="2615397"/>
                </a:lnTo>
                <a:lnTo>
                  <a:pt x="7231601" y="2615397"/>
                </a:lnTo>
                <a:lnTo>
                  <a:pt x="7231601" y="2616073"/>
                </a:lnTo>
                <a:lnTo>
                  <a:pt x="4125257" y="2616073"/>
                </a:lnTo>
                <a:cubicBezTo>
                  <a:pt x="3258409" y="3980626"/>
                  <a:pt x="1735324" y="4886534"/>
                  <a:pt x="0" y="4886534"/>
                </a:cubicBezTo>
                <a:lnTo>
                  <a:pt x="0" y="2111888"/>
                </a:lnTo>
                <a:cubicBezTo>
                  <a:pt x="1166099" y="2111888"/>
                  <a:pt x="2111826" y="1165320"/>
                  <a:pt x="2111826" y="1"/>
                </a:cubicBezTo>
                <a:lnTo>
                  <a:pt x="72208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4572468" y="1212050"/>
            <a:ext cx="3406769" cy="1710571"/>
          </a:xfrm>
          <a:custGeom>
            <a:avLst/>
            <a:gdLst/>
            <a:ahLst/>
            <a:cxnLst/>
            <a:rect l="l" t="t" r="r" b="b"/>
            <a:pathLst>
              <a:path w="9733627" h="4887347" extrusionOk="0">
                <a:moveTo>
                  <a:pt x="0" y="0"/>
                </a:moveTo>
                <a:cubicBezTo>
                  <a:pt x="1735324" y="0"/>
                  <a:pt x="3258409" y="905757"/>
                  <a:pt x="4125257" y="2269272"/>
                </a:cubicBezTo>
                <a:lnTo>
                  <a:pt x="7231601" y="2269272"/>
                </a:lnTo>
                <a:lnTo>
                  <a:pt x="7231601" y="2271950"/>
                </a:lnTo>
                <a:lnTo>
                  <a:pt x="9733627" y="2271950"/>
                </a:lnTo>
                <a:lnTo>
                  <a:pt x="9733627" y="4887347"/>
                </a:lnTo>
                <a:lnTo>
                  <a:pt x="7220841" y="4887347"/>
                </a:lnTo>
                <a:lnTo>
                  <a:pt x="7220841" y="4886536"/>
                </a:lnTo>
                <a:lnTo>
                  <a:pt x="2111826" y="4886536"/>
                </a:lnTo>
                <a:cubicBezTo>
                  <a:pt x="2111826" y="3719784"/>
                  <a:pt x="1166099" y="2774187"/>
                  <a:pt x="0" y="27741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164763" y="1212050"/>
            <a:ext cx="3406484" cy="1710571"/>
          </a:xfrm>
          <a:custGeom>
            <a:avLst/>
            <a:gdLst/>
            <a:ahLst/>
            <a:cxnLst/>
            <a:rect l="l" t="t" r="r" b="b"/>
            <a:pathLst>
              <a:path w="9732811" h="4887347" extrusionOk="0">
                <a:moveTo>
                  <a:pt x="9732811" y="0"/>
                </a:moveTo>
                <a:lnTo>
                  <a:pt x="9732811" y="2774187"/>
                </a:lnTo>
                <a:cubicBezTo>
                  <a:pt x="8566162" y="2774187"/>
                  <a:pt x="7620648" y="3719784"/>
                  <a:pt x="7620648" y="4886536"/>
                </a:cubicBezTo>
                <a:lnTo>
                  <a:pt x="2512787" y="4886536"/>
                </a:lnTo>
                <a:lnTo>
                  <a:pt x="2512787" y="4887347"/>
                </a:lnTo>
                <a:lnTo>
                  <a:pt x="0" y="4887347"/>
                </a:lnTo>
                <a:lnTo>
                  <a:pt x="0" y="2271950"/>
                </a:lnTo>
                <a:lnTo>
                  <a:pt x="2501212" y="2271950"/>
                </a:lnTo>
                <a:lnTo>
                  <a:pt x="2501212" y="2269272"/>
                </a:lnTo>
                <a:lnTo>
                  <a:pt x="5607670" y="2269272"/>
                </a:lnTo>
                <a:cubicBezTo>
                  <a:pt x="6474323" y="905757"/>
                  <a:pt x="7997064" y="0"/>
                  <a:pt x="97328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1307026" y="2008225"/>
            <a:ext cx="2038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5798600" y="2008225"/>
            <a:ext cx="203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 RISK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307026" y="2922721"/>
            <a:ext cx="2038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CONTROLS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5798775" y="2922721"/>
            <a:ext cx="203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8" name="Google Shape;168;p19"/>
          <p:cNvGrpSpPr/>
          <p:nvPr/>
        </p:nvGrpSpPr>
        <p:grpSpPr>
          <a:xfrm>
            <a:off x="3802022" y="1768624"/>
            <a:ext cx="373236" cy="239597"/>
            <a:chOff x="5411225" y="2726350"/>
            <a:chExt cx="296950" cy="190625"/>
          </a:xfrm>
        </p:grpSpPr>
        <p:sp>
          <p:nvSpPr>
            <p:cNvPr id="169" name="Google Shape;169;p19"/>
            <p:cNvSpPr/>
            <p:nvPr/>
          </p:nvSpPr>
          <p:spPr>
            <a:xfrm>
              <a:off x="5534100" y="279487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411225" y="2726350"/>
              <a:ext cx="296950" cy="190625"/>
            </a:xfrm>
            <a:custGeom>
              <a:avLst/>
              <a:gdLst/>
              <a:ahLst/>
              <a:cxnLst/>
              <a:rect l="l" t="t" r="r" b="b"/>
              <a:pathLst>
                <a:path w="11878" h="7625" extrusionOk="0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9"/>
          <p:cNvGrpSpPr/>
          <p:nvPr/>
        </p:nvGrpSpPr>
        <p:grpSpPr>
          <a:xfrm>
            <a:off x="4975709" y="1705288"/>
            <a:ext cx="366269" cy="366269"/>
            <a:chOff x="-61783350" y="2297100"/>
            <a:chExt cx="316650" cy="316650"/>
          </a:xfrm>
        </p:grpSpPr>
        <p:sp>
          <p:nvSpPr>
            <p:cNvPr id="172" name="Google Shape;172;p19"/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9"/>
          <p:cNvGrpSpPr/>
          <p:nvPr/>
        </p:nvGrpSpPr>
        <p:grpSpPr>
          <a:xfrm>
            <a:off x="3807515" y="3837127"/>
            <a:ext cx="351315" cy="348513"/>
            <a:chOff x="6167350" y="2672800"/>
            <a:chExt cx="297750" cy="295375"/>
          </a:xfrm>
        </p:grpSpPr>
        <p:sp>
          <p:nvSpPr>
            <p:cNvPr id="175" name="Google Shape;175;p19"/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9"/>
          <p:cNvGrpSpPr/>
          <p:nvPr/>
        </p:nvGrpSpPr>
        <p:grpSpPr>
          <a:xfrm>
            <a:off x="4984255" y="3837112"/>
            <a:ext cx="352230" cy="348542"/>
            <a:chOff x="1049375" y="2318350"/>
            <a:chExt cx="298525" cy="295400"/>
          </a:xfrm>
        </p:grpSpPr>
        <p:sp>
          <p:nvSpPr>
            <p:cNvPr id="181" name="Google Shape;181;p19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9"/>
          <p:cNvSpPr txBox="1"/>
          <p:nvPr/>
        </p:nvSpPr>
        <p:spPr>
          <a:xfrm>
            <a:off x="1164775" y="1212059"/>
            <a:ext cx="20079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164775" y="3837100"/>
            <a:ext cx="20079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5971326" y="1212050"/>
            <a:ext cx="20079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5971326" y="3837100"/>
            <a:ext cx="20079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one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1144110" y="1321030"/>
            <a:ext cx="1661100" cy="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1368810" y="1616874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1144110" y="2356405"/>
            <a:ext cx="1661100" cy="962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 rot="10800000" flipH="1">
            <a:off x="1144110" y="3391696"/>
            <a:ext cx="1661100" cy="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1144110" y="2565707"/>
            <a:ext cx="16611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It's the closest planet to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2875595" y="1321030"/>
            <a:ext cx="1661100" cy="9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3100295" y="1616874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ASSESS RISK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2875595" y="2356405"/>
            <a:ext cx="1661100" cy="962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 rot="10800000" flipH="1">
            <a:off x="2875595" y="3391696"/>
            <a:ext cx="1661100" cy="9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2875745" y="2565707"/>
            <a:ext cx="16608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4607313" y="1321030"/>
            <a:ext cx="1661100" cy="9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4832013" y="1616874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4607313" y="2356405"/>
            <a:ext cx="1661100" cy="962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 rot="10800000" flipH="1">
            <a:off x="4607313" y="3391696"/>
            <a:ext cx="1661100" cy="9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 txBox="1"/>
          <p:nvPr/>
        </p:nvSpPr>
        <p:spPr>
          <a:xfrm flipH="1">
            <a:off x="4607313" y="2565707"/>
            <a:ext cx="16611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It's a gas giant and the biggest planet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6338649" y="1321030"/>
            <a:ext cx="1661100" cy="9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6563349" y="1616874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6338649" y="2356405"/>
            <a:ext cx="1661100" cy="962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"/>
          <p:cNvSpPr/>
          <p:nvPr/>
        </p:nvSpPr>
        <p:spPr>
          <a:xfrm rot="10800000" flipH="1">
            <a:off x="6338649" y="3391696"/>
            <a:ext cx="1661100" cy="9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 txBox="1"/>
          <p:nvPr/>
        </p:nvSpPr>
        <p:spPr>
          <a:xfrm flipH="1">
            <a:off x="6338799" y="2565707"/>
            <a:ext cx="16608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0"/>
          <p:cNvSpPr/>
          <p:nvPr/>
        </p:nvSpPr>
        <p:spPr>
          <a:xfrm flipH="1">
            <a:off x="3531462" y="3710639"/>
            <a:ext cx="349366" cy="324515"/>
          </a:xfrm>
          <a:custGeom>
            <a:avLst/>
            <a:gdLst/>
            <a:ahLst/>
            <a:cxnLst/>
            <a:rect l="l" t="t" r="r" b="b"/>
            <a:pathLst>
              <a:path w="17109" h="15892" extrusionOk="0">
                <a:moveTo>
                  <a:pt x="3397" y="6794"/>
                </a:moveTo>
                <a:lnTo>
                  <a:pt x="3397" y="14759"/>
                </a:lnTo>
                <a:lnTo>
                  <a:pt x="1132" y="14759"/>
                </a:lnTo>
                <a:lnTo>
                  <a:pt x="1132" y="6794"/>
                </a:lnTo>
                <a:close/>
                <a:moveTo>
                  <a:pt x="9034" y="1132"/>
                </a:moveTo>
                <a:cubicBezTo>
                  <a:pt x="9683" y="1175"/>
                  <a:pt x="10191" y="1712"/>
                  <a:pt x="10191" y="2364"/>
                </a:cubicBezTo>
                <a:cubicBezTo>
                  <a:pt x="10191" y="3346"/>
                  <a:pt x="9774" y="5275"/>
                  <a:pt x="9221" y="5828"/>
                </a:cubicBezTo>
                <a:cubicBezTo>
                  <a:pt x="8865" y="6184"/>
                  <a:pt x="9119" y="6794"/>
                  <a:pt x="9623" y="6794"/>
                </a:cubicBezTo>
                <a:lnTo>
                  <a:pt x="15285" y="6794"/>
                </a:lnTo>
                <a:cubicBezTo>
                  <a:pt x="15599" y="6794"/>
                  <a:pt x="15849" y="7047"/>
                  <a:pt x="15849" y="7361"/>
                </a:cubicBezTo>
                <a:cubicBezTo>
                  <a:pt x="15849" y="7672"/>
                  <a:pt x="15599" y="7926"/>
                  <a:pt x="15285" y="7926"/>
                </a:cubicBezTo>
                <a:lnTo>
                  <a:pt x="11888" y="7926"/>
                </a:lnTo>
                <a:cubicBezTo>
                  <a:pt x="11574" y="7926"/>
                  <a:pt x="11323" y="8180"/>
                  <a:pt x="11323" y="8494"/>
                </a:cubicBezTo>
                <a:cubicBezTo>
                  <a:pt x="11323" y="8805"/>
                  <a:pt x="11574" y="9058"/>
                  <a:pt x="11888" y="9058"/>
                </a:cubicBezTo>
                <a:lnTo>
                  <a:pt x="15285" y="9058"/>
                </a:lnTo>
                <a:cubicBezTo>
                  <a:pt x="15586" y="9058"/>
                  <a:pt x="15852" y="9342"/>
                  <a:pt x="15852" y="9662"/>
                </a:cubicBezTo>
                <a:cubicBezTo>
                  <a:pt x="15852" y="9976"/>
                  <a:pt x="15599" y="10230"/>
                  <a:pt x="15285" y="10230"/>
                </a:cubicBezTo>
                <a:lnTo>
                  <a:pt x="11888" y="10230"/>
                </a:lnTo>
                <a:cubicBezTo>
                  <a:pt x="11574" y="10230"/>
                  <a:pt x="11323" y="10484"/>
                  <a:pt x="11323" y="10795"/>
                </a:cubicBezTo>
                <a:cubicBezTo>
                  <a:pt x="11323" y="11109"/>
                  <a:pt x="11574" y="11362"/>
                  <a:pt x="11888" y="11362"/>
                </a:cubicBezTo>
                <a:lnTo>
                  <a:pt x="14152" y="11362"/>
                </a:lnTo>
                <a:cubicBezTo>
                  <a:pt x="14466" y="11362"/>
                  <a:pt x="14717" y="11616"/>
                  <a:pt x="14717" y="11927"/>
                </a:cubicBezTo>
                <a:cubicBezTo>
                  <a:pt x="14717" y="12241"/>
                  <a:pt x="14466" y="12494"/>
                  <a:pt x="14152" y="12494"/>
                </a:cubicBezTo>
                <a:lnTo>
                  <a:pt x="11888" y="12494"/>
                </a:lnTo>
                <a:cubicBezTo>
                  <a:pt x="11574" y="12494"/>
                  <a:pt x="11323" y="12748"/>
                  <a:pt x="11323" y="13059"/>
                </a:cubicBezTo>
                <a:cubicBezTo>
                  <a:pt x="11323" y="13373"/>
                  <a:pt x="11574" y="13627"/>
                  <a:pt x="11888" y="13627"/>
                </a:cubicBezTo>
                <a:lnTo>
                  <a:pt x="13020" y="13627"/>
                </a:lnTo>
                <a:cubicBezTo>
                  <a:pt x="13334" y="13627"/>
                  <a:pt x="13585" y="13880"/>
                  <a:pt x="13585" y="14191"/>
                </a:cubicBezTo>
                <a:cubicBezTo>
                  <a:pt x="13585" y="14505"/>
                  <a:pt x="13334" y="14759"/>
                  <a:pt x="13020" y="14759"/>
                </a:cubicBezTo>
                <a:lnTo>
                  <a:pt x="9197" y="14759"/>
                </a:lnTo>
                <a:cubicBezTo>
                  <a:pt x="8041" y="14759"/>
                  <a:pt x="6890" y="14572"/>
                  <a:pt x="5794" y="14207"/>
                </a:cubicBezTo>
                <a:lnTo>
                  <a:pt x="4529" y="13784"/>
                </a:lnTo>
                <a:lnTo>
                  <a:pt x="4529" y="7712"/>
                </a:lnTo>
                <a:lnTo>
                  <a:pt x="5686" y="7132"/>
                </a:lnTo>
                <a:cubicBezTo>
                  <a:pt x="6265" y="6842"/>
                  <a:pt x="6797" y="6459"/>
                  <a:pt x="7253" y="6003"/>
                </a:cubicBezTo>
                <a:lnTo>
                  <a:pt x="7289" y="5963"/>
                </a:lnTo>
                <a:cubicBezTo>
                  <a:pt x="8352" y="4901"/>
                  <a:pt x="8917" y="2654"/>
                  <a:pt x="9034" y="1132"/>
                </a:cubicBezTo>
                <a:close/>
                <a:moveTo>
                  <a:pt x="8491" y="0"/>
                </a:moveTo>
                <a:cubicBezTo>
                  <a:pt x="8177" y="0"/>
                  <a:pt x="7926" y="254"/>
                  <a:pt x="7926" y="568"/>
                </a:cubicBezTo>
                <a:cubicBezTo>
                  <a:pt x="7926" y="1887"/>
                  <a:pt x="7380" y="4276"/>
                  <a:pt x="6492" y="5166"/>
                </a:cubicBezTo>
                <a:lnTo>
                  <a:pt x="6456" y="5203"/>
                </a:lnTo>
                <a:cubicBezTo>
                  <a:pt x="6081" y="5574"/>
                  <a:pt x="5652" y="5885"/>
                  <a:pt x="5181" y="6120"/>
                </a:cubicBezTo>
                <a:lnTo>
                  <a:pt x="4529" y="6444"/>
                </a:lnTo>
                <a:lnTo>
                  <a:pt x="4529" y="6229"/>
                </a:lnTo>
                <a:cubicBezTo>
                  <a:pt x="4529" y="5915"/>
                  <a:pt x="4276" y="5661"/>
                  <a:pt x="3962" y="5661"/>
                </a:cubicBezTo>
                <a:lnTo>
                  <a:pt x="565" y="5661"/>
                </a:lnTo>
                <a:cubicBezTo>
                  <a:pt x="251" y="5661"/>
                  <a:pt x="0" y="5915"/>
                  <a:pt x="0" y="6229"/>
                </a:cubicBezTo>
                <a:lnTo>
                  <a:pt x="0" y="15324"/>
                </a:lnTo>
                <a:cubicBezTo>
                  <a:pt x="0" y="15638"/>
                  <a:pt x="251" y="15891"/>
                  <a:pt x="565" y="15891"/>
                </a:cubicBezTo>
                <a:lnTo>
                  <a:pt x="3962" y="15891"/>
                </a:lnTo>
                <a:cubicBezTo>
                  <a:pt x="4276" y="15891"/>
                  <a:pt x="4529" y="15638"/>
                  <a:pt x="4529" y="15324"/>
                </a:cubicBezTo>
                <a:lnTo>
                  <a:pt x="4529" y="14976"/>
                </a:lnTo>
                <a:lnTo>
                  <a:pt x="5435" y="15278"/>
                </a:lnTo>
                <a:cubicBezTo>
                  <a:pt x="6649" y="15683"/>
                  <a:pt x="7917" y="15888"/>
                  <a:pt x="9197" y="15888"/>
                </a:cubicBezTo>
                <a:lnTo>
                  <a:pt x="13020" y="15888"/>
                </a:lnTo>
                <a:cubicBezTo>
                  <a:pt x="14219" y="15888"/>
                  <a:pt x="15040" y="14681"/>
                  <a:pt x="14599" y="13566"/>
                </a:cubicBezTo>
                <a:cubicBezTo>
                  <a:pt x="15577" y="13298"/>
                  <a:pt x="16106" y="12241"/>
                  <a:pt x="15731" y="11302"/>
                </a:cubicBezTo>
                <a:cubicBezTo>
                  <a:pt x="16468" y="11100"/>
                  <a:pt x="16981" y="10429"/>
                  <a:pt x="16984" y="9662"/>
                </a:cubicBezTo>
                <a:cubicBezTo>
                  <a:pt x="16981" y="9233"/>
                  <a:pt x="16824" y="8823"/>
                  <a:pt x="16541" y="8503"/>
                </a:cubicBezTo>
                <a:cubicBezTo>
                  <a:pt x="16994" y="8005"/>
                  <a:pt x="17108" y="7289"/>
                  <a:pt x="16837" y="6673"/>
                </a:cubicBezTo>
                <a:cubicBezTo>
                  <a:pt x="16565" y="6060"/>
                  <a:pt x="15958" y="5661"/>
                  <a:pt x="15285" y="5661"/>
                </a:cubicBezTo>
                <a:lnTo>
                  <a:pt x="10635" y="5661"/>
                </a:lnTo>
                <a:cubicBezTo>
                  <a:pt x="11109" y="4577"/>
                  <a:pt x="11323" y="3104"/>
                  <a:pt x="11323" y="2364"/>
                </a:cubicBezTo>
                <a:cubicBezTo>
                  <a:pt x="11320" y="1060"/>
                  <a:pt x="10263" y="3"/>
                  <a:pt x="89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15" name="Google Shape;215;p20"/>
          <p:cNvGrpSpPr/>
          <p:nvPr/>
        </p:nvGrpSpPr>
        <p:grpSpPr>
          <a:xfrm>
            <a:off x="6964889" y="3670724"/>
            <a:ext cx="408621" cy="404344"/>
            <a:chOff x="1049375" y="2318350"/>
            <a:chExt cx="298525" cy="295400"/>
          </a:xfrm>
        </p:grpSpPr>
        <p:sp>
          <p:nvSpPr>
            <p:cNvPr id="216" name="Google Shape;216;p20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20"/>
          <p:cNvGrpSpPr/>
          <p:nvPr/>
        </p:nvGrpSpPr>
        <p:grpSpPr>
          <a:xfrm>
            <a:off x="5240555" y="3675578"/>
            <a:ext cx="394617" cy="394637"/>
            <a:chOff x="1487200" y="2021475"/>
            <a:chExt cx="483125" cy="483150"/>
          </a:xfrm>
        </p:grpSpPr>
        <p:sp>
          <p:nvSpPr>
            <p:cNvPr id="221" name="Google Shape;221;p20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" name="Google Shape;225;p20"/>
          <p:cNvGrpSpPr/>
          <p:nvPr/>
        </p:nvGrpSpPr>
        <p:grpSpPr>
          <a:xfrm>
            <a:off x="1769073" y="3668415"/>
            <a:ext cx="411173" cy="408963"/>
            <a:chOff x="-3854375" y="2046625"/>
            <a:chExt cx="293025" cy="291450"/>
          </a:xfrm>
        </p:grpSpPr>
        <p:sp>
          <p:nvSpPr>
            <p:cNvPr id="226" name="Google Shape;226;p20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grpSp>
        <p:nvGrpSpPr>
          <p:cNvPr id="233" name="Google Shape;233;p21"/>
          <p:cNvGrpSpPr/>
          <p:nvPr/>
        </p:nvGrpSpPr>
        <p:grpSpPr>
          <a:xfrm>
            <a:off x="457373" y="1333035"/>
            <a:ext cx="2007905" cy="1081219"/>
            <a:chOff x="609700" y="1129831"/>
            <a:chExt cx="2007905" cy="1081219"/>
          </a:xfrm>
        </p:grpSpPr>
        <p:sp>
          <p:nvSpPr>
            <p:cNvPr id="234" name="Google Shape;234;p21"/>
            <p:cNvSpPr txBox="1"/>
            <p:nvPr/>
          </p:nvSpPr>
          <p:spPr>
            <a:xfrm>
              <a:off x="609705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IDENTIFY RISK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5" name="Google Shape;235;p21"/>
            <p:cNvSpPr txBox="1"/>
            <p:nvPr/>
          </p:nvSpPr>
          <p:spPr>
            <a:xfrm>
              <a:off x="609700" y="1400450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21"/>
          <p:cNvGrpSpPr/>
          <p:nvPr/>
        </p:nvGrpSpPr>
        <p:grpSpPr>
          <a:xfrm>
            <a:off x="457379" y="3360815"/>
            <a:ext cx="2007900" cy="1081210"/>
            <a:chOff x="609705" y="3657472"/>
            <a:chExt cx="2007900" cy="1081210"/>
          </a:xfrm>
        </p:grpSpPr>
        <p:sp>
          <p:nvSpPr>
            <p:cNvPr id="237" name="Google Shape;237;p21"/>
            <p:cNvSpPr txBox="1"/>
            <p:nvPr/>
          </p:nvSpPr>
          <p:spPr>
            <a:xfrm>
              <a:off x="609705" y="3657472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REVIEW CONTROLS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8" name="Google Shape;238;p21"/>
            <p:cNvSpPr txBox="1"/>
            <p:nvPr/>
          </p:nvSpPr>
          <p:spPr>
            <a:xfrm>
              <a:off x="609705" y="3928082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" name="Google Shape;239;p21"/>
          <p:cNvGrpSpPr/>
          <p:nvPr/>
        </p:nvGrpSpPr>
        <p:grpSpPr>
          <a:xfrm>
            <a:off x="6678727" y="1333035"/>
            <a:ext cx="2007900" cy="1081210"/>
            <a:chOff x="6526253" y="1129831"/>
            <a:chExt cx="2007900" cy="1081210"/>
          </a:xfrm>
        </p:grpSpPr>
        <p:sp>
          <p:nvSpPr>
            <p:cNvPr id="240" name="Google Shape;240;p21"/>
            <p:cNvSpPr txBox="1"/>
            <p:nvPr/>
          </p:nvSpPr>
          <p:spPr>
            <a:xfrm>
              <a:off x="6526253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ASSESS RISK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1" name="Google Shape;241;p21"/>
            <p:cNvSpPr txBox="1"/>
            <p:nvPr/>
          </p:nvSpPr>
          <p:spPr>
            <a:xfrm>
              <a:off x="6526253" y="1400441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" name="Google Shape;242;p21"/>
          <p:cNvGrpSpPr/>
          <p:nvPr/>
        </p:nvGrpSpPr>
        <p:grpSpPr>
          <a:xfrm>
            <a:off x="6678727" y="3360815"/>
            <a:ext cx="2007900" cy="1081210"/>
            <a:chOff x="6526253" y="3657472"/>
            <a:chExt cx="2007900" cy="1081210"/>
          </a:xfrm>
        </p:grpSpPr>
        <p:sp>
          <p:nvSpPr>
            <p:cNvPr id="243" name="Google Shape;243;p21"/>
            <p:cNvSpPr txBox="1"/>
            <p:nvPr/>
          </p:nvSpPr>
          <p:spPr>
            <a:xfrm>
              <a:off x="6526253" y="3657472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CONTROL RISK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4" name="Google Shape;244;p21"/>
            <p:cNvSpPr txBox="1"/>
            <p:nvPr/>
          </p:nvSpPr>
          <p:spPr>
            <a:xfrm>
              <a:off x="6526253" y="3928082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one in the Solar System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" name="Google Shape;245;p21"/>
          <p:cNvGrpSpPr/>
          <p:nvPr/>
        </p:nvGrpSpPr>
        <p:grpSpPr>
          <a:xfrm>
            <a:off x="3115819" y="1385900"/>
            <a:ext cx="2912363" cy="2909488"/>
            <a:chOff x="3116313" y="1385888"/>
            <a:chExt cx="2912363" cy="2909488"/>
          </a:xfrm>
        </p:grpSpPr>
        <p:sp>
          <p:nvSpPr>
            <p:cNvPr id="246" name="Google Shape;246;p21"/>
            <p:cNvSpPr/>
            <p:nvPr/>
          </p:nvSpPr>
          <p:spPr>
            <a:xfrm flipH="1">
              <a:off x="4410911" y="1385963"/>
              <a:ext cx="1615781" cy="606572"/>
            </a:xfrm>
            <a:custGeom>
              <a:avLst/>
              <a:gdLst/>
              <a:ahLst/>
              <a:cxnLst/>
              <a:rect l="l" t="t" r="r" b="b"/>
              <a:pathLst>
                <a:path w="26867" h="10086" extrusionOk="0">
                  <a:moveTo>
                    <a:pt x="10086" y="0"/>
                  </a:moveTo>
                  <a:lnTo>
                    <a:pt x="0" y="10086"/>
                  </a:lnTo>
                  <a:lnTo>
                    <a:pt x="26866" y="10086"/>
                  </a:lnTo>
                  <a:lnTo>
                    <a:pt x="268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3125209" y="1385900"/>
              <a:ext cx="603600" cy="161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 flipH="1">
              <a:off x="5416904" y="2679550"/>
              <a:ext cx="606597" cy="1615781"/>
            </a:xfrm>
            <a:custGeom>
              <a:avLst/>
              <a:gdLst/>
              <a:ahLst/>
              <a:cxnLst/>
              <a:rect l="l" t="t" r="r" b="b"/>
              <a:pathLst>
                <a:path w="10086" h="26867" extrusionOk="0">
                  <a:moveTo>
                    <a:pt x="0" y="1"/>
                  </a:moveTo>
                  <a:lnTo>
                    <a:pt x="0" y="16782"/>
                  </a:lnTo>
                  <a:lnTo>
                    <a:pt x="10085" y="26867"/>
                  </a:lnTo>
                  <a:lnTo>
                    <a:pt x="100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125216" y="1385950"/>
              <a:ext cx="1936500" cy="6066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flipH="1">
              <a:off x="3117308" y="3688801"/>
              <a:ext cx="1615781" cy="606572"/>
            </a:xfrm>
            <a:custGeom>
              <a:avLst/>
              <a:gdLst/>
              <a:ahLst/>
              <a:cxnLst/>
              <a:rect l="l" t="t" r="r" b="b"/>
              <a:pathLst>
                <a:path w="26867" h="10086" extrusionOk="0">
                  <a:moveTo>
                    <a:pt x="1" y="1"/>
                  </a:moveTo>
                  <a:lnTo>
                    <a:pt x="1" y="10086"/>
                  </a:lnTo>
                  <a:lnTo>
                    <a:pt x="16782" y="10086"/>
                  </a:lnTo>
                  <a:lnTo>
                    <a:pt x="268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 rot="-5400000">
              <a:off x="2454859" y="3019913"/>
              <a:ext cx="1944300" cy="6066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5400000">
              <a:off x="4748053" y="2054738"/>
              <a:ext cx="1944300" cy="6066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 rot="10800000">
              <a:off x="4081178" y="3688763"/>
              <a:ext cx="1944300" cy="6066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 rot="5400000">
              <a:off x="3117300" y="1385975"/>
              <a:ext cx="399900" cy="3999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 rot="-5400000" flipH="1">
              <a:off x="5628775" y="1385975"/>
              <a:ext cx="399900" cy="3999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 rot="5400000" flipH="1">
              <a:off x="3116313" y="3895475"/>
              <a:ext cx="399900" cy="3999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 rot="-5400000">
              <a:off x="5627788" y="3895475"/>
              <a:ext cx="399900" cy="3999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21"/>
          <p:cNvSpPr/>
          <p:nvPr/>
        </p:nvSpPr>
        <p:spPr>
          <a:xfrm flipH="1">
            <a:off x="5577778" y="2708724"/>
            <a:ext cx="301161" cy="279739"/>
          </a:xfrm>
          <a:custGeom>
            <a:avLst/>
            <a:gdLst/>
            <a:ahLst/>
            <a:cxnLst/>
            <a:rect l="l" t="t" r="r" b="b"/>
            <a:pathLst>
              <a:path w="17109" h="15892" extrusionOk="0">
                <a:moveTo>
                  <a:pt x="3397" y="6794"/>
                </a:moveTo>
                <a:lnTo>
                  <a:pt x="3397" y="14759"/>
                </a:lnTo>
                <a:lnTo>
                  <a:pt x="1132" y="14759"/>
                </a:lnTo>
                <a:lnTo>
                  <a:pt x="1132" y="6794"/>
                </a:lnTo>
                <a:close/>
                <a:moveTo>
                  <a:pt x="9034" y="1132"/>
                </a:moveTo>
                <a:cubicBezTo>
                  <a:pt x="9683" y="1175"/>
                  <a:pt x="10191" y="1712"/>
                  <a:pt x="10191" y="2364"/>
                </a:cubicBezTo>
                <a:cubicBezTo>
                  <a:pt x="10191" y="3346"/>
                  <a:pt x="9774" y="5275"/>
                  <a:pt x="9221" y="5828"/>
                </a:cubicBezTo>
                <a:cubicBezTo>
                  <a:pt x="8865" y="6184"/>
                  <a:pt x="9119" y="6794"/>
                  <a:pt x="9623" y="6794"/>
                </a:cubicBezTo>
                <a:lnTo>
                  <a:pt x="15285" y="6794"/>
                </a:lnTo>
                <a:cubicBezTo>
                  <a:pt x="15599" y="6794"/>
                  <a:pt x="15849" y="7047"/>
                  <a:pt x="15849" y="7361"/>
                </a:cubicBezTo>
                <a:cubicBezTo>
                  <a:pt x="15849" y="7672"/>
                  <a:pt x="15599" y="7926"/>
                  <a:pt x="15285" y="7926"/>
                </a:cubicBezTo>
                <a:lnTo>
                  <a:pt x="11888" y="7926"/>
                </a:lnTo>
                <a:cubicBezTo>
                  <a:pt x="11574" y="7926"/>
                  <a:pt x="11323" y="8180"/>
                  <a:pt x="11323" y="8494"/>
                </a:cubicBezTo>
                <a:cubicBezTo>
                  <a:pt x="11323" y="8805"/>
                  <a:pt x="11574" y="9058"/>
                  <a:pt x="11888" y="9058"/>
                </a:cubicBezTo>
                <a:lnTo>
                  <a:pt x="15285" y="9058"/>
                </a:lnTo>
                <a:cubicBezTo>
                  <a:pt x="15586" y="9058"/>
                  <a:pt x="15852" y="9342"/>
                  <a:pt x="15852" y="9662"/>
                </a:cubicBezTo>
                <a:cubicBezTo>
                  <a:pt x="15852" y="9976"/>
                  <a:pt x="15599" y="10230"/>
                  <a:pt x="15285" y="10230"/>
                </a:cubicBezTo>
                <a:lnTo>
                  <a:pt x="11888" y="10230"/>
                </a:lnTo>
                <a:cubicBezTo>
                  <a:pt x="11574" y="10230"/>
                  <a:pt x="11323" y="10484"/>
                  <a:pt x="11323" y="10795"/>
                </a:cubicBezTo>
                <a:cubicBezTo>
                  <a:pt x="11323" y="11109"/>
                  <a:pt x="11574" y="11362"/>
                  <a:pt x="11888" y="11362"/>
                </a:cubicBezTo>
                <a:lnTo>
                  <a:pt x="14152" y="11362"/>
                </a:lnTo>
                <a:cubicBezTo>
                  <a:pt x="14466" y="11362"/>
                  <a:pt x="14717" y="11616"/>
                  <a:pt x="14717" y="11927"/>
                </a:cubicBezTo>
                <a:cubicBezTo>
                  <a:pt x="14717" y="12241"/>
                  <a:pt x="14466" y="12494"/>
                  <a:pt x="14152" y="12494"/>
                </a:cubicBezTo>
                <a:lnTo>
                  <a:pt x="11888" y="12494"/>
                </a:lnTo>
                <a:cubicBezTo>
                  <a:pt x="11574" y="12494"/>
                  <a:pt x="11323" y="12748"/>
                  <a:pt x="11323" y="13059"/>
                </a:cubicBezTo>
                <a:cubicBezTo>
                  <a:pt x="11323" y="13373"/>
                  <a:pt x="11574" y="13627"/>
                  <a:pt x="11888" y="13627"/>
                </a:cubicBezTo>
                <a:lnTo>
                  <a:pt x="13020" y="13627"/>
                </a:lnTo>
                <a:cubicBezTo>
                  <a:pt x="13334" y="13627"/>
                  <a:pt x="13585" y="13880"/>
                  <a:pt x="13585" y="14191"/>
                </a:cubicBezTo>
                <a:cubicBezTo>
                  <a:pt x="13585" y="14505"/>
                  <a:pt x="13334" y="14759"/>
                  <a:pt x="13020" y="14759"/>
                </a:cubicBezTo>
                <a:lnTo>
                  <a:pt x="9197" y="14759"/>
                </a:lnTo>
                <a:cubicBezTo>
                  <a:pt x="8041" y="14759"/>
                  <a:pt x="6890" y="14572"/>
                  <a:pt x="5794" y="14207"/>
                </a:cubicBezTo>
                <a:lnTo>
                  <a:pt x="4529" y="13784"/>
                </a:lnTo>
                <a:lnTo>
                  <a:pt x="4529" y="7712"/>
                </a:lnTo>
                <a:lnTo>
                  <a:pt x="5686" y="7132"/>
                </a:lnTo>
                <a:cubicBezTo>
                  <a:pt x="6265" y="6842"/>
                  <a:pt x="6797" y="6459"/>
                  <a:pt x="7253" y="6003"/>
                </a:cubicBezTo>
                <a:lnTo>
                  <a:pt x="7289" y="5963"/>
                </a:lnTo>
                <a:cubicBezTo>
                  <a:pt x="8352" y="4901"/>
                  <a:pt x="8917" y="2654"/>
                  <a:pt x="9034" y="1132"/>
                </a:cubicBezTo>
                <a:close/>
                <a:moveTo>
                  <a:pt x="8491" y="0"/>
                </a:moveTo>
                <a:cubicBezTo>
                  <a:pt x="8177" y="0"/>
                  <a:pt x="7926" y="254"/>
                  <a:pt x="7926" y="568"/>
                </a:cubicBezTo>
                <a:cubicBezTo>
                  <a:pt x="7926" y="1887"/>
                  <a:pt x="7380" y="4276"/>
                  <a:pt x="6492" y="5166"/>
                </a:cubicBezTo>
                <a:lnTo>
                  <a:pt x="6456" y="5203"/>
                </a:lnTo>
                <a:cubicBezTo>
                  <a:pt x="6081" y="5574"/>
                  <a:pt x="5652" y="5885"/>
                  <a:pt x="5181" y="6120"/>
                </a:cubicBezTo>
                <a:lnTo>
                  <a:pt x="4529" y="6444"/>
                </a:lnTo>
                <a:lnTo>
                  <a:pt x="4529" y="6229"/>
                </a:lnTo>
                <a:cubicBezTo>
                  <a:pt x="4529" y="5915"/>
                  <a:pt x="4276" y="5661"/>
                  <a:pt x="3962" y="5661"/>
                </a:cubicBezTo>
                <a:lnTo>
                  <a:pt x="565" y="5661"/>
                </a:lnTo>
                <a:cubicBezTo>
                  <a:pt x="251" y="5661"/>
                  <a:pt x="0" y="5915"/>
                  <a:pt x="0" y="6229"/>
                </a:cubicBezTo>
                <a:lnTo>
                  <a:pt x="0" y="15324"/>
                </a:lnTo>
                <a:cubicBezTo>
                  <a:pt x="0" y="15638"/>
                  <a:pt x="251" y="15891"/>
                  <a:pt x="565" y="15891"/>
                </a:cubicBezTo>
                <a:lnTo>
                  <a:pt x="3962" y="15891"/>
                </a:lnTo>
                <a:cubicBezTo>
                  <a:pt x="4276" y="15891"/>
                  <a:pt x="4529" y="15638"/>
                  <a:pt x="4529" y="15324"/>
                </a:cubicBezTo>
                <a:lnTo>
                  <a:pt x="4529" y="14976"/>
                </a:lnTo>
                <a:lnTo>
                  <a:pt x="5435" y="15278"/>
                </a:lnTo>
                <a:cubicBezTo>
                  <a:pt x="6649" y="15683"/>
                  <a:pt x="7917" y="15888"/>
                  <a:pt x="9197" y="15888"/>
                </a:cubicBezTo>
                <a:lnTo>
                  <a:pt x="13020" y="15888"/>
                </a:lnTo>
                <a:cubicBezTo>
                  <a:pt x="14219" y="15888"/>
                  <a:pt x="15040" y="14681"/>
                  <a:pt x="14599" y="13566"/>
                </a:cubicBezTo>
                <a:cubicBezTo>
                  <a:pt x="15577" y="13298"/>
                  <a:pt x="16106" y="12241"/>
                  <a:pt x="15731" y="11302"/>
                </a:cubicBezTo>
                <a:cubicBezTo>
                  <a:pt x="16468" y="11100"/>
                  <a:pt x="16981" y="10429"/>
                  <a:pt x="16984" y="9662"/>
                </a:cubicBezTo>
                <a:cubicBezTo>
                  <a:pt x="16981" y="9233"/>
                  <a:pt x="16824" y="8823"/>
                  <a:pt x="16541" y="8503"/>
                </a:cubicBezTo>
                <a:cubicBezTo>
                  <a:pt x="16994" y="8005"/>
                  <a:pt x="17108" y="7289"/>
                  <a:pt x="16837" y="6673"/>
                </a:cubicBezTo>
                <a:cubicBezTo>
                  <a:pt x="16565" y="6060"/>
                  <a:pt x="15958" y="5661"/>
                  <a:pt x="15285" y="5661"/>
                </a:cubicBezTo>
                <a:lnTo>
                  <a:pt x="10635" y="5661"/>
                </a:lnTo>
                <a:cubicBezTo>
                  <a:pt x="11109" y="4577"/>
                  <a:pt x="11323" y="3104"/>
                  <a:pt x="11323" y="2364"/>
                </a:cubicBezTo>
                <a:cubicBezTo>
                  <a:pt x="11320" y="1060"/>
                  <a:pt x="10263" y="3"/>
                  <a:pt x="89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59" name="Google Shape;259;p21"/>
          <p:cNvGrpSpPr/>
          <p:nvPr/>
        </p:nvGrpSpPr>
        <p:grpSpPr>
          <a:xfrm>
            <a:off x="4395883" y="3817825"/>
            <a:ext cx="352230" cy="348542"/>
            <a:chOff x="1049375" y="2318350"/>
            <a:chExt cx="298525" cy="295400"/>
          </a:xfrm>
        </p:grpSpPr>
        <p:sp>
          <p:nvSpPr>
            <p:cNvPr id="260" name="Google Shape;260;p21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21"/>
          <p:cNvGrpSpPr/>
          <p:nvPr/>
        </p:nvGrpSpPr>
        <p:grpSpPr>
          <a:xfrm>
            <a:off x="3265061" y="2678501"/>
            <a:ext cx="340168" cy="340186"/>
            <a:chOff x="1487200" y="2021475"/>
            <a:chExt cx="483125" cy="483150"/>
          </a:xfrm>
        </p:grpSpPr>
        <p:sp>
          <p:nvSpPr>
            <p:cNvPr id="265" name="Google Shape;265;p21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69" name="Google Shape;269;p21"/>
          <p:cNvSpPr/>
          <p:nvPr/>
        </p:nvSpPr>
        <p:spPr>
          <a:xfrm>
            <a:off x="4351945" y="1437950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Infographics</a:t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 rot="-2670332">
            <a:off x="2057515" y="2776998"/>
            <a:ext cx="580731" cy="1348103"/>
          </a:xfrm>
          <a:custGeom>
            <a:avLst/>
            <a:gdLst/>
            <a:ahLst/>
            <a:cxnLst/>
            <a:rect l="l" t="t" r="r" b="b"/>
            <a:pathLst>
              <a:path w="15408" h="35768" extrusionOk="0">
                <a:moveTo>
                  <a:pt x="7327" y="0"/>
                </a:moveTo>
                <a:cubicBezTo>
                  <a:pt x="2762" y="4679"/>
                  <a:pt x="0" y="10956"/>
                  <a:pt x="0" y="17895"/>
                </a:cubicBezTo>
                <a:cubicBezTo>
                  <a:pt x="0" y="24834"/>
                  <a:pt x="2762" y="31202"/>
                  <a:pt x="7327" y="35767"/>
                </a:cubicBezTo>
                <a:lnTo>
                  <a:pt x="15407" y="27687"/>
                </a:lnTo>
                <a:cubicBezTo>
                  <a:pt x="12919" y="25222"/>
                  <a:pt x="11413" y="21684"/>
                  <a:pt x="11413" y="17895"/>
                </a:cubicBezTo>
                <a:cubicBezTo>
                  <a:pt x="11413" y="14083"/>
                  <a:pt x="12919" y="10660"/>
                  <a:pt x="15407" y="8103"/>
                </a:cubicBezTo>
                <a:lnTo>
                  <a:pt x="7327" y="0"/>
                </a:lnTo>
                <a:close/>
              </a:path>
            </a:pathLst>
          </a:custGeom>
          <a:solidFill>
            <a:srgbClr val="C2A2C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 rot="-2670332">
            <a:off x="1682630" y="2228459"/>
            <a:ext cx="1347236" cy="580731"/>
          </a:xfrm>
          <a:custGeom>
            <a:avLst/>
            <a:gdLst/>
            <a:ahLst/>
            <a:cxnLst/>
            <a:rect l="l" t="t" r="r" b="b"/>
            <a:pathLst>
              <a:path w="35745" h="15408" extrusionOk="0">
                <a:moveTo>
                  <a:pt x="17872" y="0"/>
                </a:moveTo>
                <a:cubicBezTo>
                  <a:pt x="10934" y="0"/>
                  <a:pt x="4565" y="2739"/>
                  <a:pt x="0" y="7304"/>
                </a:cubicBezTo>
                <a:lnTo>
                  <a:pt x="8080" y="15407"/>
                </a:lnTo>
                <a:cubicBezTo>
                  <a:pt x="10637" y="12919"/>
                  <a:pt x="14061" y="11413"/>
                  <a:pt x="17872" y="11413"/>
                </a:cubicBezTo>
                <a:cubicBezTo>
                  <a:pt x="21684" y="11413"/>
                  <a:pt x="25108" y="12919"/>
                  <a:pt x="27665" y="15407"/>
                </a:cubicBezTo>
                <a:lnTo>
                  <a:pt x="35745" y="7304"/>
                </a:lnTo>
                <a:cubicBezTo>
                  <a:pt x="31180" y="2739"/>
                  <a:pt x="24811" y="0"/>
                  <a:pt x="17872" y="0"/>
                </a:cubicBezTo>
                <a:close/>
              </a:path>
            </a:pathLst>
          </a:custGeom>
          <a:solidFill>
            <a:srgbClr val="B2CDA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"/>
          <p:cNvSpPr/>
          <p:nvPr/>
        </p:nvSpPr>
        <p:spPr>
          <a:xfrm rot="-2670332">
            <a:off x="2998161" y="1852512"/>
            <a:ext cx="580731" cy="1348103"/>
          </a:xfrm>
          <a:custGeom>
            <a:avLst/>
            <a:gdLst/>
            <a:ahLst/>
            <a:cxnLst/>
            <a:rect l="l" t="t" r="r" b="b"/>
            <a:pathLst>
              <a:path w="15408" h="35768" extrusionOk="0">
                <a:moveTo>
                  <a:pt x="8081" y="0"/>
                </a:moveTo>
                <a:lnTo>
                  <a:pt x="1" y="8103"/>
                </a:lnTo>
                <a:cubicBezTo>
                  <a:pt x="2466" y="10660"/>
                  <a:pt x="3995" y="14083"/>
                  <a:pt x="3995" y="17895"/>
                </a:cubicBezTo>
                <a:cubicBezTo>
                  <a:pt x="3995" y="21684"/>
                  <a:pt x="2466" y="25222"/>
                  <a:pt x="1" y="27687"/>
                </a:cubicBezTo>
                <a:lnTo>
                  <a:pt x="8081" y="35767"/>
                </a:lnTo>
                <a:cubicBezTo>
                  <a:pt x="12646" y="31202"/>
                  <a:pt x="15408" y="24834"/>
                  <a:pt x="15408" y="17895"/>
                </a:cubicBezTo>
                <a:cubicBezTo>
                  <a:pt x="15408" y="10956"/>
                  <a:pt x="12646" y="4679"/>
                  <a:pt x="8081" y="0"/>
                </a:cubicBezTo>
                <a:close/>
              </a:path>
            </a:pathLst>
          </a:custGeom>
          <a:solidFill>
            <a:srgbClr val="81E3D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2"/>
          <p:cNvSpPr/>
          <p:nvPr/>
        </p:nvSpPr>
        <p:spPr>
          <a:xfrm rot="-2670332">
            <a:off x="2608307" y="3168616"/>
            <a:ext cx="1347236" cy="584160"/>
          </a:xfrm>
          <a:custGeom>
            <a:avLst/>
            <a:gdLst/>
            <a:ahLst/>
            <a:cxnLst/>
            <a:rect l="l" t="t" r="r" b="b"/>
            <a:pathLst>
              <a:path w="35745" h="15499" extrusionOk="0">
                <a:moveTo>
                  <a:pt x="8080" y="0"/>
                </a:moveTo>
                <a:lnTo>
                  <a:pt x="0" y="8080"/>
                </a:lnTo>
                <a:cubicBezTo>
                  <a:pt x="4565" y="12645"/>
                  <a:pt x="10934" y="15499"/>
                  <a:pt x="17872" y="15499"/>
                </a:cubicBezTo>
                <a:cubicBezTo>
                  <a:pt x="24811" y="15499"/>
                  <a:pt x="31180" y="12645"/>
                  <a:pt x="35745" y="8080"/>
                </a:cubicBezTo>
                <a:lnTo>
                  <a:pt x="27665" y="0"/>
                </a:lnTo>
                <a:cubicBezTo>
                  <a:pt x="25108" y="2465"/>
                  <a:pt x="21684" y="3995"/>
                  <a:pt x="17872" y="3995"/>
                </a:cubicBezTo>
                <a:cubicBezTo>
                  <a:pt x="14061" y="3995"/>
                  <a:pt x="10637" y="2465"/>
                  <a:pt x="8080" y="0"/>
                </a:cubicBezTo>
                <a:close/>
              </a:path>
            </a:pathLst>
          </a:custGeom>
          <a:solidFill>
            <a:srgbClr val="39ABA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2"/>
          <p:cNvSpPr/>
          <p:nvPr/>
        </p:nvSpPr>
        <p:spPr>
          <a:xfrm rot="-2669010">
            <a:off x="1412757" y="2595932"/>
            <a:ext cx="1072639" cy="2489872"/>
          </a:xfrm>
          <a:custGeom>
            <a:avLst/>
            <a:gdLst/>
            <a:ahLst/>
            <a:cxnLst/>
            <a:rect l="l" t="t" r="r" b="b"/>
            <a:pathLst>
              <a:path w="15408" h="35768" extrusionOk="0">
                <a:moveTo>
                  <a:pt x="7327" y="0"/>
                </a:moveTo>
                <a:cubicBezTo>
                  <a:pt x="2762" y="4679"/>
                  <a:pt x="0" y="10956"/>
                  <a:pt x="0" y="17895"/>
                </a:cubicBezTo>
                <a:cubicBezTo>
                  <a:pt x="0" y="24834"/>
                  <a:pt x="2762" y="31202"/>
                  <a:pt x="7327" y="35767"/>
                </a:cubicBezTo>
                <a:lnTo>
                  <a:pt x="15407" y="27687"/>
                </a:lnTo>
                <a:cubicBezTo>
                  <a:pt x="12919" y="25222"/>
                  <a:pt x="11413" y="21684"/>
                  <a:pt x="11413" y="17895"/>
                </a:cubicBezTo>
                <a:cubicBezTo>
                  <a:pt x="11413" y="14083"/>
                  <a:pt x="12919" y="10660"/>
                  <a:pt x="15407" y="8103"/>
                </a:cubicBezTo>
                <a:lnTo>
                  <a:pt x="7327" y="0"/>
                </a:ln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2"/>
          <p:cNvSpPr/>
          <p:nvPr/>
        </p:nvSpPr>
        <p:spPr>
          <a:xfrm rot="-2669010">
            <a:off x="720357" y="1583413"/>
            <a:ext cx="2488414" cy="1072578"/>
          </a:xfrm>
          <a:custGeom>
            <a:avLst/>
            <a:gdLst/>
            <a:ahLst/>
            <a:cxnLst/>
            <a:rect l="l" t="t" r="r" b="b"/>
            <a:pathLst>
              <a:path w="35745" h="15408" extrusionOk="0">
                <a:moveTo>
                  <a:pt x="17872" y="0"/>
                </a:moveTo>
                <a:cubicBezTo>
                  <a:pt x="10934" y="0"/>
                  <a:pt x="4565" y="2739"/>
                  <a:pt x="0" y="7304"/>
                </a:cubicBezTo>
                <a:lnTo>
                  <a:pt x="8080" y="15407"/>
                </a:lnTo>
                <a:cubicBezTo>
                  <a:pt x="10637" y="12919"/>
                  <a:pt x="14061" y="11413"/>
                  <a:pt x="17872" y="11413"/>
                </a:cubicBezTo>
                <a:cubicBezTo>
                  <a:pt x="21684" y="11413"/>
                  <a:pt x="25108" y="12919"/>
                  <a:pt x="27665" y="15407"/>
                </a:cubicBezTo>
                <a:lnTo>
                  <a:pt x="35745" y="7304"/>
                </a:lnTo>
                <a:cubicBezTo>
                  <a:pt x="31180" y="2739"/>
                  <a:pt x="24811" y="0"/>
                  <a:pt x="17872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2"/>
          <p:cNvSpPr/>
          <p:nvPr/>
        </p:nvSpPr>
        <p:spPr>
          <a:xfrm rot="-2669010">
            <a:off x="3150913" y="889046"/>
            <a:ext cx="1072639" cy="2489872"/>
          </a:xfrm>
          <a:custGeom>
            <a:avLst/>
            <a:gdLst/>
            <a:ahLst/>
            <a:cxnLst/>
            <a:rect l="l" t="t" r="r" b="b"/>
            <a:pathLst>
              <a:path w="15408" h="35768" extrusionOk="0">
                <a:moveTo>
                  <a:pt x="8081" y="0"/>
                </a:moveTo>
                <a:lnTo>
                  <a:pt x="1" y="8103"/>
                </a:lnTo>
                <a:cubicBezTo>
                  <a:pt x="2466" y="10660"/>
                  <a:pt x="3995" y="14083"/>
                  <a:pt x="3995" y="17895"/>
                </a:cubicBezTo>
                <a:cubicBezTo>
                  <a:pt x="3995" y="21684"/>
                  <a:pt x="2466" y="25222"/>
                  <a:pt x="1" y="27687"/>
                </a:cubicBezTo>
                <a:lnTo>
                  <a:pt x="8081" y="35767"/>
                </a:lnTo>
                <a:cubicBezTo>
                  <a:pt x="12646" y="31202"/>
                  <a:pt x="15408" y="24834"/>
                  <a:pt x="15408" y="17895"/>
                </a:cubicBezTo>
                <a:cubicBezTo>
                  <a:pt x="15408" y="10956"/>
                  <a:pt x="12646" y="4679"/>
                  <a:pt x="8081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/>
          <p:nvPr/>
        </p:nvSpPr>
        <p:spPr>
          <a:xfrm rot="-2669010">
            <a:off x="2430853" y="3319230"/>
            <a:ext cx="2488414" cy="1078912"/>
          </a:xfrm>
          <a:custGeom>
            <a:avLst/>
            <a:gdLst/>
            <a:ahLst/>
            <a:cxnLst/>
            <a:rect l="l" t="t" r="r" b="b"/>
            <a:pathLst>
              <a:path w="35745" h="15499" extrusionOk="0">
                <a:moveTo>
                  <a:pt x="8080" y="0"/>
                </a:moveTo>
                <a:lnTo>
                  <a:pt x="0" y="8080"/>
                </a:lnTo>
                <a:cubicBezTo>
                  <a:pt x="4565" y="12645"/>
                  <a:pt x="10934" y="15499"/>
                  <a:pt x="17872" y="15499"/>
                </a:cubicBezTo>
                <a:cubicBezTo>
                  <a:pt x="24811" y="15499"/>
                  <a:pt x="31180" y="12645"/>
                  <a:pt x="35745" y="8080"/>
                </a:cubicBezTo>
                <a:lnTo>
                  <a:pt x="27665" y="0"/>
                </a:lnTo>
                <a:cubicBezTo>
                  <a:pt x="25108" y="2465"/>
                  <a:pt x="21684" y="3995"/>
                  <a:pt x="17872" y="3995"/>
                </a:cubicBezTo>
                <a:cubicBezTo>
                  <a:pt x="14061" y="3995"/>
                  <a:pt x="10637" y="2465"/>
                  <a:pt x="8080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 txBox="1"/>
          <p:nvPr/>
        </p:nvSpPr>
        <p:spPr>
          <a:xfrm>
            <a:off x="5943957" y="1236004"/>
            <a:ext cx="2506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</a:t>
            </a:r>
            <a:endParaRPr sz="19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5605069" y="1497809"/>
            <a:ext cx="28455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5943957" y="2168588"/>
            <a:ext cx="2506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ASSES RISK</a:t>
            </a:r>
            <a:endParaRPr sz="19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5605069" y="2430413"/>
            <a:ext cx="28455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5943957" y="3101191"/>
            <a:ext cx="2506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CONTROL</a:t>
            </a:r>
            <a:endParaRPr sz="19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5605069" y="3362997"/>
            <a:ext cx="28455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6074795" y="4033775"/>
            <a:ext cx="23757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CONTROL RISK</a:t>
            </a:r>
            <a:endParaRPr sz="19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5604989" y="4295580"/>
            <a:ext cx="28455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1" name="Google Shape;291;p22"/>
          <p:cNvGrpSpPr/>
          <p:nvPr/>
        </p:nvGrpSpPr>
        <p:grpSpPr>
          <a:xfrm>
            <a:off x="1701653" y="1876979"/>
            <a:ext cx="283539" cy="322616"/>
            <a:chOff x="1516475" y="238075"/>
            <a:chExt cx="424650" cy="483175"/>
          </a:xfrm>
        </p:grpSpPr>
        <p:sp>
          <p:nvSpPr>
            <p:cNvPr id="292" name="Google Shape;292;p22"/>
            <p:cNvSpPr/>
            <p:nvPr/>
          </p:nvSpPr>
          <p:spPr>
            <a:xfrm>
              <a:off x="1516475" y="238075"/>
              <a:ext cx="424650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4" name="Google Shape;294;p22"/>
          <p:cNvGrpSpPr/>
          <p:nvPr/>
        </p:nvGrpSpPr>
        <p:grpSpPr>
          <a:xfrm>
            <a:off x="3600925" y="1876956"/>
            <a:ext cx="333433" cy="322583"/>
            <a:chOff x="3270550" y="832575"/>
            <a:chExt cx="499375" cy="483125"/>
          </a:xfrm>
        </p:grpSpPr>
        <p:sp>
          <p:nvSpPr>
            <p:cNvPr id="295" name="Google Shape;295;p22"/>
            <p:cNvSpPr/>
            <p:nvPr/>
          </p:nvSpPr>
          <p:spPr>
            <a:xfrm>
              <a:off x="3270550" y="865975"/>
              <a:ext cx="463725" cy="449725"/>
            </a:xfrm>
            <a:custGeom>
              <a:avLst/>
              <a:gdLst/>
              <a:ahLst/>
              <a:cxnLst/>
              <a:rect l="l" t="t" r="r" b="b"/>
              <a:pathLst>
                <a:path w="18549" h="17989" extrusionOk="0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3562600" y="876075"/>
              <a:ext cx="207325" cy="241775"/>
            </a:xfrm>
            <a:custGeom>
              <a:avLst/>
              <a:gdLst/>
              <a:ahLst/>
              <a:cxnLst/>
              <a:rect l="l" t="t" r="r" b="b"/>
              <a:pathLst>
                <a:path w="8293" h="9671" extrusionOk="0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3443500" y="832575"/>
              <a:ext cx="187300" cy="173625"/>
            </a:xfrm>
            <a:custGeom>
              <a:avLst/>
              <a:gdLst/>
              <a:ahLst/>
              <a:cxnLst/>
              <a:rect l="l" t="t" r="r" b="b"/>
              <a:pathLst>
                <a:path w="7492" h="6945" extrusionOk="0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8" name="Google Shape;298;p22"/>
          <p:cNvSpPr/>
          <p:nvPr/>
        </p:nvSpPr>
        <p:spPr>
          <a:xfrm>
            <a:off x="1657186" y="3766648"/>
            <a:ext cx="334234" cy="322532"/>
          </a:xfrm>
          <a:custGeom>
            <a:avLst/>
            <a:gdLst/>
            <a:ahLst/>
            <a:cxnLst/>
            <a:rect l="l" t="t" r="r" b="b"/>
            <a:pathLst>
              <a:path w="20023" h="19322" extrusionOk="0">
                <a:moveTo>
                  <a:pt x="15673" y="3395"/>
                </a:moveTo>
                <a:cubicBezTo>
                  <a:pt x="15818" y="3395"/>
                  <a:pt x="15963" y="3450"/>
                  <a:pt x="16073" y="3560"/>
                </a:cubicBezTo>
                <a:cubicBezTo>
                  <a:pt x="16294" y="3780"/>
                  <a:pt x="16294" y="4140"/>
                  <a:pt x="16073" y="4360"/>
                </a:cubicBezTo>
                <a:lnTo>
                  <a:pt x="13054" y="7380"/>
                </a:lnTo>
                <a:cubicBezTo>
                  <a:pt x="12939" y="7229"/>
                  <a:pt x="12815" y="7087"/>
                  <a:pt x="12682" y="6951"/>
                </a:cubicBezTo>
                <a:cubicBezTo>
                  <a:pt x="12547" y="6818"/>
                  <a:pt x="12405" y="6694"/>
                  <a:pt x="12254" y="6579"/>
                </a:cubicBezTo>
                <a:lnTo>
                  <a:pt x="15273" y="3560"/>
                </a:lnTo>
                <a:cubicBezTo>
                  <a:pt x="15383" y="3450"/>
                  <a:pt x="15528" y="3395"/>
                  <a:pt x="15673" y="3395"/>
                </a:cubicBezTo>
                <a:close/>
                <a:moveTo>
                  <a:pt x="9879" y="9187"/>
                </a:moveTo>
                <a:cubicBezTo>
                  <a:pt x="10024" y="9187"/>
                  <a:pt x="10169" y="9243"/>
                  <a:pt x="10279" y="9354"/>
                </a:cubicBezTo>
                <a:cubicBezTo>
                  <a:pt x="10635" y="9711"/>
                  <a:pt x="10385" y="10321"/>
                  <a:pt x="9880" y="10321"/>
                </a:cubicBezTo>
                <a:cubicBezTo>
                  <a:pt x="9376" y="10321"/>
                  <a:pt x="9123" y="9711"/>
                  <a:pt x="9479" y="9354"/>
                </a:cubicBezTo>
                <a:cubicBezTo>
                  <a:pt x="9589" y="9243"/>
                  <a:pt x="9734" y="9187"/>
                  <a:pt x="9879" y="9187"/>
                </a:cubicBezTo>
                <a:close/>
                <a:moveTo>
                  <a:pt x="15746" y="1059"/>
                </a:moveTo>
                <a:cubicBezTo>
                  <a:pt x="16469" y="1059"/>
                  <a:pt x="17193" y="1334"/>
                  <a:pt x="17746" y="1887"/>
                </a:cubicBezTo>
                <a:cubicBezTo>
                  <a:pt x="18878" y="3019"/>
                  <a:pt x="18845" y="4867"/>
                  <a:pt x="17674" y="5960"/>
                </a:cubicBezTo>
                <a:lnTo>
                  <a:pt x="11882" y="11755"/>
                </a:lnTo>
                <a:cubicBezTo>
                  <a:pt x="11323" y="12314"/>
                  <a:pt x="10601" y="12585"/>
                  <a:pt x="9883" y="12585"/>
                </a:cubicBezTo>
                <a:cubicBezTo>
                  <a:pt x="8973" y="12585"/>
                  <a:pt x="8071" y="12149"/>
                  <a:pt x="7519" y="11314"/>
                </a:cubicBezTo>
                <a:lnTo>
                  <a:pt x="8350" y="10487"/>
                </a:lnTo>
                <a:cubicBezTo>
                  <a:pt x="8649" y="11113"/>
                  <a:pt x="9263" y="11453"/>
                  <a:pt x="9886" y="11453"/>
                </a:cubicBezTo>
                <a:cubicBezTo>
                  <a:pt x="10313" y="11453"/>
                  <a:pt x="10745" y="11293"/>
                  <a:pt x="11082" y="10955"/>
                </a:cubicBezTo>
                <a:lnTo>
                  <a:pt x="16876" y="5160"/>
                </a:lnTo>
                <a:cubicBezTo>
                  <a:pt x="17538" y="4499"/>
                  <a:pt x="17538" y="3421"/>
                  <a:pt x="16876" y="2760"/>
                </a:cubicBezTo>
                <a:cubicBezTo>
                  <a:pt x="16544" y="2428"/>
                  <a:pt x="16110" y="2262"/>
                  <a:pt x="15675" y="2262"/>
                </a:cubicBezTo>
                <a:cubicBezTo>
                  <a:pt x="15240" y="2262"/>
                  <a:pt x="14805" y="2428"/>
                  <a:pt x="14473" y="2760"/>
                </a:cubicBezTo>
                <a:lnTo>
                  <a:pt x="11212" y="6021"/>
                </a:lnTo>
                <a:cubicBezTo>
                  <a:pt x="10787" y="5872"/>
                  <a:pt x="10339" y="5794"/>
                  <a:pt x="9888" y="5794"/>
                </a:cubicBezTo>
                <a:cubicBezTo>
                  <a:pt x="9872" y="5794"/>
                  <a:pt x="9855" y="5794"/>
                  <a:pt x="9838" y="5794"/>
                </a:cubicBezTo>
                <a:lnTo>
                  <a:pt x="13673" y="1960"/>
                </a:lnTo>
                <a:cubicBezTo>
                  <a:pt x="14232" y="1360"/>
                  <a:pt x="14988" y="1059"/>
                  <a:pt x="15746" y="1059"/>
                </a:cubicBezTo>
                <a:close/>
                <a:moveTo>
                  <a:pt x="6707" y="12126"/>
                </a:moveTo>
                <a:cubicBezTo>
                  <a:pt x="6819" y="12280"/>
                  <a:pt x="6943" y="12422"/>
                  <a:pt x="7078" y="12555"/>
                </a:cubicBezTo>
                <a:cubicBezTo>
                  <a:pt x="7211" y="12691"/>
                  <a:pt x="7356" y="12815"/>
                  <a:pt x="7507" y="12929"/>
                </a:cubicBezTo>
                <a:lnTo>
                  <a:pt x="4675" y="15759"/>
                </a:lnTo>
                <a:cubicBezTo>
                  <a:pt x="4565" y="15869"/>
                  <a:pt x="4420" y="15924"/>
                  <a:pt x="4275" y="15924"/>
                </a:cubicBezTo>
                <a:cubicBezTo>
                  <a:pt x="4130" y="15924"/>
                  <a:pt x="3985" y="15869"/>
                  <a:pt x="3875" y="15759"/>
                </a:cubicBezTo>
                <a:cubicBezTo>
                  <a:pt x="3654" y="15538"/>
                  <a:pt x="3654" y="15179"/>
                  <a:pt x="3875" y="14958"/>
                </a:cubicBezTo>
                <a:lnTo>
                  <a:pt x="6707" y="12126"/>
                </a:lnTo>
                <a:close/>
                <a:moveTo>
                  <a:pt x="9878" y="6924"/>
                </a:moveTo>
                <a:cubicBezTo>
                  <a:pt x="10788" y="6924"/>
                  <a:pt x="11690" y="7359"/>
                  <a:pt x="12242" y="8195"/>
                </a:cubicBezTo>
                <a:lnTo>
                  <a:pt x="11414" y="9022"/>
                </a:lnTo>
                <a:cubicBezTo>
                  <a:pt x="11114" y="8396"/>
                  <a:pt x="10500" y="8056"/>
                  <a:pt x="9877" y="8056"/>
                </a:cubicBezTo>
                <a:cubicBezTo>
                  <a:pt x="9449" y="8056"/>
                  <a:pt x="9017" y="8216"/>
                  <a:pt x="8679" y="8554"/>
                </a:cubicBezTo>
                <a:lnTo>
                  <a:pt x="3075" y="14158"/>
                </a:lnTo>
                <a:cubicBezTo>
                  <a:pt x="2410" y="14819"/>
                  <a:pt x="2410" y="15897"/>
                  <a:pt x="3075" y="16559"/>
                </a:cubicBezTo>
                <a:cubicBezTo>
                  <a:pt x="3407" y="16891"/>
                  <a:pt x="3842" y="17057"/>
                  <a:pt x="4276" y="17057"/>
                </a:cubicBezTo>
                <a:cubicBezTo>
                  <a:pt x="4710" y="17057"/>
                  <a:pt x="5144" y="16891"/>
                  <a:pt x="5475" y="16559"/>
                </a:cubicBezTo>
                <a:lnTo>
                  <a:pt x="8549" y="13488"/>
                </a:lnTo>
                <a:cubicBezTo>
                  <a:pt x="8978" y="13639"/>
                  <a:pt x="9428" y="13714"/>
                  <a:pt x="9880" y="13714"/>
                </a:cubicBezTo>
                <a:lnTo>
                  <a:pt x="9923" y="13714"/>
                </a:lnTo>
                <a:lnTo>
                  <a:pt x="6275" y="17359"/>
                </a:lnTo>
                <a:cubicBezTo>
                  <a:pt x="5716" y="17958"/>
                  <a:pt x="4960" y="18259"/>
                  <a:pt x="4202" y="18259"/>
                </a:cubicBezTo>
                <a:cubicBezTo>
                  <a:pt x="3479" y="18259"/>
                  <a:pt x="2755" y="17984"/>
                  <a:pt x="2202" y="17431"/>
                </a:cubicBezTo>
                <a:cubicBezTo>
                  <a:pt x="1070" y="16299"/>
                  <a:pt x="1103" y="14451"/>
                  <a:pt x="2274" y="13358"/>
                </a:cubicBezTo>
                <a:lnTo>
                  <a:pt x="7879" y="7754"/>
                </a:lnTo>
                <a:cubicBezTo>
                  <a:pt x="8438" y="7195"/>
                  <a:pt x="9160" y="6924"/>
                  <a:pt x="9878" y="6924"/>
                </a:cubicBezTo>
                <a:close/>
                <a:moveTo>
                  <a:pt x="15672" y="0"/>
                </a:moveTo>
                <a:cubicBezTo>
                  <a:pt x="14657" y="0"/>
                  <a:pt x="13643" y="387"/>
                  <a:pt x="12870" y="1159"/>
                </a:cubicBezTo>
                <a:lnTo>
                  <a:pt x="7075" y="6954"/>
                </a:lnTo>
                <a:lnTo>
                  <a:pt x="1474" y="12555"/>
                </a:lnTo>
                <a:cubicBezTo>
                  <a:pt x="339" y="13690"/>
                  <a:pt x="1" y="15393"/>
                  <a:pt x="614" y="16876"/>
                </a:cubicBezTo>
                <a:cubicBezTo>
                  <a:pt x="1227" y="18355"/>
                  <a:pt x="2673" y="19321"/>
                  <a:pt x="4276" y="19321"/>
                </a:cubicBezTo>
                <a:cubicBezTo>
                  <a:pt x="4280" y="19322"/>
                  <a:pt x="4284" y="19322"/>
                  <a:pt x="4288" y="19322"/>
                </a:cubicBezTo>
                <a:cubicBezTo>
                  <a:pt x="5334" y="19322"/>
                  <a:pt x="6338" y="18905"/>
                  <a:pt x="7078" y="18162"/>
                </a:cubicBezTo>
                <a:lnTo>
                  <a:pt x="12679" y="12558"/>
                </a:lnTo>
                <a:lnTo>
                  <a:pt x="18474" y="6767"/>
                </a:lnTo>
                <a:cubicBezTo>
                  <a:pt x="20023" y="5218"/>
                  <a:pt x="20023" y="2708"/>
                  <a:pt x="18474" y="1159"/>
                </a:cubicBezTo>
                <a:cubicBezTo>
                  <a:pt x="17701" y="387"/>
                  <a:pt x="16686" y="0"/>
                  <a:pt x="15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99" name="Google Shape;299;p22"/>
          <p:cNvGrpSpPr/>
          <p:nvPr/>
        </p:nvGrpSpPr>
        <p:grpSpPr>
          <a:xfrm>
            <a:off x="3672067" y="3775937"/>
            <a:ext cx="306858" cy="303687"/>
            <a:chOff x="3282325" y="2035675"/>
            <a:chExt cx="459575" cy="454825"/>
          </a:xfrm>
        </p:grpSpPr>
        <p:sp>
          <p:nvSpPr>
            <p:cNvPr id="300" name="Google Shape;300;p22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isk Management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E0E0E0"/>
      </a:lt2>
      <a:accent1>
        <a:srgbClr val="99B68E"/>
      </a:accent1>
      <a:accent2>
        <a:srgbClr val="64BBB3"/>
      </a:accent2>
      <a:accent3>
        <a:srgbClr val="217A72"/>
      </a:accent3>
      <a:accent4>
        <a:srgbClr val="9F83A1"/>
      </a:accent4>
      <a:accent5>
        <a:srgbClr val="8C2C9E"/>
      </a:accent5>
      <a:accent6>
        <a:srgbClr val="50015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2068</Words>
  <Application>Microsoft Office PowerPoint</Application>
  <PresentationFormat>On-screen Show (16:9)</PresentationFormat>
  <Paragraphs>403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Roboto</vt:lpstr>
      <vt:lpstr>Proxima Nova</vt:lpstr>
      <vt:lpstr>Fira Sans</vt:lpstr>
      <vt:lpstr>Fira Sans Extra Condensed Medium</vt:lpstr>
      <vt:lpstr>Bebas Neue</vt:lpstr>
      <vt:lpstr>Lato Light</vt:lpstr>
      <vt:lpstr>Proxima Nova Semibold</vt:lpstr>
      <vt:lpstr>Arial</vt:lpstr>
      <vt:lpstr>Risk Management Infographics by Slidesgo</vt:lpstr>
      <vt:lpstr>Slidesgo Final Pages</vt:lpstr>
      <vt:lpstr>Credit Risk Management</vt:lpstr>
      <vt:lpstr>PERFILES DE CLIENTES DE CRÉDITOS</vt:lpstr>
      <vt:lpstr>¿QUÉ DEFINE A UN MAL PAGADOR?</vt:lpstr>
      <vt:lpstr>¿ESTAS VARIABLES ESTÁN RELACIONADAS?</vt:lpstr>
      <vt:lpstr>CONDUCTA DE UN MAL PAGADOR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Risk Management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Dayanna Andreina Chancay Soledispa</cp:lastModifiedBy>
  <cp:revision>1</cp:revision>
  <dcterms:modified xsi:type="dcterms:W3CDTF">2024-06-28T04:07:15Z</dcterms:modified>
</cp:coreProperties>
</file>