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3"/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y="5143500" cx="9144000"/>
  <p:notesSz cx="6858000" cy="9144000"/>
  <p:embeddedFontLst>
    <p:embeddedFont>
      <p:font typeface="Roboto"/>
      <p:regular r:id="rId39"/>
      <p:bold r:id="rId40"/>
      <p:italic r:id="rId41"/>
      <p:boldItalic r:id="rId42"/>
    </p:embeddedFont>
    <p:embeddedFont>
      <p:font typeface="Proxima Nova"/>
      <p:regular r:id="rId43"/>
      <p:bold r:id="rId44"/>
      <p:italic r:id="rId45"/>
      <p:boldItalic r:id="rId46"/>
    </p:embeddedFont>
    <p:embeddedFont>
      <p:font typeface="Fira Sans Extra Condensed Medium"/>
      <p:regular r:id="rId47"/>
      <p:bold r:id="rId48"/>
      <p:italic r:id="rId49"/>
      <p:boldItalic r:id="rId50"/>
    </p:embeddedFont>
    <p:embeddedFont>
      <p:font typeface="Lato Light"/>
      <p:regular r:id="rId51"/>
      <p:bold r:id="rId52"/>
      <p:italic r:id="rId53"/>
      <p:boldItalic r:id="rId54"/>
    </p:embeddedFont>
    <p:embeddedFont>
      <p:font typeface="Bebas Neue"/>
      <p:regular r:id="rId55"/>
    </p:embeddedFont>
    <p:embeddedFont>
      <p:font typeface="Proxima Nova Semibold"/>
      <p:regular r:id="rId56"/>
      <p:bold r:id="rId57"/>
      <p:boldItalic r:id="rId58"/>
    </p:embeddedFont>
    <p:embeddedFont>
      <p:font typeface="Fira Sans"/>
      <p:regular r:id="rId59"/>
      <p:bold r:id="rId60"/>
      <p:italic r:id="rId61"/>
      <p:boldItalic r:id="rId6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bold.fntdata"/><Relationship Id="rId42" Type="http://schemas.openxmlformats.org/officeDocument/2006/relationships/font" Target="fonts/Roboto-boldItalic.fntdata"/><Relationship Id="rId41" Type="http://schemas.openxmlformats.org/officeDocument/2006/relationships/font" Target="fonts/Roboto-italic.fntdata"/><Relationship Id="rId44" Type="http://schemas.openxmlformats.org/officeDocument/2006/relationships/font" Target="fonts/ProximaNova-bold.fntdata"/><Relationship Id="rId43" Type="http://schemas.openxmlformats.org/officeDocument/2006/relationships/font" Target="fonts/ProximaNova-regular.fntdata"/><Relationship Id="rId46" Type="http://schemas.openxmlformats.org/officeDocument/2006/relationships/font" Target="fonts/ProximaNova-boldItalic.fntdata"/><Relationship Id="rId45" Type="http://schemas.openxmlformats.org/officeDocument/2006/relationships/font" Target="fonts/ProximaNova-italic.fntdata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48" Type="http://schemas.openxmlformats.org/officeDocument/2006/relationships/font" Target="fonts/FiraSansExtraCondensedMedium-bold.fntdata"/><Relationship Id="rId47" Type="http://schemas.openxmlformats.org/officeDocument/2006/relationships/font" Target="fonts/FiraSansExtraCondensedMedium-regular.fntdata"/><Relationship Id="rId49" Type="http://schemas.openxmlformats.org/officeDocument/2006/relationships/font" Target="fonts/FiraSansExtraCondensedMedium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font" Target="fonts/Roboto-regular.fntdata"/><Relationship Id="rId38" Type="http://schemas.openxmlformats.org/officeDocument/2006/relationships/slide" Target="slides/slide33.xml"/><Relationship Id="rId62" Type="http://schemas.openxmlformats.org/officeDocument/2006/relationships/font" Target="fonts/FiraSans-boldItalic.fntdata"/><Relationship Id="rId61" Type="http://schemas.openxmlformats.org/officeDocument/2006/relationships/font" Target="fonts/FiraSans-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font" Target="fonts/FiraSans-bold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LatoLight-regular.fntdata"/><Relationship Id="rId50" Type="http://schemas.openxmlformats.org/officeDocument/2006/relationships/font" Target="fonts/FiraSansExtraCondensedMedium-boldItalic.fntdata"/><Relationship Id="rId53" Type="http://schemas.openxmlformats.org/officeDocument/2006/relationships/font" Target="fonts/LatoLight-italic.fntdata"/><Relationship Id="rId52" Type="http://schemas.openxmlformats.org/officeDocument/2006/relationships/font" Target="fonts/LatoLight-bold.fntdata"/><Relationship Id="rId11" Type="http://schemas.openxmlformats.org/officeDocument/2006/relationships/slide" Target="slides/slide6.xml"/><Relationship Id="rId55" Type="http://schemas.openxmlformats.org/officeDocument/2006/relationships/font" Target="fonts/BebasNeue-regular.fntdata"/><Relationship Id="rId10" Type="http://schemas.openxmlformats.org/officeDocument/2006/relationships/slide" Target="slides/slide5.xml"/><Relationship Id="rId54" Type="http://schemas.openxmlformats.org/officeDocument/2006/relationships/font" Target="fonts/LatoLight-boldItalic.fntdata"/><Relationship Id="rId13" Type="http://schemas.openxmlformats.org/officeDocument/2006/relationships/slide" Target="slides/slide8.xml"/><Relationship Id="rId57" Type="http://schemas.openxmlformats.org/officeDocument/2006/relationships/font" Target="fonts/ProximaNovaSemibold-bold.fntdata"/><Relationship Id="rId12" Type="http://schemas.openxmlformats.org/officeDocument/2006/relationships/slide" Target="slides/slide7.xml"/><Relationship Id="rId56" Type="http://schemas.openxmlformats.org/officeDocument/2006/relationships/font" Target="fonts/ProximaNovaSemibold-regular.fntdata"/><Relationship Id="rId15" Type="http://schemas.openxmlformats.org/officeDocument/2006/relationships/slide" Target="slides/slide10.xml"/><Relationship Id="rId59" Type="http://schemas.openxmlformats.org/officeDocument/2006/relationships/font" Target="fonts/FiraSans-regular.fntdata"/><Relationship Id="rId14" Type="http://schemas.openxmlformats.org/officeDocument/2006/relationships/slide" Target="slides/slide9.xml"/><Relationship Id="rId58" Type="http://schemas.openxmlformats.org/officeDocument/2006/relationships/font" Target="fonts/ProximaNovaSemibold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8641a476e9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8641a476e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98a29d3b26_3_2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98a29d3b26_3_2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98a29d3b26_3_16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98a29d3b26_3_16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96d94988ad_0_3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96d94988ad_0_3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98a29d3b26_3_7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98a29d3b26_3_7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98a29d3b26_3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98a29d3b26_3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98a29d3b26_3_15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98a29d3b26_3_15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98a29d3b26_3_3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3" name="Google Shape;613;g98a29d3b26_3_3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g98a29d3b26_3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0" name="Google Shape;630;g98a29d3b26_3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98a29d3b26_3_2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98a29d3b26_3_2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g98a29d3b26_3_1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9" name="Google Shape;689;g98a29d3b26_3_1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9750258db7_0_4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9750258db7_0_4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g98a29d3b26_3_23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4" name="Google Shape;714;g98a29d3b26_3_23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g98a29d3b26_3_18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4" name="Google Shape;814;g98a29d3b26_3_18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g98a29d3b26_3_6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3" name="Google Shape;863;g98a29d3b26_3_6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7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g98a29d3b26_3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9" name="Google Shape;899;g98a29d3b26_3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0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g98a29d3b26_3_19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2" name="Google Shape;922;g98a29d3b26_3_19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2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g98a29d3b26_3_20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4" name="Google Shape;954;g98a29d3b26_3_20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9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990;g98a29d3b26_3_4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1" name="Google Shape;991;g98a29d3b26_3_4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8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Google Shape;1019;g98a29d3b26_3_4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0" name="Google Shape;1020;g98a29d3b26_3_4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9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Google Shape;1050;g98a29d3b26_3_9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1" name="Google Shape;1051;g98a29d3b26_3_9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6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g98a29d3b26_3_5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8" name="Google Shape;1088;g98a29d3b26_3_5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96d94988a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96d94988a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5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g98a29d3b26_3_10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7" name="Google Shape;1127;g98a29d3b26_3_10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5" name="Shape 1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6" name="Google Shape;1176;SLIDES_API124344334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7" name="Google Shape;1177;SLIDES_API124344334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2" name="Shape 1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Google Shape;1183;SLIDES_API124344334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4" name="Google Shape;1184;SLIDES_API124344334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9" name="Shape 1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0" name="Google Shape;1190;g98a29d3b26_3_18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1" name="Google Shape;1191;g98a29d3b26_3_18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98a29d3b26_3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98a29d3b26_3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96d94988ad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96d94988ad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98ee134548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98ee134548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96d94988ad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96d94988ad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96d94988ad_0_4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96d94988ad_0_4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98a29d3b26_3_1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98a29d3b26_3_1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isk Management Infographics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457200" y="1701408"/>
            <a:ext cx="4109100" cy="137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460025" y="3097692"/>
            <a:ext cx="4109100" cy="3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" name="Google Shape;13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" type="body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" name="Google Shape;21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" name="Google Shape;2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457225" y="409575"/>
            <a:ext cx="8229600" cy="32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" name="Google Shape;27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1" name="Google Shape;3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5" name="Google Shape;35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6" name="Google Shape;36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0" name="Google Shape;4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288">
          <p15:clr>
            <a:srgbClr val="EA4335"/>
          </p15:clr>
        </p15:guide>
        <p15:guide id="2" orient="horz" pos="258">
          <p15:clr>
            <a:srgbClr val="EA4335"/>
          </p15:clr>
        </p15:guide>
        <p15:guide id="3" pos="5472">
          <p15:clr>
            <a:srgbClr val="EA4335"/>
          </p15:clr>
        </p15:guide>
        <p15:guide id="4" orient="horz" pos="2982">
          <p15:clr>
            <a:srgbClr val="EA4335"/>
          </p15:clr>
        </p15:guide>
        <p15:guide id="5" pos="2880">
          <p15:clr>
            <a:srgbClr val="EA4335"/>
          </p15:clr>
        </p15:guide>
        <p15:guide id="6" orient="horz" pos="1620">
          <p15:clr>
            <a:srgbClr val="EA4335"/>
          </p15:clr>
        </p15:guide>
        <p15:guide id="7" pos="4176">
          <p15:clr>
            <a:srgbClr val="EA4335"/>
          </p15:clr>
        </p15:guide>
        <p15:guide id="8" pos="1584">
          <p15:clr>
            <a:srgbClr val="EA4335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0E2A47"/>
        </a:soli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3"/>
          <p:cNvSpPr txBox="1"/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49" name="Google Shape;49;p13"/>
          <p:cNvSpPr txBox="1"/>
          <p:nvPr>
            <p:ph idx="1" type="body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://bit.ly/2PfT4lq" TargetMode="External"/><Relationship Id="rId4" Type="http://schemas.openxmlformats.org/officeDocument/2006/relationships/hyperlink" Target="http://bit.ly/33VAFh3" TargetMode="External"/><Relationship Id="rId5" Type="http://schemas.openxmlformats.org/officeDocument/2006/relationships/hyperlink" Target="http://bit.ly/30B07Gq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://bit.ly/2PfT4lq" TargetMode="External"/><Relationship Id="rId4" Type="http://schemas.openxmlformats.org/officeDocument/2006/relationships/hyperlink" Target="http://bit.ly/33VAFh3" TargetMode="External"/><Relationship Id="rId5" Type="http://schemas.openxmlformats.org/officeDocument/2006/relationships/hyperlink" Target="http://bit.ly/30B07Gq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bit.ly/2ZjL1pd" TargetMode="External"/><Relationship Id="rId4" Type="http://schemas.openxmlformats.org/officeDocument/2006/relationships/hyperlink" Target="https://bit.ly/2ZjL1pd" TargetMode="External"/><Relationship Id="rId5" Type="http://schemas.openxmlformats.org/officeDocument/2006/relationships/hyperlink" Target="http://bit.ly/30B07Gq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/>
          <p:nvPr/>
        </p:nvSpPr>
        <p:spPr>
          <a:xfrm>
            <a:off x="5066430" y="514634"/>
            <a:ext cx="2726803" cy="2751101"/>
          </a:xfrm>
          <a:custGeom>
            <a:rect b="b" l="l" r="r" t="t"/>
            <a:pathLst>
              <a:path extrusionOk="0" h="78123" w="77433">
                <a:moveTo>
                  <a:pt x="38716" y="1"/>
                </a:moveTo>
                <a:cubicBezTo>
                  <a:pt x="17339" y="1"/>
                  <a:pt x="0" y="17477"/>
                  <a:pt x="0" y="39052"/>
                </a:cubicBezTo>
                <a:cubicBezTo>
                  <a:pt x="0" y="60626"/>
                  <a:pt x="17339" y="78122"/>
                  <a:pt x="38716" y="78122"/>
                </a:cubicBezTo>
                <a:cubicBezTo>
                  <a:pt x="60114" y="78122"/>
                  <a:pt x="77432" y="60626"/>
                  <a:pt x="77432" y="39052"/>
                </a:cubicBezTo>
                <a:cubicBezTo>
                  <a:pt x="77432" y="17477"/>
                  <a:pt x="60114" y="1"/>
                  <a:pt x="38716" y="1"/>
                </a:cubicBezTo>
                <a:close/>
              </a:path>
            </a:pathLst>
          </a:custGeom>
          <a:solidFill>
            <a:srgbClr val="E0E0E0">
              <a:alpha val="50000"/>
            </a:srgbClr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5"/>
          <p:cNvSpPr txBox="1"/>
          <p:nvPr>
            <p:ph type="ctrTitle"/>
          </p:nvPr>
        </p:nvSpPr>
        <p:spPr>
          <a:xfrm>
            <a:off x="457200" y="1701408"/>
            <a:ext cx="4109100" cy="137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 Management Infographics</a:t>
            </a:r>
            <a:endParaRPr/>
          </a:p>
        </p:txBody>
      </p:sp>
      <p:sp>
        <p:nvSpPr>
          <p:cNvPr id="57" name="Google Shape;57;p15"/>
          <p:cNvSpPr txBox="1"/>
          <p:nvPr>
            <p:ph idx="1" type="subTitle"/>
          </p:nvPr>
        </p:nvSpPr>
        <p:spPr>
          <a:xfrm>
            <a:off x="460025" y="3097692"/>
            <a:ext cx="4109100" cy="34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is where this template begins</a:t>
            </a:r>
            <a:endParaRPr/>
          </a:p>
        </p:txBody>
      </p:sp>
      <p:sp>
        <p:nvSpPr>
          <p:cNvPr id="58" name="Google Shape;58;p15"/>
          <p:cNvSpPr txBox="1"/>
          <p:nvPr>
            <p:ph type="ctrTitle"/>
          </p:nvPr>
        </p:nvSpPr>
        <p:spPr>
          <a:xfrm>
            <a:off x="5600225" y="1071900"/>
            <a:ext cx="3047700" cy="16332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800">
                <a:solidFill>
                  <a:schemeClr val="accent4"/>
                </a:solidFill>
              </a:rPr>
              <a:t>RIS</a:t>
            </a:r>
            <a:r>
              <a:rPr lang="en" sz="11300">
                <a:solidFill>
                  <a:schemeClr val="accent6"/>
                </a:solidFill>
              </a:rPr>
              <a:t>K</a:t>
            </a:r>
            <a:endParaRPr sz="11300">
              <a:solidFill>
                <a:schemeClr val="accent6"/>
              </a:solidFill>
            </a:endParaRPr>
          </a:p>
        </p:txBody>
      </p:sp>
      <p:sp>
        <p:nvSpPr>
          <p:cNvPr id="59" name="Google Shape;59;p15"/>
          <p:cNvSpPr/>
          <p:nvPr/>
        </p:nvSpPr>
        <p:spPr>
          <a:xfrm>
            <a:off x="4804864" y="4334230"/>
            <a:ext cx="3249957" cy="399690"/>
          </a:xfrm>
          <a:custGeom>
            <a:rect b="b" l="l" r="r" t="t"/>
            <a:pathLst>
              <a:path extrusionOk="0" h="11350" w="92289">
                <a:moveTo>
                  <a:pt x="46144" y="1"/>
                </a:moveTo>
                <a:cubicBezTo>
                  <a:pt x="20649" y="1"/>
                  <a:pt x="0" y="2542"/>
                  <a:pt x="0" y="5675"/>
                </a:cubicBezTo>
                <a:cubicBezTo>
                  <a:pt x="0" y="8808"/>
                  <a:pt x="20649" y="11349"/>
                  <a:pt x="46144" y="11349"/>
                </a:cubicBezTo>
                <a:cubicBezTo>
                  <a:pt x="71640" y="11349"/>
                  <a:pt x="92288" y="8808"/>
                  <a:pt x="92288" y="5675"/>
                </a:cubicBezTo>
                <a:cubicBezTo>
                  <a:pt x="92288" y="2542"/>
                  <a:pt x="71640" y="1"/>
                  <a:pt x="46144" y="1"/>
                </a:cubicBez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5"/>
          <p:cNvSpPr/>
          <p:nvPr/>
        </p:nvSpPr>
        <p:spPr>
          <a:xfrm>
            <a:off x="7489997" y="2514951"/>
            <a:ext cx="1414058" cy="1068564"/>
          </a:xfrm>
          <a:custGeom>
            <a:rect b="b" l="l" r="r" t="t"/>
            <a:pathLst>
              <a:path extrusionOk="0" h="30344" w="40155">
                <a:moveTo>
                  <a:pt x="5241" y="1"/>
                </a:moveTo>
                <a:lnTo>
                  <a:pt x="0" y="8513"/>
                </a:lnTo>
                <a:lnTo>
                  <a:pt x="34914" y="30343"/>
                </a:lnTo>
                <a:lnTo>
                  <a:pt x="40155" y="21832"/>
                </a:lnTo>
                <a:lnTo>
                  <a:pt x="5241" y="1"/>
                </a:lnTo>
                <a:close/>
              </a:path>
            </a:pathLst>
          </a:custGeom>
          <a:solidFill>
            <a:srgbClr val="377F7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5"/>
          <p:cNvSpPr/>
          <p:nvPr/>
        </p:nvSpPr>
        <p:spPr>
          <a:xfrm>
            <a:off x="7508731" y="2526079"/>
            <a:ext cx="721626" cy="336550"/>
          </a:xfrm>
          <a:custGeom>
            <a:rect b="b" l="l" r="r" t="t"/>
            <a:pathLst>
              <a:path extrusionOk="0" h="9557" w="20492">
                <a:moveTo>
                  <a:pt x="5222" y="0"/>
                </a:moveTo>
                <a:cubicBezTo>
                  <a:pt x="5222" y="0"/>
                  <a:pt x="2778" y="5064"/>
                  <a:pt x="0" y="8512"/>
                </a:cubicBezTo>
                <a:lnTo>
                  <a:pt x="20491" y="9556"/>
                </a:lnTo>
                <a:lnTo>
                  <a:pt x="5222" y="0"/>
                </a:lnTo>
                <a:close/>
              </a:path>
            </a:pathLst>
          </a:custGeom>
          <a:solidFill>
            <a:srgbClr val="256C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5"/>
          <p:cNvSpPr/>
          <p:nvPr/>
        </p:nvSpPr>
        <p:spPr>
          <a:xfrm>
            <a:off x="8411203" y="3069641"/>
            <a:ext cx="1658310" cy="1258831"/>
          </a:xfrm>
          <a:custGeom>
            <a:rect b="b" l="l" r="r" t="t"/>
            <a:pathLst>
              <a:path extrusionOk="0" h="35747" w="47091">
                <a:moveTo>
                  <a:pt x="7725" y="0"/>
                </a:moveTo>
                <a:cubicBezTo>
                  <a:pt x="7443" y="0"/>
                  <a:pt x="7167" y="144"/>
                  <a:pt x="7015" y="411"/>
                </a:cubicBezTo>
                <a:lnTo>
                  <a:pt x="237" y="11405"/>
                </a:lnTo>
                <a:cubicBezTo>
                  <a:pt x="1" y="11799"/>
                  <a:pt x="119" y="12331"/>
                  <a:pt x="513" y="12587"/>
                </a:cubicBezTo>
                <a:lnTo>
                  <a:pt x="36313" y="34970"/>
                </a:lnTo>
                <a:cubicBezTo>
                  <a:pt x="37150" y="35495"/>
                  <a:pt x="38084" y="35747"/>
                  <a:pt x="39008" y="35747"/>
                </a:cubicBezTo>
                <a:cubicBezTo>
                  <a:pt x="40715" y="35747"/>
                  <a:pt x="42388" y="34888"/>
                  <a:pt x="43347" y="33315"/>
                </a:cubicBezTo>
                <a:lnTo>
                  <a:pt x="45613" y="29630"/>
                </a:lnTo>
                <a:cubicBezTo>
                  <a:pt x="47091" y="27207"/>
                  <a:pt x="46362" y="24035"/>
                  <a:pt x="43958" y="22518"/>
                </a:cubicBezTo>
                <a:lnTo>
                  <a:pt x="8178" y="135"/>
                </a:lnTo>
                <a:cubicBezTo>
                  <a:pt x="8037" y="44"/>
                  <a:pt x="7880" y="0"/>
                  <a:pt x="7725" y="0"/>
                </a:cubicBezTo>
                <a:close/>
              </a:path>
            </a:pathLst>
          </a:custGeom>
          <a:solidFill>
            <a:srgbClr val="0A4D47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5"/>
          <p:cNvSpPr/>
          <p:nvPr/>
        </p:nvSpPr>
        <p:spPr>
          <a:xfrm>
            <a:off x="4762536" y="415574"/>
            <a:ext cx="3334614" cy="2948939"/>
          </a:xfrm>
          <a:custGeom>
            <a:rect b="b" l="l" r="r" t="t"/>
            <a:pathLst>
              <a:path extrusionOk="0" h="83741" w="94693">
                <a:moveTo>
                  <a:pt x="47427" y="3814"/>
                </a:moveTo>
                <a:cubicBezTo>
                  <a:pt x="54207" y="3814"/>
                  <a:pt x="61068" y="5653"/>
                  <a:pt x="67246" y="9513"/>
                </a:cubicBezTo>
                <a:cubicBezTo>
                  <a:pt x="84920" y="20586"/>
                  <a:pt x="90377" y="44091"/>
                  <a:pt x="79423" y="61922"/>
                </a:cubicBezTo>
                <a:cubicBezTo>
                  <a:pt x="72283" y="73536"/>
                  <a:pt x="59922" y="79920"/>
                  <a:pt x="47289" y="79920"/>
                </a:cubicBezTo>
                <a:cubicBezTo>
                  <a:pt x="40505" y="79920"/>
                  <a:pt x="33642" y="78079"/>
                  <a:pt x="27466" y="74217"/>
                </a:cubicBezTo>
                <a:cubicBezTo>
                  <a:pt x="9793" y="63144"/>
                  <a:pt x="4335" y="39638"/>
                  <a:pt x="15290" y="21807"/>
                </a:cubicBezTo>
                <a:cubicBezTo>
                  <a:pt x="22432" y="10203"/>
                  <a:pt x="34790" y="3814"/>
                  <a:pt x="47427" y="3814"/>
                </a:cubicBezTo>
                <a:close/>
                <a:moveTo>
                  <a:pt x="47425" y="0"/>
                </a:moveTo>
                <a:cubicBezTo>
                  <a:pt x="33524" y="0"/>
                  <a:pt x="19924" y="7030"/>
                  <a:pt x="12078" y="19798"/>
                </a:cubicBezTo>
                <a:cubicBezTo>
                  <a:pt x="1" y="39422"/>
                  <a:pt x="6010" y="65291"/>
                  <a:pt x="25476" y="77468"/>
                </a:cubicBezTo>
                <a:cubicBezTo>
                  <a:pt x="32271" y="81715"/>
                  <a:pt x="39821" y="83740"/>
                  <a:pt x="47284" y="83740"/>
                </a:cubicBezTo>
                <a:cubicBezTo>
                  <a:pt x="61181" y="83740"/>
                  <a:pt x="74776" y="76719"/>
                  <a:pt x="82634" y="63952"/>
                </a:cubicBezTo>
                <a:cubicBezTo>
                  <a:pt x="94692" y="44328"/>
                  <a:pt x="88683" y="18458"/>
                  <a:pt x="69236" y="6281"/>
                </a:cubicBezTo>
                <a:cubicBezTo>
                  <a:pt x="62442" y="2027"/>
                  <a:pt x="54890" y="0"/>
                  <a:pt x="47425" y="0"/>
                </a:cubicBezTo>
                <a:close/>
              </a:path>
            </a:pathLst>
          </a:custGeom>
          <a:solidFill>
            <a:srgbClr val="7B9895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5"/>
          <p:cNvSpPr/>
          <p:nvPr/>
        </p:nvSpPr>
        <p:spPr>
          <a:xfrm>
            <a:off x="5625363" y="685145"/>
            <a:ext cx="1036730" cy="500018"/>
          </a:xfrm>
          <a:custGeom>
            <a:rect b="b" l="l" r="r" t="t"/>
            <a:pathLst>
              <a:path extrusionOk="0" h="14199" w="29440">
                <a:moveTo>
                  <a:pt x="21265" y="0"/>
                </a:moveTo>
                <a:cubicBezTo>
                  <a:pt x="17492" y="0"/>
                  <a:pt x="13695" y="847"/>
                  <a:pt x="10274" y="2350"/>
                </a:cubicBezTo>
                <a:cubicBezTo>
                  <a:pt x="5782" y="4340"/>
                  <a:pt x="1427" y="8103"/>
                  <a:pt x="147" y="13029"/>
                </a:cubicBezTo>
                <a:cubicBezTo>
                  <a:pt x="0" y="13587"/>
                  <a:pt x="465" y="14199"/>
                  <a:pt x="980" y="14199"/>
                </a:cubicBezTo>
                <a:cubicBezTo>
                  <a:pt x="1157" y="14199"/>
                  <a:pt x="1340" y="14126"/>
                  <a:pt x="1506" y="13955"/>
                </a:cubicBezTo>
                <a:cubicBezTo>
                  <a:pt x="4541" y="10803"/>
                  <a:pt x="7732" y="8044"/>
                  <a:pt x="11791" y="6330"/>
                </a:cubicBezTo>
                <a:cubicBezTo>
                  <a:pt x="14905" y="5005"/>
                  <a:pt x="18135" y="4669"/>
                  <a:pt x="21402" y="4669"/>
                </a:cubicBezTo>
                <a:cubicBezTo>
                  <a:pt x="22994" y="4669"/>
                  <a:pt x="24594" y="4749"/>
                  <a:pt x="26194" y="4833"/>
                </a:cubicBezTo>
                <a:cubicBezTo>
                  <a:pt x="26237" y="4835"/>
                  <a:pt x="26280" y="4837"/>
                  <a:pt x="26322" y="4837"/>
                </a:cubicBezTo>
                <a:cubicBezTo>
                  <a:pt x="28554" y="4837"/>
                  <a:pt x="29440" y="1314"/>
                  <a:pt x="27081" y="715"/>
                </a:cubicBezTo>
                <a:cubicBezTo>
                  <a:pt x="25186" y="229"/>
                  <a:pt x="23228" y="0"/>
                  <a:pt x="2126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4"/>
          <p:cNvSpPr txBox="1"/>
          <p:nvPr>
            <p:ph type="title"/>
          </p:nvPr>
        </p:nvSpPr>
        <p:spPr>
          <a:xfrm>
            <a:off x="457225" y="409575"/>
            <a:ext cx="8229600" cy="32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 Management Infographics</a:t>
            </a:r>
            <a:endParaRPr/>
          </a:p>
        </p:txBody>
      </p:sp>
      <p:sp>
        <p:nvSpPr>
          <p:cNvPr id="387" name="Google Shape;387;p24"/>
          <p:cNvSpPr/>
          <p:nvPr/>
        </p:nvSpPr>
        <p:spPr>
          <a:xfrm>
            <a:off x="1230413" y="1340225"/>
            <a:ext cx="1408392" cy="558603"/>
          </a:xfrm>
          <a:custGeom>
            <a:rect b="b" l="l" r="r" t="t"/>
            <a:pathLst>
              <a:path extrusionOk="0" h="9819" w="33315">
                <a:moveTo>
                  <a:pt x="4925" y="1"/>
                </a:moveTo>
                <a:cubicBezTo>
                  <a:pt x="2220" y="1"/>
                  <a:pt x="1" y="2189"/>
                  <a:pt x="1" y="4895"/>
                </a:cubicBezTo>
                <a:cubicBezTo>
                  <a:pt x="1" y="7630"/>
                  <a:pt x="2220" y="9819"/>
                  <a:pt x="4925" y="9819"/>
                </a:cubicBezTo>
                <a:lnTo>
                  <a:pt x="29089" y="9819"/>
                </a:lnTo>
                <a:lnTo>
                  <a:pt x="33314" y="4895"/>
                </a:lnTo>
                <a:lnTo>
                  <a:pt x="2908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24"/>
          <p:cNvSpPr/>
          <p:nvPr/>
        </p:nvSpPr>
        <p:spPr>
          <a:xfrm>
            <a:off x="553360" y="1340225"/>
            <a:ext cx="558546" cy="558603"/>
          </a:xfrm>
          <a:custGeom>
            <a:rect b="b" l="l" r="r" t="t"/>
            <a:pathLst>
              <a:path extrusionOk="0" h="9819" w="9818">
                <a:moveTo>
                  <a:pt x="4894" y="1"/>
                </a:moveTo>
                <a:cubicBezTo>
                  <a:pt x="2189" y="1"/>
                  <a:pt x="0" y="2189"/>
                  <a:pt x="0" y="4895"/>
                </a:cubicBezTo>
                <a:cubicBezTo>
                  <a:pt x="0" y="7630"/>
                  <a:pt x="2189" y="9819"/>
                  <a:pt x="4894" y="9819"/>
                </a:cubicBezTo>
                <a:cubicBezTo>
                  <a:pt x="7629" y="9819"/>
                  <a:pt x="9818" y="7630"/>
                  <a:pt x="9818" y="4895"/>
                </a:cubicBezTo>
                <a:cubicBezTo>
                  <a:pt x="9818" y="2189"/>
                  <a:pt x="7629" y="1"/>
                  <a:pt x="489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9" name="Google Shape;389;p24"/>
          <p:cNvGrpSpPr/>
          <p:nvPr/>
        </p:nvGrpSpPr>
        <p:grpSpPr>
          <a:xfrm>
            <a:off x="646927" y="1433550"/>
            <a:ext cx="371425" cy="371950"/>
            <a:chOff x="-1712675" y="1166750"/>
            <a:chExt cx="371425" cy="371950"/>
          </a:xfrm>
        </p:grpSpPr>
        <p:sp>
          <p:nvSpPr>
            <p:cNvPr id="390" name="Google Shape;390;p24"/>
            <p:cNvSpPr/>
            <p:nvPr/>
          </p:nvSpPr>
          <p:spPr>
            <a:xfrm>
              <a:off x="-1675525" y="1204425"/>
              <a:ext cx="334275" cy="334275"/>
            </a:xfrm>
            <a:custGeom>
              <a:rect b="b" l="l" r="r" t="t"/>
              <a:pathLst>
                <a:path extrusionOk="0" h="13371" w="13371">
                  <a:moveTo>
                    <a:pt x="6696" y="0"/>
                  </a:moveTo>
                  <a:cubicBezTo>
                    <a:pt x="5587" y="0"/>
                    <a:pt x="4541" y="251"/>
                    <a:pt x="3620" y="733"/>
                  </a:cubicBezTo>
                  <a:cubicBezTo>
                    <a:pt x="3620" y="816"/>
                    <a:pt x="3620" y="900"/>
                    <a:pt x="3620" y="963"/>
                  </a:cubicBezTo>
                  <a:lnTo>
                    <a:pt x="3536" y="1946"/>
                  </a:lnTo>
                  <a:lnTo>
                    <a:pt x="4101" y="2490"/>
                  </a:lnTo>
                  <a:cubicBezTo>
                    <a:pt x="4854" y="2030"/>
                    <a:pt x="5733" y="1758"/>
                    <a:pt x="6696" y="1758"/>
                  </a:cubicBezTo>
                  <a:cubicBezTo>
                    <a:pt x="9395" y="1758"/>
                    <a:pt x="11613" y="3955"/>
                    <a:pt x="11613" y="6675"/>
                  </a:cubicBezTo>
                  <a:cubicBezTo>
                    <a:pt x="11613" y="9395"/>
                    <a:pt x="9395" y="11592"/>
                    <a:pt x="6675" y="11592"/>
                  </a:cubicBezTo>
                  <a:cubicBezTo>
                    <a:pt x="3976" y="11592"/>
                    <a:pt x="1779" y="9395"/>
                    <a:pt x="1779" y="6675"/>
                  </a:cubicBezTo>
                  <a:cubicBezTo>
                    <a:pt x="1779" y="5733"/>
                    <a:pt x="2030" y="4834"/>
                    <a:pt x="2511" y="4080"/>
                  </a:cubicBezTo>
                  <a:lnTo>
                    <a:pt x="1904" y="3473"/>
                  </a:lnTo>
                  <a:lnTo>
                    <a:pt x="1046" y="3536"/>
                  </a:lnTo>
                  <a:lnTo>
                    <a:pt x="774" y="3536"/>
                  </a:lnTo>
                  <a:cubicBezTo>
                    <a:pt x="293" y="4478"/>
                    <a:pt x="0" y="5545"/>
                    <a:pt x="0" y="6675"/>
                  </a:cubicBezTo>
                  <a:cubicBezTo>
                    <a:pt x="0" y="10378"/>
                    <a:pt x="2992" y="13370"/>
                    <a:pt x="6696" y="13370"/>
                  </a:cubicBezTo>
                  <a:cubicBezTo>
                    <a:pt x="10378" y="13370"/>
                    <a:pt x="13370" y="10378"/>
                    <a:pt x="13370" y="6675"/>
                  </a:cubicBezTo>
                  <a:cubicBezTo>
                    <a:pt x="13370" y="2992"/>
                    <a:pt x="10378" y="0"/>
                    <a:pt x="66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24"/>
            <p:cNvSpPr/>
            <p:nvPr/>
          </p:nvSpPr>
          <p:spPr>
            <a:xfrm>
              <a:off x="-1590800" y="1289150"/>
              <a:ext cx="164800" cy="164275"/>
            </a:xfrm>
            <a:custGeom>
              <a:rect b="b" l="l" r="r" t="t"/>
              <a:pathLst>
                <a:path extrusionOk="0" h="6571" w="6592">
                  <a:moveTo>
                    <a:pt x="3307" y="1"/>
                  </a:moveTo>
                  <a:cubicBezTo>
                    <a:pt x="2805" y="1"/>
                    <a:pt x="2323" y="105"/>
                    <a:pt x="1905" y="294"/>
                  </a:cubicBezTo>
                  <a:lnTo>
                    <a:pt x="1926" y="336"/>
                  </a:lnTo>
                  <a:lnTo>
                    <a:pt x="3160" y="1570"/>
                  </a:lnTo>
                  <a:lnTo>
                    <a:pt x="3307" y="1570"/>
                  </a:lnTo>
                  <a:cubicBezTo>
                    <a:pt x="4248" y="1570"/>
                    <a:pt x="5022" y="2344"/>
                    <a:pt x="5022" y="3286"/>
                  </a:cubicBezTo>
                  <a:cubicBezTo>
                    <a:pt x="5022" y="4248"/>
                    <a:pt x="4248" y="5022"/>
                    <a:pt x="3307" y="5022"/>
                  </a:cubicBezTo>
                  <a:cubicBezTo>
                    <a:pt x="2344" y="5022"/>
                    <a:pt x="1570" y="4248"/>
                    <a:pt x="1570" y="3286"/>
                  </a:cubicBezTo>
                  <a:cubicBezTo>
                    <a:pt x="1570" y="3244"/>
                    <a:pt x="1570" y="3202"/>
                    <a:pt x="1570" y="3160"/>
                  </a:cubicBezTo>
                  <a:lnTo>
                    <a:pt x="336" y="1926"/>
                  </a:lnTo>
                  <a:lnTo>
                    <a:pt x="315" y="1905"/>
                  </a:lnTo>
                  <a:cubicBezTo>
                    <a:pt x="126" y="2323"/>
                    <a:pt x="1" y="2784"/>
                    <a:pt x="1" y="3286"/>
                  </a:cubicBezTo>
                  <a:cubicBezTo>
                    <a:pt x="1" y="5106"/>
                    <a:pt x="1486" y="6571"/>
                    <a:pt x="3307" y="6571"/>
                  </a:cubicBezTo>
                  <a:cubicBezTo>
                    <a:pt x="5127" y="6571"/>
                    <a:pt x="6592" y="5106"/>
                    <a:pt x="6592" y="3286"/>
                  </a:cubicBezTo>
                  <a:cubicBezTo>
                    <a:pt x="6592" y="1465"/>
                    <a:pt x="5127" y="1"/>
                    <a:pt x="33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24"/>
            <p:cNvSpPr/>
            <p:nvPr/>
          </p:nvSpPr>
          <p:spPr>
            <a:xfrm>
              <a:off x="-1712675" y="1166750"/>
              <a:ext cx="204025" cy="203500"/>
            </a:xfrm>
            <a:custGeom>
              <a:rect b="b" l="l" r="r" t="t"/>
              <a:pathLst>
                <a:path extrusionOk="0" h="8140" w="8161">
                  <a:moveTo>
                    <a:pt x="2511" y="1"/>
                  </a:moveTo>
                  <a:cubicBezTo>
                    <a:pt x="2428" y="1"/>
                    <a:pt x="2365" y="43"/>
                    <a:pt x="2344" y="147"/>
                  </a:cubicBezTo>
                  <a:lnTo>
                    <a:pt x="2260" y="1340"/>
                  </a:lnTo>
                  <a:lnTo>
                    <a:pt x="1800" y="900"/>
                  </a:lnTo>
                  <a:cubicBezTo>
                    <a:pt x="1716" y="796"/>
                    <a:pt x="1591" y="754"/>
                    <a:pt x="1486" y="754"/>
                  </a:cubicBezTo>
                  <a:cubicBezTo>
                    <a:pt x="1361" y="754"/>
                    <a:pt x="1235" y="796"/>
                    <a:pt x="1151" y="900"/>
                  </a:cubicBezTo>
                  <a:lnTo>
                    <a:pt x="879" y="1172"/>
                  </a:lnTo>
                  <a:cubicBezTo>
                    <a:pt x="691" y="1361"/>
                    <a:pt x="691" y="1654"/>
                    <a:pt x="879" y="1821"/>
                  </a:cubicBezTo>
                  <a:lnTo>
                    <a:pt x="1277" y="2219"/>
                  </a:lnTo>
                  <a:lnTo>
                    <a:pt x="189" y="2302"/>
                  </a:lnTo>
                  <a:cubicBezTo>
                    <a:pt x="63" y="2323"/>
                    <a:pt x="1" y="2470"/>
                    <a:pt x="105" y="2574"/>
                  </a:cubicBezTo>
                  <a:lnTo>
                    <a:pt x="1884" y="4353"/>
                  </a:lnTo>
                  <a:cubicBezTo>
                    <a:pt x="2030" y="4499"/>
                    <a:pt x="2219" y="4583"/>
                    <a:pt x="2428" y="4583"/>
                  </a:cubicBezTo>
                  <a:lnTo>
                    <a:pt x="2532" y="4583"/>
                  </a:lnTo>
                  <a:lnTo>
                    <a:pt x="3558" y="4499"/>
                  </a:lnTo>
                  <a:lnTo>
                    <a:pt x="7073" y="8014"/>
                  </a:lnTo>
                  <a:cubicBezTo>
                    <a:pt x="7136" y="8077"/>
                    <a:pt x="7240" y="8119"/>
                    <a:pt x="7324" y="8119"/>
                  </a:cubicBezTo>
                  <a:lnTo>
                    <a:pt x="7742" y="8140"/>
                  </a:lnTo>
                  <a:lnTo>
                    <a:pt x="7763" y="8140"/>
                  </a:lnTo>
                  <a:cubicBezTo>
                    <a:pt x="7993" y="8140"/>
                    <a:pt x="8161" y="7952"/>
                    <a:pt x="8140" y="7721"/>
                  </a:cubicBezTo>
                  <a:lnTo>
                    <a:pt x="8119" y="7345"/>
                  </a:lnTo>
                  <a:cubicBezTo>
                    <a:pt x="8119" y="7240"/>
                    <a:pt x="8077" y="7157"/>
                    <a:pt x="8014" y="7094"/>
                  </a:cubicBezTo>
                  <a:lnTo>
                    <a:pt x="7512" y="6592"/>
                  </a:lnTo>
                  <a:lnTo>
                    <a:pt x="6382" y="5462"/>
                  </a:lnTo>
                  <a:lnTo>
                    <a:pt x="6361" y="5441"/>
                  </a:lnTo>
                  <a:lnTo>
                    <a:pt x="5190" y="4269"/>
                  </a:lnTo>
                  <a:lnTo>
                    <a:pt x="4541" y="3620"/>
                  </a:lnTo>
                  <a:lnTo>
                    <a:pt x="4625" y="2512"/>
                  </a:lnTo>
                  <a:lnTo>
                    <a:pt x="4646" y="2428"/>
                  </a:lnTo>
                  <a:cubicBezTo>
                    <a:pt x="4646" y="2219"/>
                    <a:pt x="4562" y="1988"/>
                    <a:pt x="4415" y="1821"/>
                  </a:cubicBezTo>
                  <a:lnTo>
                    <a:pt x="2616" y="43"/>
                  </a:lnTo>
                  <a:cubicBezTo>
                    <a:pt x="2595" y="1"/>
                    <a:pt x="2553" y="1"/>
                    <a:pt x="25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3" name="Google Shape;393;p24"/>
          <p:cNvSpPr txBox="1"/>
          <p:nvPr/>
        </p:nvSpPr>
        <p:spPr>
          <a:xfrm>
            <a:off x="1511296" y="1482577"/>
            <a:ext cx="1333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1º risk</a:t>
            </a:r>
            <a:endParaRPr sz="21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94" name="Google Shape;394;p24"/>
          <p:cNvSpPr txBox="1"/>
          <p:nvPr/>
        </p:nvSpPr>
        <p:spPr>
          <a:xfrm>
            <a:off x="2791214" y="1433375"/>
            <a:ext cx="20409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5" name="Google Shape;395;p24"/>
          <p:cNvSpPr/>
          <p:nvPr/>
        </p:nvSpPr>
        <p:spPr>
          <a:xfrm>
            <a:off x="1230413" y="3015687"/>
            <a:ext cx="3833159" cy="558603"/>
          </a:xfrm>
          <a:custGeom>
            <a:rect b="b" l="l" r="r" t="t"/>
            <a:pathLst>
              <a:path extrusionOk="0" h="9819" w="90672">
                <a:moveTo>
                  <a:pt x="4925" y="1"/>
                </a:moveTo>
                <a:cubicBezTo>
                  <a:pt x="2220" y="1"/>
                  <a:pt x="1" y="2189"/>
                  <a:pt x="1" y="4894"/>
                </a:cubicBezTo>
                <a:cubicBezTo>
                  <a:pt x="1" y="7630"/>
                  <a:pt x="2220" y="9818"/>
                  <a:pt x="4925" y="9818"/>
                </a:cubicBezTo>
                <a:lnTo>
                  <a:pt x="86446" y="9818"/>
                </a:lnTo>
                <a:lnTo>
                  <a:pt x="90671" y="4894"/>
                </a:lnTo>
                <a:lnTo>
                  <a:pt x="86446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24"/>
          <p:cNvSpPr/>
          <p:nvPr/>
        </p:nvSpPr>
        <p:spPr>
          <a:xfrm>
            <a:off x="553360" y="3015687"/>
            <a:ext cx="558546" cy="558603"/>
          </a:xfrm>
          <a:custGeom>
            <a:rect b="b" l="l" r="r" t="t"/>
            <a:pathLst>
              <a:path extrusionOk="0" h="9819" w="9818">
                <a:moveTo>
                  <a:pt x="4894" y="1"/>
                </a:moveTo>
                <a:cubicBezTo>
                  <a:pt x="2189" y="1"/>
                  <a:pt x="0" y="2189"/>
                  <a:pt x="0" y="4894"/>
                </a:cubicBezTo>
                <a:cubicBezTo>
                  <a:pt x="0" y="7630"/>
                  <a:pt x="2189" y="9818"/>
                  <a:pt x="4894" y="9818"/>
                </a:cubicBezTo>
                <a:cubicBezTo>
                  <a:pt x="7629" y="9818"/>
                  <a:pt x="9818" y="7630"/>
                  <a:pt x="9818" y="4894"/>
                </a:cubicBezTo>
                <a:cubicBezTo>
                  <a:pt x="9818" y="2189"/>
                  <a:pt x="7629" y="1"/>
                  <a:pt x="489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7" name="Google Shape;397;p24"/>
          <p:cNvGrpSpPr/>
          <p:nvPr/>
        </p:nvGrpSpPr>
        <p:grpSpPr>
          <a:xfrm>
            <a:off x="674902" y="3112438"/>
            <a:ext cx="315450" cy="365125"/>
            <a:chOff x="-61800" y="1169900"/>
            <a:chExt cx="315450" cy="365125"/>
          </a:xfrm>
        </p:grpSpPr>
        <p:sp>
          <p:nvSpPr>
            <p:cNvPr id="398" name="Google Shape;398;p24"/>
            <p:cNvSpPr/>
            <p:nvPr/>
          </p:nvSpPr>
          <p:spPr>
            <a:xfrm>
              <a:off x="-61800" y="1169900"/>
              <a:ext cx="315450" cy="365125"/>
            </a:xfrm>
            <a:custGeom>
              <a:rect b="b" l="l" r="r" t="t"/>
              <a:pathLst>
                <a:path extrusionOk="0" h="14605" w="12618">
                  <a:moveTo>
                    <a:pt x="8370" y="1172"/>
                  </a:moveTo>
                  <a:cubicBezTo>
                    <a:pt x="8454" y="1172"/>
                    <a:pt x="8537" y="1172"/>
                    <a:pt x="8642" y="1214"/>
                  </a:cubicBezTo>
                  <a:lnTo>
                    <a:pt x="7387" y="3515"/>
                  </a:lnTo>
                  <a:lnTo>
                    <a:pt x="5190" y="3515"/>
                  </a:lnTo>
                  <a:lnTo>
                    <a:pt x="3830" y="1486"/>
                  </a:lnTo>
                  <a:cubicBezTo>
                    <a:pt x="4081" y="1318"/>
                    <a:pt x="4311" y="1235"/>
                    <a:pt x="4583" y="1235"/>
                  </a:cubicBezTo>
                  <a:cubicBezTo>
                    <a:pt x="4980" y="1235"/>
                    <a:pt x="5420" y="1381"/>
                    <a:pt x="6027" y="1590"/>
                  </a:cubicBezTo>
                  <a:cubicBezTo>
                    <a:pt x="6173" y="1653"/>
                    <a:pt x="6340" y="1674"/>
                    <a:pt x="6508" y="1674"/>
                  </a:cubicBezTo>
                  <a:cubicBezTo>
                    <a:pt x="6905" y="1674"/>
                    <a:pt x="7282" y="1528"/>
                    <a:pt x="7596" y="1402"/>
                  </a:cubicBezTo>
                  <a:cubicBezTo>
                    <a:pt x="7889" y="1277"/>
                    <a:pt x="8140" y="1172"/>
                    <a:pt x="8370" y="1172"/>
                  </a:cubicBezTo>
                  <a:close/>
                  <a:moveTo>
                    <a:pt x="7554" y="4687"/>
                  </a:moveTo>
                  <a:cubicBezTo>
                    <a:pt x="7868" y="4896"/>
                    <a:pt x="8663" y="5503"/>
                    <a:pt x="9458" y="6487"/>
                  </a:cubicBezTo>
                  <a:cubicBezTo>
                    <a:pt x="10776" y="8077"/>
                    <a:pt x="11446" y="9813"/>
                    <a:pt x="11446" y="11655"/>
                  </a:cubicBezTo>
                  <a:cubicBezTo>
                    <a:pt x="11446" y="12136"/>
                    <a:pt x="11278" y="12575"/>
                    <a:pt x="10923" y="12910"/>
                  </a:cubicBezTo>
                  <a:cubicBezTo>
                    <a:pt x="10588" y="13266"/>
                    <a:pt x="10128" y="13454"/>
                    <a:pt x="9646" y="13454"/>
                  </a:cubicBezTo>
                  <a:lnTo>
                    <a:pt x="2972" y="13454"/>
                  </a:lnTo>
                  <a:cubicBezTo>
                    <a:pt x="1988" y="13454"/>
                    <a:pt x="1172" y="12638"/>
                    <a:pt x="1172" y="11634"/>
                  </a:cubicBezTo>
                  <a:cubicBezTo>
                    <a:pt x="1172" y="9813"/>
                    <a:pt x="1842" y="8077"/>
                    <a:pt x="3181" y="6466"/>
                  </a:cubicBezTo>
                  <a:cubicBezTo>
                    <a:pt x="3913" y="5587"/>
                    <a:pt x="4646" y="4980"/>
                    <a:pt x="5064" y="4687"/>
                  </a:cubicBezTo>
                  <a:close/>
                  <a:moveTo>
                    <a:pt x="8370" y="0"/>
                  </a:moveTo>
                  <a:cubicBezTo>
                    <a:pt x="7889" y="0"/>
                    <a:pt x="7470" y="189"/>
                    <a:pt x="7136" y="314"/>
                  </a:cubicBezTo>
                  <a:lnTo>
                    <a:pt x="7115" y="335"/>
                  </a:lnTo>
                  <a:cubicBezTo>
                    <a:pt x="6884" y="419"/>
                    <a:pt x="6675" y="523"/>
                    <a:pt x="6508" y="523"/>
                  </a:cubicBezTo>
                  <a:cubicBezTo>
                    <a:pt x="6487" y="523"/>
                    <a:pt x="6445" y="502"/>
                    <a:pt x="6424" y="502"/>
                  </a:cubicBezTo>
                  <a:cubicBezTo>
                    <a:pt x="5692" y="230"/>
                    <a:pt x="5148" y="63"/>
                    <a:pt x="4583" y="63"/>
                  </a:cubicBezTo>
                  <a:cubicBezTo>
                    <a:pt x="3871" y="63"/>
                    <a:pt x="3244" y="356"/>
                    <a:pt x="2658" y="963"/>
                  </a:cubicBezTo>
                  <a:cubicBezTo>
                    <a:pt x="2470" y="1172"/>
                    <a:pt x="2428" y="1465"/>
                    <a:pt x="2595" y="1695"/>
                  </a:cubicBezTo>
                  <a:lnTo>
                    <a:pt x="4081" y="3955"/>
                  </a:lnTo>
                  <a:cubicBezTo>
                    <a:pt x="3662" y="4290"/>
                    <a:pt x="2972" y="4875"/>
                    <a:pt x="2281" y="5712"/>
                  </a:cubicBezTo>
                  <a:cubicBezTo>
                    <a:pt x="1633" y="6507"/>
                    <a:pt x="1109" y="7344"/>
                    <a:pt x="733" y="8223"/>
                  </a:cubicBezTo>
                  <a:cubicBezTo>
                    <a:pt x="252" y="9311"/>
                    <a:pt x="1" y="10462"/>
                    <a:pt x="1" y="11634"/>
                  </a:cubicBezTo>
                  <a:cubicBezTo>
                    <a:pt x="1" y="13266"/>
                    <a:pt x="1340" y="14605"/>
                    <a:pt x="2972" y="14605"/>
                  </a:cubicBezTo>
                  <a:lnTo>
                    <a:pt x="9646" y="14605"/>
                  </a:lnTo>
                  <a:cubicBezTo>
                    <a:pt x="11278" y="14605"/>
                    <a:pt x="12617" y="13266"/>
                    <a:pt x="12617" y="11634"/>
                  </a:cubicBezTo>
                  <a:cubicBezTo>
                    <a:pt x="12617" y="10483"/>
                    <a:pt x="12387" y="9332"/>
                    <a:pt x="11906" y="8223"/>
                  </a:cubicBezTo>
                  <a:cubicBezTo>
                    <a:pt x="11529" y="7344"/>
                    <a:pt x="10985" y="6487"/>
                    <a:pt x="10337" y="5712"/>
                  </a:cubicBezTo>
                  <a:cubicBezTo>
                    <a:pt x="9625" y="4854"/>
                    <a:pt x="8935" y="4269"/>
                    <a:pt x="8496" y="3934"/>
                  </a:cubicBezTo>
                  <a:lnTo>
                    <a:pt x="9897" y="1318"/>
                  </a:lnTo>
                  <a:cubicBezTo>
                    <a:pt x="10023" y="1088"/>
                    <a:pt x="9981" y="816"/>
                    <a:pt x="9793" y="628"/>
                  </a:cubicBezTo>
                  <a:cubicBezTo>
                    <a:pt x="9353" y="209"/>
                    <a:pt x="8893" y="0"/>
                    <a:pt x="83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24"/>
            <p:cNvSpPr/>
            <p:nvPr/>
          </p:nvSpPr>
          <p:spPr>
            <a:xfrm>
              <a:off x="53800" y="1326300"/>
              <a:ext cx="85300" cy="153275"/>
            </a:xfrm>
            <a:custGeom>
              <a:rect b="b" l="l" r="r" t="t"/>
              <a:pathLst>
                <a:path extrusionOk="0" h="6131" w="3412">
                  <a:moveTo>
                    <a:pt x="1486" y="0"/>
                  </a:moveTo>
                  <a:cubicBezTo>
                    <a:pt x="1423" y="0"/>
                    <a:pt x="1361" y="42"/>
                    <a:pt x="1361" y="105"/>
                  </a:cubicBezTo>
                  <a:lnTo>
                    <a:pt x="1361" y="628"/>
                  </a:lnTo>
                  <a:cubicBezTo>
                    <a:pt x="628" y="775"/>
                    <a:pt x="147" y="1298"/>
                    <a:pt x="147" y="1946"/>
                  </a:cubicBezTo>
                  <a:cubicBezTo>
                    <a:pt x="147" y="2867"/>
                    <a:pt x="921" y="3223"/>
                    <a:pt x="1549" y="3516"/>
                  </a:cubicBezTo>
                  <a:cubicBezTo>
                    <a:pt x="1967" y="3704"/>
                    <a:pt x="2323" y="3871"/>
                    <a:pt x="2323" y="4143"/>
                  </a:cubicBezTo>
                  <a:cubicBezTo>
                    <a:pt x="2323" y="4457"/>
                    <a:pt x="2009" y="4562"/>
                    <a:pt x="1758" y="4562"/>
                  </a:cubicBezTo>
                  <a:cubicBezTo>
                    <a:pt x="1172" y="4562"/>
                    <a:pt x="817" y="3976"/>
                    <a:pt x="817" y="3976"/>
                  </a:cubicBezTo>
                  <a:cubicBezTo>
                    <a:pt x="796" y="3934"/>
                    <a:pt x="775" y="3913"/>
                    <a:pt x="733" y="3913"/>
                  </a:cubicBezTo>
                  <a:cubicBezTo>
                    <a:pt x="691" y="3913"/>
                    <a:pt x="670" y="3913"/>
                    <a:pt x="628" y="3934"/>
                  </a:cubicBezTo>
                  <a:lnTo>
                    <a:pt x="43" y="4436"/>
                  </a:lnTo>
                  <a:cubicBezTo>
                    <a:pt x="1" y="4478"/>
                    <a:pt x="1" y="4520"/>
                    <a:pt x="22" y="4583"/>
                  </a:cubicBezTo>
                  <a:cubicBezTo>
                    <a:pt x="43" y="4604"/>
                    <a:pt x="440" y="5357"/>
                    <a:pt x="1361" y="5524"/>
                  </a:cubicBezTo>
                  <a:lnTo>
                    <a:pt x="1361" y="6026"/>
                  </a:lnTo>
                  <a:cubicBezTo>
                    <a:pt x="1361" y="6089"/>
                    <a:pt x="1423" y="6131"/>
                    <a:pt x="1486" y="6131"/>
                  </a:cubicBezTo>
                  <a:lnTo>
                    <a:pt x="2051" y="6131"/>
                  </a:lnTo>
                  <a:cubicBezTo>
                    <a:pt x="2114" y="6131"/>
                    <a:pt x="2177" y="6089"/>
                    <a:pt x="2177" y="6026"/>
                  </a:cubicBezTo>
                  <a:lnTo>
                    <a:pt x="2177" y="5524"/>
                  </a:lnTo>
                  <a:cubicBezTo>
                    <a:pt x="2909" y="5378"/>
                    <a:pt x="3411" y="4813"/>
                    <a:pt x="3411" y="4122"/>
                  </a:cubicBezTo>
                  <a:cubicBezTo>
                    <a:pt x="3390" y="3139"/>
                    <a:pt x="2616" y="2783"/>
                    <a:pt x="1988" y="2532"/>
                  </a:cubicBezTo>
                  <a:cubicBezTo>
                    <a:pt x="1528" y="2323"/>
                    <a:pt x="1235" y="2176"/>
                    <a:pt x="1235" y="1925"/>
                  </a:cubicBezTo>
                  <a:cubicBezTo>
                    <a:pt x="1235" y="1716"/>
                    <a:pt x="1465" y="1570"/>
                    <a:pt x="1800" y="1570"/>
                  </a:cubicBezTo>
                  <a:cubicBezTo>
                    <a:pt x="2051" y="1570"/>
                    <a:pt x="2260" y="1674"/>
                    <a:pt x="2260" y="1821"/>
                  </a:cubicBezTo>
                  <a:lnTo>
                    <a:pt x="2260" y="2030"/>
                  </a:lnTo>
                  <a:cubicBezTo>
                    <a:pt x="2260" y="2093"/>
                    <a:pt x="2302" y="2135"/>
                    <a:pt x="2365" y="2135"/>
                  </a:cubicBezTo>
                  <a:lnTo>
                    <a:pt x="3139" y="2135"/>
                  </a:lnTo>
                  <a:cubicBezTo>
                    <a:pt x="3202" y="2135"/>
                    <a:pt x="3244" y="2093"/>
                    <a:pt x="3244" y="2030"/>
                  </a:cubicBezTo>
                  <a:lnTo>
                    <a:pt x="3244" y="1591"/>
                  </a:lnTo>
                  <a:cubicBezTo>
                    <a:pt x="3244" y="1005"/>
                    <a:pt x="2721" y="712"/>
                    <a:pt x="2177" y="607"/>
                  </a:cubicBezTo>
                  <a:lnTo>
                    <a:pt x="2177" y="105"/>
                  </a:lnTo>
                  <a:cubicBezTo>
                    <a:pt x="2177" y="42"/>
                    <a:pt x="2114" y="0"/>
                    <a:pt x="20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0" name="Google Shape;400;p24"/>
          <p:cNvSpPr txBox="1"/>
          <p:nvPr/>
        </p:nvSpPr>
        <p:spPr>
          <a:xfrm>
            <a:off x="1511296" y="3158039"/>
            <a:ext cx="1333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3</a:t>
            </a:r>
            <a:r>
              <a:rPr lang="en" sz="21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º risk</a:t>
            </a:r>
            <a:endParaRPr sz="21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01" name="Google Shape;401;p24"/>
          <p:cNvSpPr txBox="1"/>
          <p:nvPr/>
        </p:nvSpPr>
        <p:spPr>
          <a:xfrm>
            <a:off x="5215965" y="3108850"/>
            <a:ext cx="20409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Despite being red,</a:t>
            </a:r>
            <a:b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Mars is a cold place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2" name="Google Shape;402;p24"/>
          <p:cNvSpPr/>
          <p:nvPr/>
        </p:nvSpPr>
        <p:spPr>
          <a:xfrm>
            <a:off x="1230413" y="3852565"/>
            <a:ext cx="5166935" cy="560310"/>
          </a:xfrm>
          <a:custGeom>
            <a:rect b="b" l="l" r="r" t="t"/>
            <a:pathLst>
              <a:path extrusionOk="0" h="9849" w="122222">
                <a:moveTo>
                  <a:pt x="4925" y="0"/>
                </a:moveTo>
                <a:cubicBezTo>
                  <a:pt x="2220" y="0"/>
                  <a:pt x="1" y="2219"/>
                  <a:pt x="1" y="4924"/>
                </a:cubicBezTo>
                <a:cubicBezTo>
                  <a:pt x="1" y="7630"/>
                  <a:pt x="2220" y="9849"/>
                  <a:pt x="4925" y="9849"/>
                </a:cubicBezTo>
                <a:lnTo>
                  <a:pt x="117966" y="9849"/>
                </a:lnTo>
                <a:lnTo>
                  <a:pt x="122222" y="4924"/>
                </a:lnTo>
                <a:lnTo>
                  <a:pt x="11796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24"/>
          <p:cNvSpPr/>
          <p:nvPr/>
        </p:nvSpPr>
        <p:spPr>
          <a:xfrm>
            <a:off x="553360" y="3852565"/>
            <a:ext cx="558546" cy="560310"/>
          </a:xfrm>
          <a:custGeom>
            <a:rect b="b" l="l" r="r" t="t"/>
            <a:pathLst>
              <a:path extrusionOk="0" h="9849" w="9818">
                <a:moveTo>
                  <a:pt x="4894" y="0"/>
                </a:moveTo>
                <a:cubicBezTo>
                  <a:pt x="2189" y="0"/>
                  <a:pt x="0" y="2219"/>
                  <a:pt x="0" y="4924"/>
                </a:cubicBezTo>
                <a:cubicBezTo>
                  <a:pt x="0" y="7630"/>
                  <a:pt x="2189" y="9849"/>
                  <a:pt x="4894" y="9849"/>
                </a:cubicBezTo>
                <a:cubicBezTo>
                  <a:pt x="7629" y="9849"/>
                  <a:pt x="9818" y="7630"/>
                  <a:pt x="9818" y="4924"/>
                </a:cubicBezTo>
                <a:cubicBezTo>
                  <a:pt x="9818" y="2219"/>
                  <a:pt x="7629" y="0"/>
                  <a:pt x="489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24"/>
          <p:cNvSpPr/>
          <p:nvPr/>
        </p:nvSpPr>
        <p:spPr>
          <a:xfrm>
            <a:off x="635414" y="3935775"/>
            <a:ext cx="394425" cy="393900"/>
          </a:xfrm>
          <a:custGeom>
            <a:rect b="b" l="l" r="r" t="t"/>
            <a:pathLst>
              <a:path extrusionOk="0" h="15756" w="15777">
                <a:moveTo>
                  <a:pt x="5420" y="0"/>
                </a:moveTo>
                <a:cubicBezTo>
                  <a:pt x="5148" y="0"/>
                  <a:pt x="4939" y="210"/>
                  <a:pt x="4939" y="482"/>
                </a:cubicBezTo>
                <a:lnTo>
                  <a:pt x="4939" y="2448"/>
                </a:lnTo>
                <a:cubicBezTo>
                  <a:pt x="4939" y="2720"/>
                  <a:pt x="5148" y="2951"/>
                  <a:pt x="5420" y="2951"/>
                </a:cubicBezTo>
                <a:cubicBezTo>
                  <a:pt x="5692" y="2951"/>
                  <a:pt x="5922" y="2720"/>
                  <a:pt x="5922" y="2448"/>
                </a:cubicBezTo>
                <a:lnTo>
                  <a:pt x="5922" y="482"/>
                </a:lnTo>
                <a:cubicBezTo>
                  <a:pt x="5922" y="210"/>
                  <a:pt x="5692" y="0"/>
                  <a:pt x="5420" y="0"/>
                </a:cubicBezTo>
                <a:close/>
                <a:moveTo>
                  <a:pt x="13308" y="0"/>
                </a:moveTo>
                <a:cubicBezTo>
                  <a:pt x="13036" y="0"/>
                  <a:pt x="12806" y="210"/>
                  <a:pt x="12806" y="482"/>
                </a:cubicBezTo>
                <a:lnTo>
                  <a:pt x="12806" y="2448"/>
                </a:lnTo>
                <a:cubicBezTo>
                  <a:pt x="12806" y="2720"/>
                  <a:pt x="13036" y="2951"/>
                  <a:pt x="13308" y="2951"/>
                </a:cubicBezTo>
                <a:cubicBezTo>
                  <a:pt x="13580" y="2951"/>
                  <a:pt x="13789" y="2720"/>
                  <a:pt x="13789" y="2448"/>
                </a:cubicBezTo>
                <a:lnTo>
                  <a:pt x="13789" y="482"/>
                </a:lnTo>
                <a:cubicBezTo>
                  <a:pt x="13789" y="210"/>
                  <a:pt x="13580" y="0"/>
                  <a:pt x="13308" y="0"/>
                </a:cubicBezTo>
                <a:close/>
                <a:moveTo>
                  <a:pt x="5922" y="5901"/>
                </a:moveTo>
                <a:lnTo>
                  <a:pt x="5922" y="7868"/>
                </a:lnTo>
                <a:lnTo>
                  <a:pt x="7889" y="7868"/>
                </a:lnTo>
                <a:lnTo>
                  <a:pt x="7889" y="5901"/>
                </a:lnTo>
                <a:close/>
                <a:moveTo>
                  <a:pt x="8872" y="5901"/>
                </a:moveTo>
                <a:lnTo>
                  <a:pt x="8872" y="7868"/>
                </a:lnTo>
                <a:lnTo>
                  <a:pt x="10839" y="7868"/>
                </a:lnTo>
                <a:lnTo>
                  <a:pt x="10839" y="5901"/>
                </a:lnTo>
                <a:close/>
                <a:moveTo>
                  <a:pt x="11822" y="5901"/>
                </a:moveTo>
                <a:lnTo>
                  <a:pt x="11822" y="7868"/>
                </a:lnTo>
                <a:lnTo>
                  <a:pt x="13789" y="7868"/>
                </a:lnTo>
                <a:lnTo>
                  <a:pt x="13789" y="5901"/>
                </a:lnTo>
                <a:close/>
                <a:moveTo>
                  <a:pt x="8872" y="8851"/>
                </a:moveTo>
                <a:lnTo>
                  <a:pt x="8872" y="10818"/>
                </a:lnTo>
                <a:lnTo>
                  <a:pt x="10839" y="10818"/>
                </a:lnTo>
                <a:lnTo>
                  <a:pt x="10839" y="8851"/>
                </a:lnTo>
                <a:close/>
                <a:moveTo>
                  <a:pt x="11822" y="8851"/>
                </a:moveTo>
                <a:lnTo>
                  <a:pt x="11822" y="10818"/>
                </a:lnTo>
                <a:lnTo>
                  <a:pt x="13789" y="10818"/>
                </a:lnTo>
                <a:lnTo>
                  <a:pt x="13789" y="8851"/>
                </a:lnTo>
                <a:close/>
                <a:moveTo>
                  <a:pt x="3830" y="9834"/>
                </a:moveTo>
                <a:cubicBezTo>
                  <a:pt x="3558" y="9834"/>
                  <a:pt x="3348" y="10065"/>
                  <a:pt x="3348" y="10337"/>
                </a:cubicBezTo>
                <a:lnTo>
                  <a:pt x="3348" y="12303"/>
                </a:lnTo>
                <a:cubicBezTo>
                  <a:pt x="3348" y="12575"/>
                  <a:pt x="3558" y="12806"/>
                  <a:pt x="3830" y="12806"/>
                </a:cubicBezTo>
                <a:lnTo>
                  <a:pt x="5796" y="12806"/>
                </a:lnTo>
                <a:cubicBezTo>
                  <a:pt x="6068" y="12806"/>
                  <a:pt x="6299" y="12575"/>
                  <a:pt x="6299" y="12303"/>
                </a:cubicBezTo>
                <a:cubicBezTo>
                  <a:pt x="6299" y="12031"/>
                  <a:pt x="6068" y="11822"/>
                  <a:pt x="5796" y="11822"/>
                </a:cubicBezTo>
                <a:lnTo>
                  <a:pt x="4332" y="11822"/>
                </a:lnTo>
                <a:lnTo>
                  <a:pt x="4332" y="10337"/>
                </a:lnTo>
                <a:cubicBezTo>
                  <a:pt x="4332" y="10065"/>
                  <a:pt x="4102" y="9834"/>
                  <a:pt x="3830" y="9834"/>
                </a:cubicBezTo>
                <a:close/>
                <a:moveTo>
                  <a:pt x="4018" y="1967"/>
                </a:moveTo>
                <a:cubicBezTo>
                  <a:pt x="3432" y="1967"/>
                  <a:pt x="2951" y="2448"/>
                  <a:pt x="2951" y="3055"/>
                </a:cubicBezTo>
                <a:lnTo>
                  <a:pt x="2951" y="6884"/>
                </a:lnTo>
                <a:lnTo>
                  <a:pt x="3934" y="6884"/>
                </a:lnTo>
                <a:lnTo>
                  <a:pt x="3934" y="4917"/>
                </a:lnTo>
                <a:lnTo>
                  <a:pt x="14773" y="4917"/>
                </a:lnTo>
                <a:lnTo>
                  <a:pt x="14773" y="11718"/>
                </a:lnTo>
                <a:cubicBezTo>
                  <a:pt x="14773" y="11759"/>
                  <a:pt x="14752" y="11822"/>
                  <a:pt x="14710" y="11822"/>
                </a:cubicBezTo>
                <a:lnTo>
                  <a:pt x="8872" y="11822"/>
                </a:lnTo>
                <a:lnTo>
                  <a:pt x="8872" y="12806"/>
                </a:lnTo>
                <a:lnTo>
                  <a:pt x="14710" y="12806"/>
                </a:lnTo>
                <a:cubicBezTo>
                  <a:pt x="15296" y="12806"/>
                  <a:pt x="15777" y="12303"/>
                  <a:pt x="15777" y="11718"/>
                </a:cubicBezTo>
                <a:lnTo>
                  <a:pt x="15777" y="3055"/>
                </a:lnTo>
                <a:cubicBezTo>
                  <a:pt x="15777" y="2448"/>
                  <a:pt x="15296" y="1967"/>
                  <a:pt x="14710" y="1967"/>
                </a:cubicBezTo>
                <a:lnTo>
                  <a:pt x="14291" y="1967"/>
                </a:lnTo>
                <a:lnTo>
                  <a:pt x="14291" y="2448"/>
                </a:lnTo>
                <a:cubicBezTo>
                  <a:pt x="14291" y="2992"/>
                  <a:pt x="13852" y="3432"/>
                  <a:pt x="13308" y="3432"/>
                </a:cubicBezTo>
                <a:cubicBezTo>
                  <a:pt x="12764" y="3432"/>
                  <a:pt x="12325" y="2992"/>
                  <a:pt x="12325" y="2448"/>
                </a:cubicBezTo>
                <a:lnTo>
                  <a:pt x="12325" y="1967"/>
                </a:lnTo>
                <a:lnTo>
                  <a:pt x="6403" y="1967"/>
                </a:lnTo>
                <a:lnTo>
                  <a:pt x="6403" y="2448"/>
                </a:lnTo>
                <a:cubicBezTo>
                  <a:pt x="6403" y="2992"/>
                  <a:pt x="5964" y="3432"/>
                  <a:pt x="5420" y="3432"/>
                </a:cubicBezTo>
                <a:cubicBezTo>
                  <a:pt x="4876" y="3432"/>
                  <a:pt x="4436" y="2992"/>
                  <a:pt x="4436" y="2448"/>
                </a:cubicBezTo>
                <a:lnTo>
                  <a:pt x="4436" y="1967"/>
                </a:lnTo>
                <a:close/>
                <a:moveTo>
                  <a:pt x="3955" y="8851"/>
                </a:moveTo>
                <a:cubicBezTo>
                  <a:pt x="5566" y="8851"/>
                  <a:pt x="6905" y="10190"/>
                  <a:pt x="6905" y="11822"/>
                </a:cubicBezTo>
                <a:cubicBezTo>
                  <a:pt x="6905" y="13433"/>
                  <a:pt x="5566" y="14772"/>
                  <a:pt x="3955" y="14772"/>
                </a:cubicBezTo>
                <a:cubicBezTo>
                  <a:pt x="2323" y="14772"/>
                  <a:pt x="984" y="13433"/>
                  <a:pt x="984" y="11822"/>
                </a:cubicBezTo>
                <a:cubicBezTo>
                  <a:pt x="984" y="10190"/>
                  <a:pt x="2323" y="8851"/>
                  <a:pt x="3955" y="8851"/>
                </a:cubicBezTo>
                <a:close/>
                <a:moveTo>
                  <a:pt x="3955" y="7868"/>
                </a:moveTo>
                <a:cubicBezTo>
                  <a:pt x="1779" y="7868"/>
                  <a:pt x="1" y="9646"/>
                  <a:pt x="1" y="11822"/>
                </a:cubicBezTo>
                <a:cubicBezTo>
                  <a:pt x="1" y="13998"/>
                  <a:pt x="1758" y="15756"/>
                  <a:pt x="3955" y="15756"/>
                </a:cubicBezTo>
                <a:cubicBezTo>
                  <a:pt x="6131" y="15756"/>
                  <a:pt x="7889" y="13998"/>
                  <a:pt x="7889" y="11822"/>
                </a:cubicBezTo>
                <a:cubicBezTo>
                  <a:pt x="7889" y="9646"/>
                  <a:pt x="6131" y="7868"/>
                  <a:pt x="3955" y="7868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24"/>
          <p:cNvSpPr txBox="1"/>
          <p:nvPr/>
        </p:nvSpPr>
        <p:spPr>
          <a:xfrm>
            <a:off x="1511296" y="3995770"/>
            <a:ext cx="1333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4</a:t>
            </a:r>
            <a:r>
              <a:rPr lang="en" sz="21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º risk</a:t>
            </a:r>
            <a:endParaRPr sz="21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06" name="Google Shape;406;p24"/>
          <p:cNvSpPr txBox="1"/>
          <p:nvPr/>
        </p:nvSpPr>
        <p:spPr>
          <a:xfrm>
            <a:off x="6549740" y="3946575"/>
            <a:ext cx="20409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has a beautiful name, but it’s hot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7" name="Google Shape;407;p24"/>
          <p:cNvSpPr/>
          <p:nvPr/>
        </p:nvSpPr>
        <p:spPr>
          <a:xfrm>
            <a:off x="1230413" y="2177103"/>
            <a:ext cx="2661254" cy="560310"/>
          </a:xfrm>
          <a:custGeom>
            <a:rect b="b" l="l" r="r" t="t"/>
            <a:pathLst>
              <a:path extrusionOk="0" h="9849" w="62951">
                <a:moveTo>
                  <a:pt x="4925" y="1"/>
                </a:moveTo>
                <a:cubicBezTo>
                  <a:pt x="2220" y="1"/>
                  <a:pt x="1" y="2220"/>
                  <a:pt x="1" y="4925"/>
                </a:cubicBezTo>
                <a:cubicBezTo>
                  <a:pt x="1" y="7630"/>
                  <a:pt x="2220" y="9849"/>
                  <a:pt x="4925" y="9849"/>
                </a:cubicBezTo>
                <a:lnTo>
                  <a:pt x="58725" y="9849"/>
                </a:lnTo>
                <a:lnTo>
                  <a:pt x="62950" y="4925"/>
                </a:lnTo>
                <a:lnTo>
                  <a:pt x="5872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24"/>
          <p:cNvSpPr/>
          <p:nvPr/>
        </p:nvSpPr>
        <p:spPr>
          <a:xfrm>
            <a:off x="553360" y="2177103"/>
            <a:ext cx="558546" cy="560310"/>
          </a:xfrm>
          <a:custGeom>
            <a:rect b="b" l="l" r="r" t="t"/>
            <a:pathLst>
              <a:path extrusionOk="0" h="9849" w="9818">
                <a:moveTo>
                  <a:pt x="4894" y="1"/>
                </a:moveTo>
                <a:cubicBezTo>
                  <a:pt x="2189" y="1"/>
                  <a:pt x="0" y="2220"/>
                  <a:pt x="0" y="4925"/>
                </a:cubicBezTo>
                <a:cubicBezTo>
                  <a:pt x="0" y="7630"/>
                  <a:pt x="2189" y="9849"/>
                  <a:pt x="4894" y="9849"/>
                </a:cubicBezTo>
                <a:cubicBezTo>
                  <a:pt x="7629" y="9849"/>
                  <a:pt x="9818" y="7630"/>
                  <a:pt x="9818" y="4925"/>
                </a:cubicBezTo>
                <a:cubicBezTo>
                  <a:pt x="9818" y="2220"/>
                  <a:pt x="7629" y="1"/>
                  <a:pt x="489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9" name="Google Shape;409;p24"/>
          <p:cNvGrpSpPr/>
          <p:nvPr/>
        </p:nvGrpSpPr>
        <p:grpSpPr>
          <a:xfrm>
            <a:off x="615796" y="2274958"/>
            <a:ext cx="433675" cy="364600"/>
            <a:chOff x="-1221500" y="1170425"/>
            <a:chExt cx="433675" cy="364600"/>
          </a:xfrm>
        </p:grpSpPr>
        <p:sp>
          <p:nvSpPr>
            <p:cNvPr id="410" name="Google Shape;410;p24"/>
            <p:cNvSpPr/>
            <p:nvPr/>
          </p:nvSpPr>
          <p:spPr>
            <a:xfrm>
              <a:off x="-1050450" y="1257775"/>
              <a:ext cx="262625" cy="259475"/>
            </a:xfrm>
            <a:custGeom>
              <a:rect b="b" l="l" r="r" t="t"/>
              <a:pathLst>
                <a:path extrusionOk="0" h="10379" w="10505">
                  <a:moveTo>
                    <a:pt x="5264" y="2996"/>
                  </a:moveTo>
                  <a:cubicBezTo>
                    <a:pt x="6177" y="2996"/>
                    <a:pt x="7030" y="3566"/>
                    <a:pt x="7345" y="4478"/>
                  </a:cubicBezTo>
                  <a:cubicBezTo>
                    <a:pt x="7743" y="5629"/>
                    <a:pt x="7136" y="6884"/>
                    <a:pt x="5985" y="7282"/>
                  </a:cubicBezTo>
                  <a:cubicBezTo>
                    <a:pt x="5746" y="7364"/>
                    <a:pt x="5502" y="7404"/>
                    <a:pt x="5263" y="7404"/>
                  </a:cubicBezTo>
                  <a:cubicBezTo>
                    <a:pt x="4350" y="7404"/>
                    <a:pt x="3496" y="6833"/>
                    <a:pt x="3181" y="5922"/>
                  </a:cubicBezTo>
                  <a:cubicBezTo>
                    <a:pt x="2784" y="4771"/>
                    <a:pt x="3391" y="3516"/>
                    <a:pt x="4541" y="3118"/>
                  </a:cubicBezTo>
                  <a:cubicBezTo>
                    <a:pt x="4780" y="3035"/>
                    <a:pt x="5024" y="2996"/>
                    <a:pt x="5264" y="2996"/>
                  </a:cubicBezTo>
                  <a:close/>
                  <a:moveTo>
                    <a:pt x="4479" y="0"/>
                  </a:moveTo>
                  <a:lnTo>
                    <a:pt x="4458" y="1088"/>
                  </a:lnTo>
                  <a:cubicBezTo>
                    <a:pt x="4269" y="1130"/>
                    <a:pt x="4081" y="1193"/>
                    <a:pt x="3893" y="1256"/>
                  </a:cubicBezTo>
                  <a:cubicBezTo>
                    <a:pt x="3704" y="1319"/>
                    <a:pt x="3516" y="1402"/>
                    <a:pt x="3349" y="1486"/>
                  </a:cubicBezTo>
                  <a:lnTo>
                    <a:pt x="2658" y="628"/>
                  </a:lnTo>
                  <a:lnTo>
                    <a:pt x="1319" y="1716"/>
                  </a:lnTo>
                  <a:lnTo>
                    <a:pt x="2010" y="2574"/>
                  </a:lnTo>
                  <a:cubicBezTo>
                    <a:pt x="1758" y="2867"/>
                    <a:pt x="1570" y="3223"/>
                    <a:pt x="1403" y="3578"/>
                  </a:cubicBezTo>
                  <a:lnTo>
                    <a:pt x="336" y="3369"/>
                  </a:lnTo>
                  <a:lnTo>
                    <a:pt x="1" y="5064"/>
                  </a:lnTo>
                  <a:lnTo>
                    <a:pt x="1089" y="5273"/>
                  </a:lnTo>
                  <a:cubicBezTo>
                    <a:pt x="1089" y="5650"/>
                    <a:pt x="1152" y="6047"/>
                    <a:pt x="1277" y="6424"/>
                  </a:cubicBezTo>
                  <a:lnTo>
                    <a:pt x="315" y="6968"/>
                  </a:lnTo>
                  <a:lnTo>
                    <a:pt x="1152" y="8474"/>
                  </a:lnTo>
                  <a:lnTo>
                    <a:pt x="2114" y="7930"/>
                  </a:lnTo>
                  <a:cubicBezTo>
                    <a:pt x="2365" y="8244"/>
                    <a:pt x="2679" y="8495"/>
                    <a:pt x="2993" y="8705"/>
                  </a:cubicBezTo>
                  <a:lnTo>
                    <a:pt x="2616" y="9730"/>
                  </a:lnTo>
                  <a:lnTo>
                    <a:pt x="4227" y="10337"/>
                  </a:lnTo>
                  <a:lnTo>
                    <a:pt x="4604" y="9332"/>
                  </a:lnTo>
                  <a:cubicBezTo>
                    <a:pt x="4823" y="9367"/>
                    <a:pt x="5042" y="9382"/>
                    <a:pt x="5261" y="9382"/>
                  </a:cubicBezTo>
                  <a:cubicBezTo>
                    <a:pt x="5439" y="9382"/>
                    <a:pt x="5618" y="9372"/>
                    <a:pt x="5797" y="9353"/>
                  </a:cubicBezTo>
                  <a:lnTo>
                    <a:pt x="6152" y="10378"/>
                  </a:lnTo>
                  <a:lnTo>
                    <a:pt x="7784" y="9814"/>
                  </a:lnTo>
                  <a:lnTo>
                    <a:pt x="7408" y="8788"/>
                  </a:lnTo>
                  <a:cubicBezTo>
                    <a:pt x="7764" y="8579"/>
                    <a:pt x="8057" y="8328"/>
                    <a:pt x="8329" y="8035"/>
                  </a:cubicBezTo>
                  <a:lnTo>
                    <a:pt x="9270" y="8600"/>
                  </a:lnTo>
                  <a:lnTo>
                    <a:pt x="10149" y="7114"/>
                  </a:lnTo>
                  <a:lnTo>
                    <a:pt x="9207" y="6549"/>
                  </a:lnTo>
                  <a:cubicBezTo>
                    <a:pt x="9333" y="6194"/>
                    <a:pt x="9417" y="5796"/>
                    <a:pt x="9437" y="5399"/>
                  </a:cubicBezTo>
                  <a:lnTo>
                    <a:pt x="10505" y="5231"/>
                  </a:lnTo>
                  <a:lnTo>
                    <a:pt x="10233" y="3516"/>
                  </a:lnTo>
                  <a:lnTo>
                    <a:pt x="9165" y="3704"/>
                  </a:lnTo>
                  <a:cubicBezTo>
                    <a:pt x="9019" y="3327"/>
                    <a:pt x="8810" y="2972"/>
                    <a:pt x="8580" y="2679"/>
                  </a:cubicBezTo>
                  <a:lnTo>
                    <a:pt x="9291" y="1842"/>
                  </a:lnTo>
                  <a:lnTo>
                    <a:pt x="7994" y="712"/>
                  </a:lnTo>
                  <a:lnTo>
                    <a:pt x="7282" y="1549"/>
                  </a:lnTo>
                  <a:cubicBezTo>
                    <a:pt x="6927" y="1360"/>
                    <a:pt x="6571" y="1214"/>
                    <a:pt x="6173" y="1130"/>
                  </a:cubicBezTo>
                  <a:lnTo>
                    <a:pt x="6194" y="42"/>
                  </a:lnTo>
                  <a:lnTo>
                    <a:pt x="44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24"/>
            <p:cNvSpPr/>
            <p:nvPr/>
          </p:nvSpPr>
          <p:spPr>
            <a:xfrm>
              <a:off x="-1221500" y="1170425"/>
              <a:ext cx="186775" cy="187800"/>
            </a:xfrm>
            <a:custGeom>
              <a:rect b="b" l="l" r="r" t="t"/>
              <a:pathLst>
                <a:path extrusionOk="0" h="7512" w="7471">
                  <a:moveTo>
                    <a:pt x="3725" y="2180"/>
                  </a:moveTo>
                  <a:cubicBezTo>
                    <a:pt x="4304" y="2180"/>
                    <a:pt x="4867" y="2487"/>
                    <a:pt x="5148" y="3034"/>
                  </a:cubicBezTo>
                  <a:cubicBezTo>
                    <a:pt x="5525" y="3808"/>
                    <a:pt x="5232" y="4771"/>
                    <a:pt x="4458" y="5168"/>
                  </a:cubicBezTo>
                  <a:cubicBezTo>
                    <a:pt x="4231" y="5279"/>
                    <a:pt x="3987" y="5332"/>
                    <a:pt x="3747" y="5332"/>
                  </a:cubicBezTo>
                  <a:cubicBezTo>
                    <a:pt x="3167" y="5332"/>
                    <a:pt x="2604" y="5025"/>
                    <a:pt x="2323" y="4478"/>
                  </a:cubicBezTo>
                  <a:cubicBezTo>
                    <a:pt x="1947" y="3704"/>
                    <a:pt x="2240" y="2741"/>
                    <a:pt x="3014" y="2344"/>
                  </a:cubicBezTo>
                  <a:cubicBezTo>
                    <a:pt x="3241" y="2233"/>
                    <a:pt x="3484" y="2180"/>
                    <a:pt x="3725" y="2180"/>
                  </a:cubicBezTo>
                  <a:close/>
                  <a:moveTo>
                    <a:pt x="3893" y="0"/>
                  </a:moveTo>
                  <a:lnTo>
                    <a:pt x="2658" y="147"/>
                  </a:lnTo>
                  <a:lnTo>
                    <a:pt x="2763" y="921"/>
                  </a:lnTo>
                  <a:cubicBezTo>
                    <a:pt x="2637" y="984"/>
                    <a:pt x="2491" y="1025"/>
                    <a:pt x="2365" y="1088"/>
                  </a:cubicBezTo>
                  <a:cubicBezTo>
                    <a:pt x="2240" y="1151"/>
                    <a:pt x="2114" y="1235"/>
                    <a:pt x="2010" y="1318"/>
                  </a:cubicBezTo>
                  <a:lnTo>
                    <a:pt x="1445" y="774"/>
                  </a:lnTo>
                  <a:lnTo>
                    <a:pt x="608" y="1674"/>
                  </a:lnTo>
                  <a:lnTo>
                    <a:pt x="1173" y="2218"/>
                  </a:lnTo>
                  <a:cubicBezTo>
                    <a:pt x="1026" y="2469"/>
                    <a:pt x="922" y="2720"/>
                    <a:pt x="838" y="2992"/>
                  </a:cubicBezTo>
                  <a:lnTo>
                    <a:pt x="64" y="2950"/>
                  </a:lnTo>
                  <a:lnTo>
                    <a:pt x="1" y="4185"/>
                  </a:lnTo>
                  <a:lnTo>
                    <a:pt x="775" y="4227"/>
                  </a:lnTo>
                  <a:cubicBezTo>
                    <a:pt x="817" y="4499"/>
                    <a:pt x="901" y="4771"/>
                    <a:pt x="1026" y="5022"/>
                  </a:cubicBezTo>
                  <a:lnTo>
                    <a:pt x="398" y="5503"/>
                  </a:lnTo>
                  <a:lnTo>
                    <a:pt x="1152" y="6486"/>
                  </a:lnTo>
                  <a:lnTo>
                    <a:pt x="1779" y="6005"/>
                  </a:lnTo>
                  <a:cubicBezTo>
                    <a:pt x="1989" y="6194"/>
                    <a:pt x="2219" y="6361"/>
                    <a:pt x="2491" y="6466"/>
                  </a:cubicBezTo>
                  <a:lnTo>
                    <a:pt x="2302" y="7240"/>
                  </a:lnTo>
                  <a:lnTo>
                    <a:pt x="3516" y="7512"/>
                  </a:lnTo>
                  <a:lnTo>
                    <a:pt x="3683" y="6758"/>
                  </a:lnTo>
                  <a:cubicBezTo>
                    <a:pt x="3955" y="6758"/>
                    <a:pt x="4248" y="6717"/>
                    <a:pt x="4520" y="6654"/>
                  </a:cubicBezTo>
                  <a:lnTo>
                    <a:pt x="4876" y="7344"/>
                  </a:lnTo>
                  <a:lnTo>
                    <a:pt x="5964" y="6779"/>
                  </a:lnTo>
                  <a:lnTo>
                    <a:pt x="5608" y="6089"/>
                  </a:lnTo>
                  <a:cubicBezTo>
                    <a:pt x="5839" y="5901"/>
                    <a:pt x="6027" y="5691"/>
                    <a:pt x="6194" y="5461"/>
                  </a:cubicBezTo>
                  <a:lnTo>
                    <a:pt x="6906" y="5775"/>
                  </a:lnTo>
                  <a:lnTo>
                    <a:pt x="7387" y="4645"/>
                  </a:lnTo>
                  <a:lnTo>
                    <a:pt x="6676" y="4331"/>
                  </a:lnTo>
                  <a:cubicBezTo>
                    <a:pt x="6717" y="4059"/>
                    <a:pt x="6738" y="3766"/>
                    <a:pt x="6717" y="3494"/>
                  </a:cubicBezTo>
                  <a:lnTo>
                    <a:pt x="7471" y="3264"/>
                  </a:lnTo>
                  <a:lnTo>
                    <a:pt x="7094" y="2072"/>
                  </a:lnTo>
                  <a:lnTo>
                    <a:pt x="6362" y="2302"/>
                  </a:lnTo>
                  <a:cubicBezTo>
                    <a:pt x="6215" y="2051"/>
                    <a:pt x="6048" y="1841"/>
                    <a:pt x="5839" y="1632"/>
                  </a:cubicBezTo>
                  <a:lnTo>
                    <a:pt x="6278" y="984"/>
                  </a:lnTo>
                  <a:lnTo>
                    <a:pt x="5232" y="314"/>
                  </a:lnTo>
                  <a:lnTo>
                    <a:pt x="4813" y="963"/>
                  </a:lnTo>
                  <a:cubicBezTo>
                    <a:pt x="4541" y="879"/>
                    <a:pt x="4269" y="795"/>
                    <a:pt x="3976" y="774"/>
                  </a:cubicBezTo>
                  <a:lnTo>
                    <a:pt x="38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24"/>
            <p:cNvSpPr/>
            <p:nvPr/>
          </p:nvSpPr>
          <p:spPr>
            <a:xfrm>
              <a:off x="-1202125" y="1386450"/>
              <a:ext cx="147525" cy="148575"/>
            </a:xfrm>
            <a:custGeom>
              <a:rect b="b" l="l" r="r" t="t"/>
              <a:pathLst>
                <a:path extrusionOk="0" h="5943" w="5901">
                  <a:moveTo>
                    <a:pt x="2955" y="1730"/>
                  </a:moveTo>
                  <a:cubicBezTo>
                    <a:pt x="3254" y="1730"/>
                    <a:pt x="3553" y="1836"/>
                    <a:pt x="3787" y="2051"/>
                  </a:cubicBezTo>
                  <a:cubicBezTo>
                    <a:pt x="4289" y="2511"/>
                    <a:pt x="4331" y="3307"/>
                    <a:pt x="3871" y="3809"/>
                  </a:cubicBezTo>
                  <a:cubicBezTo>
                    <a:pt x="3615" y="4076"/>
                    <a:pt x="3275" y="4213"/>
                    <a:pt x="2938" y="4213"/>
                  </a:cubicBezTo>
                  <a:cubicBezTo>
                    <a:pt x="2642" y="4213"/>
                    <a:pt x="2348" y="4108"/>
                    <a:pt x="2113" y="3892"/>
                  </a:cubicBezTo>
                  <a:cubicBezTo>
                    <a:pt x="1590" y="3432"/>
                    <a:pt x="1569" y="2637"/>
                    <a:pt x="2030" y="2135"/>
                  </a:cubicBezTo>
                  <a:cubicBezTo>
                    <a:pt x="2275" y="1867"/>
                    <a:pt x="2615" y="1730"/>
                    <a:pt x="2955" y="1730"/>
                  </a:cubicBezTo>
                  <a:close/>
                  <a:moveTo>
                    <a:pt x="3097" y="1"/>
                  </a:moveTo>
                  <a:lnTo>
                    <a:pt x="2971" y="607"/>
                  </a:lnTo>
                  <a:cubicBezTo>
                    <a:pt x="2741" y="607"/>
                    <a:pt x="2532" y="628"/>
                    <a:pt x="2302" y="691"/>
                  </a:cubicBezTo>
                  <a:lnTo>
                    <a:pt x="2030" y="147"/>
                  </a:lnTo>
                  <a:lnTo>
                    <a:pt x="1151" y="586"/>
                  </a:lnTo>
                  <a:lnTo>
                    <a:pt x="1444" y="1151"/>
                  </a:lnTo>
                  <a:cubicBezTo>
                    <a:pt x="1360" y="1214"/>
                    <a:pt x="1276" y="1298"/>
                    <a:pt x="1193" y="1382"/>
                  </a:cubicBezTo>
                  <a:cubicBezTo>
                    <a:pt x="1130" y="1465"/>
                    <a:pt x="1046" y="1549"/>
                    <a:pt x="983" y="1633"/>
                  </a:cubicBezTo>
                  <a:lnTo>
                    <a:pt x="419" y="1402"/>
                  </a:lnTo>
                  <a:lnTo>
                    <a:pt x="42" y="2302"/>
                  </a:lnTo>
                  <a:lnTo>
                    <a:pt x="628" y="2532"/>
                  </a:lnTo>
                  <a:cubicBezTo>
                    <a:pt x="586" y="2763"/>
                    <a:pt x="565" y="2972"/>
                    <a:pt x="586" y="3202"/>
                  </a:cubicBezTo>
                  <a:lnTo>
                    <a:pt x="0" y="3390"/>
                  </a:lnTo>
                  <a:lnTo>
                    <a:pt x="293" y="4311"/>
                  </a:lnTo>
                  <a:lnTo>
                    <a:pt x="879" y="4123"/>
                  </a:lnTo>
                  <a:cubicBezTo>
                    <a:pt x="983" y="4311"/>
                    <a:pt x="1130" y="4499"/>
                    <a:pt x="1297" y="4646"/>
                  </a:cubicBezTo>
                  <a:lnTo>
                    <a:pt x="963" y="5169"/>
                  </a:lnTo>
                  <a:lnTo>
                    <a:pt x="1779" y="5692"/>
                  </a:lnTo>
                  <a:lnTo>
                    <a:pt x="2113" y="5169"/>
                  </a:lnTo>
                  <a:cubicBezTo>
                    <a:pt x="2323" y="5252"/>
                    <a:pt x="2532" y="5294"/>
                    <a:pt x="2762" y="5315"/>
                  </a:cubicBezTo>
                  <a:lnTo>
                    <a:pt x="2846" y="5943"/>
                  </a:lnTo>
                  <a:lnTo>
                    <a:pt x="3808" y="5817"/>
                  </a:lnTo>
                  <a:lnTo>
                    <a:pt x="3724" y="5190"/>
                  </a:lnTo>
                  <a:cubicBezTo>
                    <a:pt x="3934" y="5127"/>
                    <a:pt x="4143" y="5022"/>
                    <a:pt x="4310" y="4897"/>
                  </a:cubicBezTo>
                  <a:lnTo>
                    <a:pt x="4771" y="5315"/>
                  </a:lnTo>
                  <a:lnTo>
                    <a:pt x="5440" y="4583"/>
                  </a:lnTo>
                  <a:lnTo>
                    <a:pt x="4980" y="4164"/>
                  </a:lnTo>
                  <a:cubicBezTo>
                    <a:pt x="5085" y="3976"/>
                    <a:pt x="5189" y="3767"/>
                    <a:pt x="5231" y="3558"/>
                  </a:cubicBezTo>
                  <a:lnTo>
                    <a:pt x="5859" y="3579"/>
                  </a:lnTo>
                  <a:lnTo>
                    <a:pt x="5901" y="2616"/>
                  </a:lnTo>
                  <a:lnTo>
                    <a:pt x="5273" y="2574"/>
                  </a:lnTo>
                  <a:cubicBezTo>
                    <a:pt x="5231" y="2365"/>
                    <a:pt x="5168" y="2156"/>
                    <a:pt x="5085" y="1946"/>
                  </a:cubicBezTo>
                  <a:lnTo>
                    <a:pt x="5566" y="1570"/>
                  </a:lnTo>
                  <a:lnTo>
                    <a:pt x="4980" y="796"/>
                  </a:lnTo>
                  <a:lnTo>
                    <a:pt x="4478" y="1172"/>
                  </a:lnTo>
                  <a:cubicBezTo>
                    <a:pt x="4310" y="1026"/>
                    <a:pt x="4122" y="900"/>
                    <a:pt x="3934" y="817"/>
                  </a:cubicBezTo>
                  <a:lnTo>
                    <a:pt x="4059" y="210"/>
                  </a:lnTo>
                  <a:lnTo>
                    <a:pt x="309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3" name="Google Shape;413;p24"/>
          <p:cNvSpPr txBox="1"/>
          <p:nvPr/>
        </p:nvSpPr>
        <p:spPr>
          <a:xfrm>
            <a:off x="1511296" y="2320302"/>
            <a:ext cx="1333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2</a:t>
            </a:r>
            <a:r>
              <a:rPr lang="en" sz="21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º risk</a:t>
            </a:r>
            <a:endParaRPr sz="21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14" name="Google Shape;414;p24"/>
          <p:cNvSpPr txBox="1"/>
          <p:nvPr/>
        </p:nvSpPr>
        <p:spPr>
          <a:xfrm>
            <a:off x="4044064" y="2271125"/>
            <a:ext cx="20409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Saturn is the only planet in the Solar System with rings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25"/>
          <p:cNvSpPr txBox="1"/>
          <p:nvPr>
            <p:ph type="title"/>
          </p:nvPr>
        </p:nvSpPr>
        <p:spPr>
          <a:xfrm>
            <a:off x="457225" y="409575"/>
            <a:ext cx="8229600" cy="32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 Management Infographics</a:t>
            </a:r>
            <a:endParaRPr/>
          </a:p>
        </p:txBody>
      </p:sp>
      <p:sp>
        <p:nvSpPr>
          <p:cNvPr id="420" name="Google Shape;420;p25"/>
          <p:cNvSpPr/>
          <p:nvPr/>
        </p:nvSpPr>
        <p:spPr>
          <a:xfrm>
            <a:off x="3733514" y="2878161"/>
            <a:ext cx="1676100" cy="1675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421" name="Google Shape;421;p25"/>
          <p:cNvSpPr/>
          <p:nvPr/>
        </p:nvSpPr>
        <p:spPr>
          <a:xfrm>
            <a:off x="3810157" y="2954784"/>
            <a:ext cx="1522800" cy="1522500"/>
          </a:xfrm>
          <a:prstGeom prst="ellipse">
            <a:avLst/>
          </a:prstGeom>
          <a:gradFill>
            <a:gsLst>
              <a:gs pos="0">
                <a:srgbClr val="B3B3B3"/>
              </a:gs>
              <a:gs pos="100000">
                <a:srgbClr val="727272"/>
              </a:gs>
            </a:gsLst>
            <a:lin ang="5400012" scaled="0"/>
          </a:gra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422" name="Google Shape;422;p25"/>
          <p:cNvSpPr/>
          <p:nvPr/>
        </p:nvSpPr>
        <p:spPr>
          <a:xfrm>
            <a:off x="4376125" y="2627894"/>
            <a:ext cx="402000" cy="10812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D9D9D9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423" name="Google Shape;423;p25"/>
          <p:cNvSpPr/>
          <p:nvPr/>
        </p:nvSpPr>
        <p:spPr>
          <a:xfrm rot="-2700000">
            <a:off x="4524159" y="2167862"/>
            <a:ext cx="488221" cy="488328"/>
          </a:xfrm>
          <a:custGeom>
            <a:rect b="b" l="l" r="r" t="t"/>
            <a:pathLst>
              <a:path extrusionOk="0" h="1367526" w="1367224">
                <a:moveTo>
                  <a:pt x="687303" y="0"/>
                </a:moveTo>
                <a:lnTo>
                  <a:pt x="809893" y="128950"/>
                </a:lnTo>
                <a:cubicBezTo>
                  <a:pt x="976554" y="313409"/>
                  <a:pt x="1126548" y="507576"/>
                  <a:pt x="1259877" y="709510"/>
                </a:cubicBezTo>
                <a:lnTo>
                  <a:pt x="1367224" y="881275"/>
                </a:lnTo>
                <a:lnTo>
                  <a:pt x="525012" y="1367526"/>
                </a:lnTo>
                <a:lnTo>
                  <a:pt x="448021" y="1244333"/>
                </a:lnTo>
                <a:cubicBezTo>
                  <a:pt x="341383" y="1082823"/>
                  <a:pt x="221414" y="927525"/>
                  <a:pt x="88115" y="779991"/>
                </a:cubicBezTo>
                <a:lnTo>
                  <a:pt x="0" y="687303"/>
                </a:lnTo>
                <a:lnTo>
                  <a:pt x="68730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424" name="Google Shape;424;p25"/>
          <p:cNvSpPr/>
          <p:nvPr/>
        </p:nvSpPr>
        <p:spPr>
          <a:xfrm rot="-2700000">
            <a:off x="4127646" y="2168239"/>
            <a:ext cx="489530" cy="488406"/>
          </a:xfrm>
          <a:custGeom>
            <a:rect b="b" l="l" r="r" t="t"/>
            <a:pathLst>
              <a:path extrusionOk="0" h="1367744" w="1370890">
                <a:moveTo>
                  <a:pt x="1370890" y="680440"/>
                </a:moveTo>
                <a:lnTo>
                  <a:pt x="683587" y="1367744"/>
                </a:lnTo>
                <a:lnTo>
                  <a:pt x="595757" y="1284246"/>
                </a:lnTo>
                <a:cubicBezTo>
                  <a:pt x="448222" y="1150947"/>
                  <a:pt x="292924" y="1030979"/>
                  <a:pt x="131414" y="924340"/>
                </a:cubicBezTo>
                <a:lnTo>
                  <a:pt x="0" y="842211"/>
                </a:lnTo>
                <a:lnTo>
                  <a:pt x="486252" y="0"/>
                </a:lnTo>
                <a:lnTo>
                  <a:pt x="666238" y="112485"/>
                </a:lnTo>
                <a:cubicBezTo>
                  <a:pt x="868171" y="245813"/>
                  <a:pt x="1062338" y="395808"/>
                  <a:pt x="1246797" y="562468"/>
                </a:cubicBezTo>
                <a:lnTo>
                  <a:pt x="1370890" y="68044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425" name="Google Shape;425;p25"/>
          <p:cNvSpPr/>
          <p:nvPr/>
        </p:nvSpPr>
        <p:spPr>
          <a:xfrm rot="-2700000">
            <a:off x="4923674" y="2287781"/>
            <a:ext cx="453983" cy="458033"/>
          </a:xfrm>
          <a:custGeom>
            <a:rect b="b" l="l" r="r" t="t"/>
            <a:pathLst>
              <a:path extrusionOk="0" h="1282686" w="1271343">
                <a:moveTo>
                  <a:pt x="841823" y="0"/>
                </a:moveTo>
                <a:lnTo>
                  <a:pt x="903838" y="111204"/>
                </a:lnTo>
                <a:cubicBezTo>
                  <a:pt x="1051981" y="393104"/>
                  <a:pt x="1170495" y="686510"/>
                  <a:pt x="1259381" y="986819"/>
                </a:cubicBezTo>
                <a:lnTo>
                  <a:pt x="1271343" y="1031146"/>
                </a:lnTo>
                <a:lnTo>
                  <a:pt x="332583" y="1282686"/>
                </a:lnTo>
                <a:lnTo>
                  <a:pt x="327422" y="1263559"/>
                </a:lnTo>
                <a:cubicBezTo>
                  <a:pt x="256329" y="1023366"/>
                  <a:pt x="161539" y="788694"/>
                  <a:pt x="43051" y="563224"/>
                </a:cubicBezTo>
                <a:lnTo>
                  <a:pt x="0" y="486026"/>
                </a:lnTo>
                <a:lnTo>
                  <a:pt x="841823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426" name="Google Shape;426;p25"/>
          <p:cNvSpPr/>
          <p:nvPr/>
        </p:nvSpPr>
        <p:spPr>
          <a:xfrm rot="-2700000">
            <a:off x="3762999" y="2291171"/>
            <a:ext cx="455537" cy="452439"/>
          </a:xfrm>
          <a:custGeom>
            <a:rect b="b" l="l" r="r" t="t"/>
            <a:pathLst>
              <a:path extrusionOk="0" h="1267020" w="1275696">
                <a:moveTo>
                  <a:pt x="1275696" y="425197"/>
                </a:moveTo>
                <a:lnTo>
                  <a:pt x="789670" y="1267020"/>
                </a:lnTo>
                <a:lnTo>
                  <a:pt x="720934" y="1228689"/>
                </a:lnTo>
                <a:cubicBezTo>
                  <a:pt x="495464" y="1110201"/>
                  <a:pt x="260792" y="1015410"/>
                  <a:pt x="20599" y="944318"/>
                </a:cubicBezTo>
                <a:lnTo>
                  <a:pt x="0" y="938759"/>
                </a:lnTo>
                <a:lnTo>
                  <a:pt x="251540" y="0"/>
                </a:lnTo>
                <a:lnTo>
                  <a:pt x="297339" y="12359"/>
                </a:lnTo>
                <a:cubicBezTo>
                  <a:pt x="597648" y="101244"/>
                  <a:pt x="891054" y="219759"/>
                  <a:pt x="1172954" y="367901"/>
                </a:cubicBezTo>
                <a:lnTo>
                  <a:pt x="1275696" y="42519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427" name="Google Shape;427;p25"/>
          <p:cNvSpPr/>
          <p:nvPr/>
        </p:nvSpPr>
        <p:spPr>
          <a:xfrm rot="-2700000">
            <a:off x="5300461" y="2522581"/>
            <a:ext cx="387622" cy="395593"/>
          </a:xfrm>
          <a:custGeom>
            <a:rect b="b" l="l" r="r" t="t"/>
            <a:pathLst>
              <a:path extrusionOk="0" h="1107828" w="1085505">
                <a:moveTo>
                  <a:pt x="938760" y="0"/>
                </a:moveTo>
                <a:lnTo>
                  <a:pt x="948644" y="36627"/>
                </a:lnTo>
                <a:cubicBezTo>
                  <a:pt x="1022715" y="340100"/>
                  <a:pt x="1067158" y="649327"/>
                  <a:pt x="1081972" y="959703"/>
                </a:cubicBezTo>
                <a:lnTo>
                  <a:pt x="1085505" y="1107828"/>
                </a:lnTo>
                <a:lnTo>
                  <a:pt x="111485" y="1107828"/>
                </a:lnTo>
                <a:lnTo>
                  <a:pt x="97761" y="820377"/>
                </a:lnTo>
                <a:cubicBezTo>
                  <a:pt x="79987" y="634710"/>
                  <a:pt x="48884" y="450079"/>
                  <a:pt x="4452" y="268036"/>
                </a:cubicBezTo>
                <a:lnTo>
                  <a:pt x="0" y="251540"/>
                </a:lnTo>
                <a:lnTo>
                  <a:pt x="93876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428" name="Google Shape;428;p25"/>
          <p:cNvSpPr/>
          <p:nvPr/>
        </p:nvSpPr>
        <p:spPr>
          <a:xfrm rot="-2700000">
            <a:off x="3450858" y="2526746"/>
            <a:ext cx="395067" cy="387480"/>
          </a:xfrm>
          <a:custGeom>
            <a:rect b="b" l="l" r="r" t="t"/>
            <a:pathLst>
              <a:path extrusionOk="0" h="1085108" w="1106355">
                <a:moveTo>
                  <a:pt x="1106355" y="146347"/>
                </a:moveTo>
                <a:lnTo>
                  <a:pt x="854815" y="1085108"/>
                </a:lnTo>
                <a:lnTo>
                  <a:pt x="839794" y="1081054"/>
                </a:lnTo>
                <a:cubicBezTo>
                  <a:pt x="657752" y="1036621"/>
                  <a:pt x="473121" y="1005518"/>
                  <a:pt x="287454" y="987745"/>
                </a:cubicBezTo>
                <a:lnTo>
                  <a:pt x="0" y="974020"/>
                </a:lnTo>
                <a:lnTo>
                  <a:pt x="1" y="0"/>
                </a:lnTo>
                <a:lnTo>
                  <a:pt x="148127" y="3533"/>
                </a:lnTo>
                <a:cubicBezTo>
                  <a:pt x="458504" y="18347"/>
                  <a:pt x="767729" y="62790"/>
                  <a:pt x="1071203" y="136861"/>
                </a:cubicBezTo>
                <a:lnTo>
                  <a:pt x="1106355" y="14634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429" name="Google Shape;429;p25"/>
          <p:cNvSpPr/>
          <p:nvPr/>
        </p:nvSpPr>
        <p:spPr>
          <a:xfrm rot="-2700000">
            <a:off x="5618390" y="2838022"/>
            <a:ext cx="386240" cy="396623"/>
          </a:xfrm>
          <a:custGeom>
            <a:rect b="b" l="l" r="r" t="t"/>
            <a:pathLst>
              <a:path extrusionOk="0" h="1110711" w="1081634">
                <a:moveTo>
                  <a:pt x="1081634" y="0"/>
                </a:moveTo>
                <a:lnTo>
                  <a:pt x="1077651" y="167022"/>
                </a:lnTo>
                <a:cubicBezTo>
                  <a:pt x="1062836" y="477399"/>
                  <a:pt x="1018393" y="786624"/>
                  <a:pt x="944321" y="1090098"/>
                </a:cubicBezTo>
                <a:lnTo>
                  <a:pt x="938759" y="1110711"/>
                </a:lnTo>
                <a:lnTo>
                  <a:pt x="0" y="859171"/>
                </a:lnTo>
                <a:lnTo>
                  <a:pt x="130" y="858689"/>
                </a:lnTo>
                <a:cubicBezTo>
                  <a:pt x="44562" y="676647"/>
                  <a:pt x="75665" y="492015"/>
                  <a:pt x="93439" y="306349"/>
                </a:cubicBezTo>
                <a:lnTo>
                  <a:pt x="108065" y="0"/>
                </a:lnTo>
                <a:lnTo>
                  <a:pt x="108163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430" name="Google Shape;430;p25"/>
          <p:cNvSpPr/>
          <p:nvPr/>
        </p:nvSpPr>
        <p:spPr>
          <a:xfrm rot="-2700000">
            <a:off x="3132206" y="2843535"/>
            <a:ext cx="397777" cy="386552"/>
          </a:xfrm>
          <a:custGeom>
            <a:rect b="b" l="l" r="r" t="t"/>
            <a:pathLst>
              <a:path extrusionOk="0" h="1082508" w="1113944">
                <a:moveTo>
                  <a:pt x="1113943" y="0"/>
                </a:moveTo>
                <a:lnTo>
                  <a:pt x="1113944" y="973569"/>
                </a:lnTo>
                <a:lnTo>
                  <a:pt x="807596" y="988196"/>
                </a:lnTo>
                <a:cubicBezTo>
                  <a:pt x="621930" y="1005969"/>
                  <a:pt x="437299" y="1037072"/>
                  <a:pt x="255256" y="1081505"/>
                </a:cubicBezTo>
                <a:lnTo>
                  <a:pt x="251539" y="1082508"/>
                </a:lnTo>
                <a:lnTo>
                  <a:pt x="0" y="143748"/>
                </a:lnTo>
                <a:lnTo>
                  <a:pt x="23847" y="137312"/>
                </a:lnTo>
                <a:cubicBezTo>
                  <a:pt x="327321" y="63241"/>
                  <a:pt x="636547" y="18798"/>
                  <a:pt x="946923" y="3984"/>
                </a:cubicBezTo>
                <a:lnTo>
                  <a:pt x="111394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431" name="Google Shape;431;p25"/>
          <p:cNvSpPr/>
          <p:nvPr/>
        </p:nvSpPr>
        <p:spPr>
          <a:xfrm rot="-2700000">
            <a:off x="5790507" y="3150374"/>
            <a:ext cx="452829" cy="458916"/>
          </a:xfrm>
          <a:custGeom>
            <a:rect b="b" l="l" r="r" t="t"/>
            <a:pathLst>
              <a:path extrusionOk="0" h="1285158" w="1268112">
                <a:moveTo>
                  <a:pt x="1268112" y="251540"/>
                </a:moveTo>
                <a:lnTo>
                  <a:pt x="1251830" y="311879"/>
                </a:lnTo>
                <a:cubicBezTo>
                  <a:pt x="1162943" y="612188"/>
                  <a:pt x="1044429" y="905593"/>
                  <a:pt x="896286" y="1187494"/>
                </a:cubicBezTo>
                <a:lnTo>
                  <a:pt x="841821" y="1285158"/>
                </a:lnTo>
                <a:lnTo>
                  <a:pt x="0" y="799133"/>
                </a:lnTo>
                <a:lnTo>
                  <a:pt x="35500" y="735475"/>
                </a:lnTo>
                <a:cubicBezTo>
                  <a:pt x="153988" y="510004"/>
                  <a:pt x="248778" y="275333"/>
                  <a:pt x="319871" y="35140"/>
                </a:cubicBezTo>
                <a:lnTo>
                  <a:pt x="329353" y="0"/>
                </a:lnTo>
                <a:lnTo>
                  <a:pt x="1268112" y="25154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432" name="Google Shape;432;p25"/>
          <p:cNvSpPr/>
          <p:nvPr/>
        </p:nvSpPr>
        <p:spPr>
          <a:xfrm rot="-2700000">
            <a:off x="2896439" y="3154393"/>
            <a:ext cx="458970" cy="453192"/>
          </a:xfrm>
          <a:custGeom>
            <a:rect b="b" l="l" r="r" t="t"/>
            <a:pathLst>
              <a:path extrusionOk="0" h="1269128" w="1285309">
                <a:moveTo>
                  <a:pt x="1033769" y="0"/>
                </a:moveTo>
                <a:lnTo>
                  <a:pt x="1285309" y="938760"/>
                </a:lnTo>
                <a:lnTo>
                  <a:pt x="1253403" y="947370"/>
                </a:lnTo>
                <a:cubicBezTo>
                  <a:pt x="1013209" y="1018463"/>
                  <a:pt x="778538" y="1113253"/>
                  <a:pt x="553068" y="1231741"/>
                </a:cubicBezTo>
                <a:lnTo>
                  <a:pt x="486026" y="1269128"/>
                </a:lnTo>
                <a:lnTo>
                  <a:pt x="0" y="427305"/>
                </a:lnTo>
                <a:lnTo>
                  <a:pt x="101048" y="370953"/>
                </a:lnTo>
                <a:cubicBezTo>
                  <a:pt x="382948" y="222811"/>
                  <a:pt x="676354" y="104296"/>
                  <a:pt x="976663" y="15411"/>
                </a:cubicBezTo>
                <a:lnTo>
                  <a:pt x="103376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433" name="Google Shape;433;p25"/>
          <p:cNvSpPr/>
          <p:nvPr/>
        </p:nvSpPr>
        <p:spPr>
          <a:xfrm rot="-2700000">
            <a:off x="5879041" y="3517743"/>
            <a:ext cx="488687" cy="490429"/>
          </a:xfrm>
          <a:custGeom>
            <a:rect b="b" l="l" r="r" t="t"/>
            <a:pathLst>
              <a:path extrusionOk="0" h="1373408" w="1368531">
                <a:moveTo>
                  <a:pt x="1368531" y="486251"/>
                </a:moveTo>
                <a:lnTo>
                  <a:pt x="1252964" y="671171"/>
                </a:lnTo>
                <a:cubicBezTo>
                  <a:pt x="1119635" y="873104"/>
                  <a:pt x="969640" y="1067270"/>
                  <a:pt x="802980" y="1251730"/>
                </a:cubicBezTo>
                <a:lnTo>
                  <a:pt x="687303" y="1373408"/>
                </a:lnTo>
                <a:lnTo>
                  <a:pt x="0" y="686105"/>
                </a:lnTo>
                <a:lnTo>
                  <a:pt x="81202" y="600690"/>
                </a:lnTo>
                <a:cubicBezTo>
                  <a:pt x="214501" y="453156"/>
                  <a:pt x="334470" y="297858"/>
                  <a:pt x="441108" y="136347"/>
                </a:cubicBezTo>
                <a:lnTo>
                  <a:pt x="526320" y="0"/>
                </a:lnTo>
                <a:lnTo>
                  <a:pt x="1368531" y="48625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434" name="Google Shape;434;p25"/>
          <p:cNvSpPr/>
          <p:nvPr/>
        </p:nvSpPr>
        <p:spPr>
          <a:xfrm rot="-2700000">
            <a:off x="2775385" y="3519646"/>
            <a:ext cx="489255" cy="487954"/>
          </a:xfrm>
          <a:custGeom>
            <a:rect b="b" l="l" r="r" t="t"/>
            <a:pathLst>
              <a:path extrusionOk="0" h="1366477" w="1370120">
                <a:moveTo>
                  <a:pt x="883869" y="0"/>
                </a:moveTo>
                <a:lnTo>
                  <a:pt x="1370120" y="842212"/>
                </a:lnTo>
                <a:lnTo>
                  <a:pt x="1237061" y="925369"/>
                </a:lnTo>
                <a:cubicBezTo>
                  <a:pt x="1075551" y="1032008"/>
                  <a:pt x="920252" y="1151977"/>
                  <a:pt x="772718" y="1285275"/>
                </a:cubicBezTo>
                <a:lnTo>
                  <a:pt x="687304" y="1366477"/>
                </a:lnTo>
                <a:lnTo>
                  <a:pt x="0" y="679174"/>
                </a:lnTo>
                <a:lnTo>
                  <a:pt x="121678" y="563497"/>
                </a:lnTo>
                <a:cubicBezTo>
                  <a:pt x="306137" y="396837"/>
                  <a:pt x="500304" y="246842"/>
                  <a:pt x="702237" y="113514"/>
                </a:cubicBezTo>
                <a:lnTo>
                  <a:pt x="88386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435" name="Google Shape;435;p25"/>
          <p:cNvSpPr txBox="1"/>
          <p:nvPr/>
        </p:nvSpPr>
        <p:spPr>
          <a:xfrm>
            <a:off x="4243756" y="3883104"/>
            <a:ext cx="678300" cy="2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RISK</a:t>
            </a:r>
            <a:endParaRPr sz="5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436" name="Google Shape;436;p25"/>
          <p:cNvSpPr txBox="1"/>
          <p:nvPr/>
        </p:nvSpPr>
        <p:spPr>
          <a:xfrm>
            <a:off x="762176" y="3704757"/>
            <a:ext cx="2007900" cy="27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LOW RISK</a:t>
            </a:r>
            <a:endParaRPr sz="200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437" name="Google Shape;437;p25"/>
          <p:cNvSpPr txBox="1"/>
          <p:nvPr/>
        </p:nvSpPr>
        <p:spPr>
          <a:xfrm>
            <a:off x="762176" y="3975367"/>
            <a:ext cx="2007900" cy="8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 and also the smallest one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8" name="Google Shape;438;p25"/>
          <p:cNvSpPr txBox="1"/>
          <p:nvPr/>
        </p:nvSpPr>
        <p:spPr>
          <a:xfrm>
            <a:off x="6373924" y="3704757"/>
            <a:ext cx="2007900" cy="27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HIGH RISK</a:t>
            </a:r>
            <a:endParaRPr sz="2000">
              <a:solidFill>
                <a:schemeClr val="accent5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439" name="Google Shape;439;p25"/>
          <p:cNvSpPr txBox="1"/>
          <p:nvPr/>
        </p:nvSpPr>
        <p:spPr>
          <a:xfrm>
            <a:off x="6373924" y="3975367"/>
            <a:ext cx="2007900" cy="8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a gas giant and the biggest planet in the Solar System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440" name="Google Shape;440;p25"/>
          <p:cNvGrpSpPr/>
          <p:nvPr/>
        </p:nvGrpSpPr>
        <p:grpSpPr>
          <a:xfrm>
            <a:off x="3581328" y="1105292"/>
            <a:ext cx="2007900" cy="1081210"/>
            <a:chOff x="6526253" y="1129831"/>
            <a:chExt cx="2007900" cy="1081210"/>
          </a:xfrm>
        </p:grpSpPr>
        <p:sp>
          <p:nvSpPr>
            <p:cNvPr id="441" name="Google Shape;441;p25"/>
            <p:cNvSpPr txBox="1"/>
            <p:nvPr/>
          </p:nvSpPr>
          <p:spPr>
            <a:xfrm>
              <a:off x="6526253" y="1129831"/>
              <a:ext cx="2007900" cy="27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MEDIUM</a:t>
              </a:r>
              <a:r>
                <a:rPr lang="en" sz="20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 RISK</a:t>
              </a:r>
              <a:endParaRPr sz="20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42" name="Google Shape;442;p25"/>
            <p:cNvSpPr txBox="1"/>
            <p:nvPr/>
          </p:nvSpPr>
          <p:spPr>
            <a:xfrm>
              <a:off x="6526253" y="1400441"/>
              <a:ext cx="2007900" cy="81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very cold place full of iron oxide dust</a:t>
              </a:r>
              <a:endPara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26"/>
          <p:cNvSpPr txBox="1"/>
          <p:nvPr>
            <p:ph type="title"/>
          </p:nvPr>
        </p:nvSpPr>
        <p:spPr>
          <a:xfrm>
            <a:off x="457225" y="409575"/>
            <a:ext cx="8229600" cy="32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 Management Infographics</a:t>
            </a:r>
            <a:endParaRPr/>
          </a:p>
        </p:txBody>
      </p:sp>
      <p:sp>
        <p:nvSpPr>
          <p:cNvPr id="448" name="Google Shape;448;p26"/>
          <p:cNvSpPr/>
          <p:nvPr/>
        </p:nvSpPr>
        <p:spPr>
          <a:xfrm flipH="1">
            <a:off x="3149169" y="1142572"/>
            <a:ext cx="1602900" cy="639900"/>
          </a:xfrm>
          <a:prstGeom prst="homePlat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26"/>
          <p:cNvSpPr/>
          <p:nvPr/>
        </p:nvSpPr>
        <p:spPr>
          <a:xfrm>
            <a:off x="4250796" y="1010197"/>
            <a:ext cx="971043" cy="903820"/>
          </a:xfrm>
          <a:custGeom>
            <a:rect b="b" l="l" r="r" t="t"/>
            <a:pathLst>
              <a:path extrusionOk="0" h="12504" w="13434">
                <a:moveTo>
                  <a:pt x="6712" y="1"/>
                </a:moveTo>
                <a:cubicBezTo>
                  <a:pt x="3705" y="1"/>
                  <a:pt x="1035" y="2190"/>
                  <a:pt x="544" y="5248"/>
                </a:cubicBezTo>
                <a:cubicBezTo>
                  <a:pt x="0" y="8658"/>
                  <a:pt x="2323" y="11860"/>
                  <a:pt x="5713" y="12425"/>
                </a:cubicBezTo>
                <a:cubicBezTo>
                  <a:pt x="6046" y="12478"/>
                  <a:pt x="6378" y="12504"/>
                  <a:pt x="6706" y="12504"/>
                </a:cubicBezTo>
                <a:cubicBezTo>
                  <a:pt x="9724" y="12504"/>
                  <a:pt x="12380" y="10312"/>
                  <a:pt x="12889" y="7236"/>
                </a:cubicBezTo>
                <a:cubicBezTo>
                  <a:pt x="13433" y="3846"/>
                  <a:pt x="11111" y="624"/>
                  <a:pt x="7700" y="80"/>
                </a:cubicBezTo>
                <a:cubicBezTo>
                  <a:pt x="7368" y="26"/>
                  <a:pt x="7038" y="1"/>
                  <a:pt x="6712" y="1"/>
                </a:cubicBezTo>
                <a:close/>
              </a:path>
            </a:pathLst>
          </a:custGeom>
          <a:solidFill>
            <a:schemeClr val="accent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26"/>
          <p:cNvSpPr txBox="1"/>
          <p:nvPr/>
        </p:nvSpPr>
        <p:spPr>
          <a:xfrm>
            <a:off x="3635288" y="1271422"/>
            <a:ext cx="4218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A</a:t>
            </a:r>
            <a:endParaRPr sz="30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451" name="Google Shape;451;p26"/>
          <p:cNvSpPr/>
          <p:nvPr/>
        </p:nvSpPr>
        <p:spPr>
          <a:xfrm>
            <a:off x="4391931" y="3821372"/>
            <a:ext cx="1602900" cy="639900"/>
          </a:xfrm>
          <a:prstGeom prst="homePlate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26"/>
          <p:cNvSpPr/>
          <p:nvPr/>
        </p:nvSpPr>
        <p:spPr>
          <a:xfrm>
            <a:off x="3879962" y="3687261"/>
            <a:ext cx="1023954" cy="903242"/>
          </a:xfrm>
          <a:custGeom>
            <a:rect b="b" l="l" r="r" t="t"/>
            <a:pathLst>
              <a:path extrusionOk="0" h="12496" w="14166">
                <a:moveTo>
                  <a:pt x="7091" y="1"/>
                </a:moveTo>
                <a:cubicBezTo>
                  <a:pt x="4633" y="1"/>
                  <a:pt x="2297" y="1466"/>
                  <a:pt x="1298" y="3894"/>
                </a:cubicBezTo>
                <a:cubicBezTo>
                  <a:pt x="0" y="7074"/>
                  <a:pt x="1549" y="10736"/>
                  <a:pt x="4729" y="12033"/>
                </a:cubicBezTo>
                <a:cubicBezTo>
                  <a:pt x="5502" y="12347"/>
                  <a:pt x="6301" y="12495"/>
                  <a:pt x="7086" y="12495"/>
                </a:cubicBezTo>
                <a:cubicBezTo>
                  <a:pt x="9552" y="12495"/>
                  <a:pt x="11884" y="11030"/>
                  <a:pt x="12868" y="8602"/>
                </a:cubicBezTo>
                <a:cubicBezTo>
                  <a:pt x="14166" y="5401"/>
                  <a:pt x="12638" y="1760"/>
                  <a:pt x="9437" y="463"/>
                </a:cubicBezTo>
                <a:cubicBezTo>
                  <a:pt x="8669" y="149"/>
                  <a:pt x="7874" y="1"/>
                  <a:pt x="7091" y="1"/>
                </a:cubicBezTo>
                <a:close/>
              </a:path>
            </a:pathLst>
          </a:custGeom>
          <a:solidFill>
            <a:schemeClr val="accent4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26"/>
          <p:cNvSpPr/>
          <p:nvPr/>
        </p:nvSpPr>
        <p:spPr>
          <a:xfrm flipH="1">
            <a:off x="3179456" y="2926695"/>
            <a:ext cx="1602900" cy="639900"/>
          </a:xfrm>
          <a:prstGeom prst="homePlate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26"/>
          <p:cNvSpPr/>
          <p:nvPr/>
        </p:nvSpPr>
        <p:spPr>
          <a:xfrm>
            <a:off x="4317369" y="2795147"/>
            <a:ext cx="902953" cy="903025"/>
          </a:xfrm>
          <a:custGeom>
            <a:rect b="b" l="l" r="r" t="t"/>
            <a:pathLst>
              <a:path extrusionOk="0" h="12493" w="12492">
                <a:moveTo>
                  <a:pt x="12492" y="6236"/>
                </a:moveTo>
                <a:cubicBezTo>
                  <a:pt x="12492" y="9688"/>
                  <a:pt x="9688" y="12492"/>
                  <a:pt x="6257" y="12492"/>
                </a:cubicBezTo>
                <a:cubicBezTo>
                  <a:pt x="2804" y="12492"/>
                  <a:pt x="1" y="9688"/>
                  <a:pt x="1" y="6236"/>
                </a:cubicBezTo>
                <a:cubicBezTo>
                  <a:pt x="1" y="2784"/>
                  <a:pt x="2804" y="1"/>
                  <a:pt x="6257" y="1"/>
                </a:cubicBezTo>
                <a:cubicBezTo>
                  <a:pt x="9688" y="1"/>
                  <a:pt x="12492" y="2784"/>
                  <a:pt x="12492" y="6236"/>
                </a:cubicBezTo>
                <a:close/>
              </a:path>
            </a:pathLst>
          </a:custGeom>
          <a:solidFill>
            <a:schemeClr val="accent3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26"/>
          <p:cNvSpPr/>
          <p:nvPr/>
        </p:nvSpPr>
        <p:spPr>
          <a:xfrm>
            <a:off x="4206076" y="2407059"/>
            <a:ext cx="108398" cy="66084"/>
          </a:xfrm>
          <a:custGeom>
            <a:rect b="b" l="l" r="r" t="t"/>
            <a:pathLst>
              <a:path extrusionOk="0" h="3503" w="5746">
                <a:moveTo>
                  <a:pt x="4577" y="1"/>
                </a:moveTo>
                <a:cubicBezTo>
                  <a:pt x="4391" y="73"/>
                  <a:pt x="4192" y="112"/>
                  <a:pt x="3990" y="115"/>
                </a:cubicBezTo>
                <a:lnTo>
                  <a:pt x="1693" y="115"/>
                </a:lnTo>
                <a:cubicBezTo>
                  <a:pt x="759" y="115"/>
                  <a:pt x="0" y="871"/>
                  <a:pt x="0" y="1807"/>
                </a:cubicBezTo>
                <a:cubicBezTo>
                  <a:pt x="0" y="2744"/>
                  <a:pt x="759" y="3503"/>
                  <a:pt x="1693" y="3503"/>
                </a:cubicBezTo>
                <a:lnTo>
                  <a:pt x="1696" y="3500"/>
                </a:lnTo>
                <a:lnTo>
                  <a:pt x="3993" y="3500"/>
                </a:lnTo>
                <a:cubicBezTo>
                  <a:pt x="4589" y="3500"/>
                  <a:pt x="5183" y="3391"/>
                  <a:pt x="5746" y="3186"/>
                </a:cubicBezTo>
                <a:cubicBezTo>
                  <a:pt x="5065" y="2253"/>
                  <a:pt x="4662" y="1151"/>
                  <a:pt x="457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</a:endParaRPr>
          </a:p>
        </p:txBody>
      </p:sp>
      <p:sp>
        <p:nvSpPr>
          <p:cNvPr id="456" name="Google Shape;456;p26"/>
          <p:cNvSpPr/>
          <p:nvPr/>
        </p:nvSpPr>
        <p:spPr>
          <a:xfrm>
            <a:off x="4391931" y="2036742"/>
            <a:ext cx="1602900" cy="639900"/>
          </a:xfrm>
          <a:prstGeom prst="homePlat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26"/>
          <p:cNvSpPr/>
          <p:nvPr/>
        </p:nvSpPr>
        <p:spPr>
          <a:xfrm>
            <a:off x="3940460" y="1903106"/>
            <a:ext cx="902953" cy="902953"/>
          </a:xfrm>
          <a:custGeom>
            <a:rect b="b" l="l" r="r" t="t"/>
            <a:pathLst>
              <a:path extrusionOk="0" h="12492" w="12492">
                <a:moveTo>
                  <a:pt x="12492" y="6257"/>
                </a:moveTo>
                <a:cubicBezTo>
                  <a:pt x="12492" y="9709"/>
                  <a:pt x="9709" y="12492"/>
                  <a:pt x="6256" y="12492"/>
                </a:cubicBezTo>
                <a:cubicBezTo>
                  <a:pt x="2804" y="12492"/>
                  <a:pt x="0" y="9709"/>
                  <a:pt x="0" y="6257"/>
                </a:cubicBezTo>
                <a:cubicBezTo>
                  <a:pt x="0" y="2804"/>
                  <a:pt x="2804" y="0"/>
                  <a:pt x="6256" y="0"/>
                </a:cubicBezTo>
                <a:cubicBezTo>
                  <a:pt x="9709" y="0"/>
                  <a:pt x="12492" y="2804"/>
                  <a:pt x="12492" y="6257"/>
                </a:cubicBezTo>
                <a:close/>
              </a:path>
            </a:pathLst>
          </a:custGeom>
          <a:solidFill>
            <a:schemeClr val="accent2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26"/>
          <p:cNvSpPr txBox="1"/>
          <p:nvPr/>
        </p:nvSpPr>
        <p:spPr>
          <a:xfrm>
            <a:off x="3730963" y="3055545"/>
            <a:ext cx="4218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C</a:t>
            </a:r>
            <a:endParaRPr sz="30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459" name="Google Shape;459;p26"/>
          <p:cNvSpPr txBox="1"/>
          <p:nvPr/>
        </p:nvSpPr>
        <p:spPr>
          <a:xfrm>
            <a:off x="5086913" y="2165592"/>
            <a:ext cx="4218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B</a:t>
            </a:r>
            <a:endParaRPr sz="30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460" name="Google Shape;460;p26"/>
          <p:cNvSpPr txBox="1"/>
          <p:nvPr/>
        </p:nvSpPr>
        <p:spPr>
          <a:xfrm>
            <a:off x="5086913" y="3950222"/>
            <a:ext cx="4218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D</a:t>
            </a:r>
            <a:endParaRPr sz="30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461" name="Google Shape;461;p26"/>
          <p:cNvGrpSpPr/>
          <p:nvPr/>
        </p:nvGrpSpPr>
        <p:grpSpPr>
          <a:xfrm>
            <a:off x="609700" y="953299"/>
            <a:ext cx="2007905" cy="1081219"/>
            <a:chOff x="609700" y="1129831"/>
            <a:chExt cx="2007905" cy="1081219"/>
          </a:xfrm>
        </p:grpSpPr>
        <p:sp>
          <p:nvSpPr>
            <p:cNvPr id="462" name="Google Shape;462;p26"/>
            <p:cNvSpPr txBox="1"/>
            <p:nvPr/>
          </p:nvSpPr>
          <p:spPr>
            <a:xfrm>
              <a:off x="609705" y="1129831"/>
              <a:ext cx="2007900" cy="27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IDENTIFY RISK</a:t>
              </a:r>
              <a:endParaRPr sz="20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63" name="Google Shape;463;p26"/>
            <p:cNvSpPr txBox="1"/>
            <p:nvPr/>
          </p:nvSpPr>
          <p:spPr>
            <a:xfrm>
              <a:off x="609700" y="1400450"/>
              <a:ext cx="2007900" cy="81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planet from the Sun</a:t>
              </a:r>
              <a:endPara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64" name="Google Shape;464;p26"/>
          <p:cNvGrpSpPr/>
          <p:nvPr/>
        </p:nvGrpSpPr>
        <p:grpSpPr>
          <a:xfrm>
            <a:off x="609705" y="3657472"/>
            <a:ext cx="2007900" cy="1081210"/>
            <a:chOff x="609705" y="3657472"/>
            <a:chExt cx="2007900" cy="1081210"/>
          </a:xfrm>
        </p:grpSpPr>
        <p:sp>
          <p:nvSpPr>
            <p:cNvPr id="465" name="Google Shape;465;p26"/>
            <p:cNvSpPr txBox="1"/>
            <p:nvPr/>
          </p:nvSpPr>
          <p:spPr>
            <a:xfrm>
              <a:off x="609705" y="3657472"/>
              <a:ext cx="2007900" cy="27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REVIEW CONTROLS</a:t>
              </a:r>
              <a:endParaRPr sz="20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66" name="Google Shape;466;p26"/>
            <p:cNvSpPr txBox="1"/>
            <p:nvPr/>
          </p:nvSpPr>
          <p:spPr>
            <a:xfrm>
              <a:off x="609705" y="3928082"/>
              <a:ext cx="2007900" cy="81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</a:t>
              </a:r>
              <a:endPara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67" name="Google Shape;467;p26"/>
          <p:cNvGrpSpPr/>
          <p:nvPr/>
        </p:nvGrpSpPr>
        <p:grpSpPr>
          <a:xfrm>
            <a:off x="6526253" y="953299"/>
            <a:ext cx="2007900" cy="1081210"/>
            <a:chOff x="6526253" y="1129831"/>
            <a:chExt cx="2007900" cy="1081210"/>
          </a:xfrm>
        </p:grpSpPr>
        <p:sp>
          <p:nvSpPr>
            <p:cNvPr id="468" name="Google Shape;468;p26"/>
            <p:cNvSpPr txBox="1"/>
            <p:nvPr/>
          </p:nvSpPr>
          <p:spPr>
            <a:xfrm>
              <a:off x="6526253" y="1129831"/>
              <a:ext cx="2007900" cy="27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ASSESS RISK</a:t>
              </a:r>
              <a:endParaRPr sz="20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69" name="Google Shape;469;p26"/>
            <p:cNvSpPr txBox="1"/>
            <p:nvPr/>
          </p:nvSpPr>
          <p:spPr>
            <a:xfrm>
              <a:off x="6526253" y="1400441"/>
              <a:ext cx="2007900" cy="81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very cold place full of iron oxide dust</a:t>
              </a:r>
              <a:endPara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70" name="Google Shape;470;p26"/>
          <p:cNvGrpSpPr/>
          <p:nvPr/>
        </p:nvGrpSpPr>
        <p:grpSpPr>
          <a:xfrm>
            <a:off x="6526253" y="3657472"/>
            <a:ext cx="2007900" cy="1081210"/>
            <a:chOff x="6526253" y="3657472"/>
            <a:chExt cx="2007900" cy="1081210"/>
          </a:xfrm>
        </p:grpSpPr>
        <p:sp>
          <p:nvSpPr>
            <p:cNvPr id="471" name="Google Shape;471;p26"/>
            <p:cNvSpPr txBox="1"/>
            <p:nvPr/>
          </p:nvSpPr>
          <p:spPr>
            <a:xfrm>
              <a:off x="6526253" y="3657472"/>
              <a:ext cx="2007900" cy="27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CONTROL RISK</a:t>
              </a:r>
              <a:endParaRPr sz="20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72" name="Google Shape;472;p26"/>
            <p:cNvSpPr txBox="1"/>
            <p:nvPr/>
          </p:nvSpPr>
          <p:spPr>
            <a:xfrm>
              <a:off x="6526253" y="3928082"/>
              <a:ext cx="2007900" cy="81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 in the Solar System</a:t>
              </a:r>
              <a:endPara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73" name="Google Shape;473;p26"/>
          <p:cNvGrpSpPr/>
          <p:nvPr/>
        </p:nvGrpSpPr>
        <p:grpSpPr>
          <a:xfrm>
            <a:off x="4538017" y="1265469"/>
            <a:ext cx="396633" cy="393289"/>
            <a:chOff x="-47529700" y="2342000"/>
            <a:chExt cx="302450" cy="299900"/>
          </a:xfrm>
        </p:grpSpPr>
        <p:sp>
          <p:nvSpPr>
            <p:cNvPr id="474" name="Google Shape;474;p26"/>
            <p:cNvSpPr/>
            <p:nvPr/>
          </p:nvSpPr>
          <p:spPr>
            <a:xfrm>
              <a:off x="-47529700" y="2342000"/>
              <a:ext cx="302450" cy="299900"/>
            </a:xfrm>
            <a:custGeom>
              <a:rect b="b" l="l" r="r" t="t"/>
              <a:pathLst>
                <a:path extrusionOk="0" h="11996" w="12098">
                  <a:moveTo>
                    <a:pt x="7530" y="725"/>
                  </a:moveTo>
                  <a:cubicBezTo>
                    <a:pt x="9672" y="725"/>
                    <a:pt x="11405" y="2457"/>
                    <a:pt x="11405" y="4568"/>
                  </a:cubicBezTo>
                  <a:cubicBezTo>
                    <a:pt x="11405" y="6711"/>
                    <a:pt x="9672" y="8443"/>
                    <a:pt x="7530" y="8443"/>
                  </a:cubicBezTo>
                  <a:cubicBezTo>
                    <a:pt x="5419" y="8443"/>
                    <a:pt x="3686" y="6711"/>
                    <a:pt x="3686" y="4568"/>
                  </a:cubicBezTo>
                  <a:cubicBezTo>
                    <a:pt x="3686" y="2457"/>
                    <a:pt x="5419" y="725"/>
                    <a:pt x="7530" y="725"/>
                  </a:cubicBezTo>
                  <a:close/>
                  <a:moveTo>
                    <a:pt x="4064" y="7530"/>
                  </a:moveTo>
                  <a:cubicBezTo>
                    <a:pt x="4222" y="7719"/>
                    <a:pt x="4379" y="7876"/>
                    <a:pt x="4568" y="8034"/>
                  </a:cubicBezTo>
                  <a:lnTo>
                    <a:pt x="3686" y="8947"/>
                  </a:lnTo>
                  <a:lnTo>
                    <a:pt x="3151" y="8443"/>
                  </a:lnTo>
                  <a:lnTo>
                    <a:pt x="4064" y="7530"/>
                  </a:lnTo>
                  <a:close/>
                  <a:moveTo>
                    <a:pt x="2647" y="8916"/>
                  </a:moveTo>
                  <a:lnTo>
                    <a:pt x="3151" y="9420"/>
                  </a:lnTo>
                  <a:lnTo>
                    <a:pt x="1386" y="11184"/>
                  </a:lnTo>
                  <a:cubicBezTo>
                    <a:pt x="1323" y="11247"/>
                    <a:pt x="1237" y="11279"/>
                    <a:pt x="1146" y="11279"/>
                  </a:cubicBezTo>
                  <a:cubicBezTo>
                    <a:pt x="1056" y="11279"/>
                    <a:pt x="961" y="11247"/>
                    <a:pt x="882" y="11184"/>
                  </a:cubicBezTo>
                  <a:cubicBezTo>
                    <a:pt x="756" y="11090"/>
                    <a:pt x="756" y="10838"/>
                    <a:pt x="882" y="10680"/>
                  </a:cubicBezTo>
                  <a:lnTo>
                    <a:pt x="2647" y="8916"/>
                  </a:lnTo>
                  <a:close/>
                  <a:moveTo>
                    <a:pt x="7530" y="0"/>
                  </a:moveTo>
                  <a:cubicBezTo>
                    <a:pt x="5009" y="0"/>
                    <a:pt x="2962" y="2048"/>
                    <a:pt x="2962" y="4568"/>
                  </a:cubicBezTo>
                  <a:cubicBezTo>
                    <a:pt x="2962" y="5450"/>
                    <a:pt x="3214" y="6270"/>
                    <a:pt x="3623" y="6963"/>
                  </a:cubicBezTo>
                  <a:lnTo>
                    <a:pt x="410" y="10208"/>
                  </a:lnTo>
                  <a:cubicBezTo>
                    <a:pt x="0" y="10586"/>
                    <a:pt x="0" y="11279"/>
                    <a:pt x="410" y="11688"/>
                  </a:cubicBezTo>
                  <a:cubicBezTo>
                    <a:pt x="599" y="11893"/>
                    <a:pt x="867" y="11996"/>
                    <a:pt x="1138" y="11996"/>
                  </a:cubicBezTo>
                  <a:cubicBezTo>
                    <a:pt x="1410" y="11996"/>
                    <a:pt x="1686" y="11893"/>
                    <a:pt x="1890" y="11688"/>
                  </a:cubicBezTo>
                  <a:lnTo>
                    <a:pt x="5135" y="8475"/>
                  </a:lnTo>
                  <a:cubicBezTo>
                    <a:pt x="5829" y="8916"/>
                    <a:pt x="6679" y="9137"/>
                    <a:pt x="7530" y="9137"/>
                  </a:cubicBezTo>
                  <a:cubicBezTo>
                    <a:pt x="10050" y="9137"/>
                    <a:pt x="12098" y="7089"/>
                    <a:pt x="12098" y="4568"/>
                  </a:cubicBezTo>
                  <a:cubicBezTo>
                    <a:pt x="12098" y="2048"/>
                    <a:pt x="10050" y="0"/>
                    <a:pt x="75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26"/>
            <p:cNvSpPr/>
            <p:nvPr/>
          </p:nvSpPr>
          <p:spPr>
            <a:xfrm>
              <a:off x="-47404475" y="2395550"/>
              <a:ext cx="124475" cy="123675"/>
            </a:xfrm>
            <a:custGeom>
              <a:rect b="b" l="l" r="r" t="t"/>
              <a:pathLst>
                <a:path extrusionOk="0" h="4947" w="4979">
                  <a:moveTo>
                    <a:pt x="2804" y="2080"/>
                  </a:moveTo>
                  <a:cubicBezTo>
                    <a:pt x="2678" y="2395"/>
                    <a:pt x="2458" y="2647"/>
                    <a:pt x="2174" y="2710"/>
                  </a:cubicBezTo>
                  <a:lnTo>
                    <a:pt x="2174" y="2080"/>
                  </a:lnTo>
                  <a:close/>
                  <a:moveTo>
                    <a:pt x="1828" y="694"/>
                  </a:moveTo>
                  <a:cubicBezTo>
                    <a:pt x="2300" y="694"/>
                    <a:pt x="2678" y="977"/>
                    <a:pt x="2804" y="1418"/>
                  </a:cubicBezTo>
                  <a:lnTo>
                    <a:pt x="1828" y="1418"/>
                  </a:lnTo>
                  <a:cubicBezTo>
                    <a:pt x="1607" y="1418"/>
                    <a:pt x="1481" y="1576"/>
                    <a:pt x="1481" y="1765"/>
                  </a:cubicBezTo>
                  <a:lnTo>
                    <a:pt x="1481" y="2741"/>
                  </a:lnTo>
                  <a:cubicBezTo>
                    <a:pt x="1072" y="2584"/>
                    <a:pt x="757" y="2206"/>
                    <a:pt x="757" y="1765"/>
                  </a:cubicBezTo>
                  <a:cubicBezTo>
                    <a:pt x="757" y="1166"/>
                    <a:pt x="1229" y="694"/>
                    <a:pt x="1828" y="694"/>
                  </a:cubicBezTo>
                  <a:close/>
                  <a:moveTo>
                    <a:pt x="4254" y="2080"/>
                  </a:moveTo>
                  <a:lnTo>
                    <a:pt x="4254" y="4222"/>
                  </a:lnTo>
                  <a:lnTo>
                    <a:pt x="2143" y="4222"/>
                  </a:lnTo>
                  <a:lnTo>
                    <a:pt x="2143" y="3466"/>
                  </a:lnTo>
                  <a:cubicBezTo>
                    <a:pt x="2804" y="3308"/>
                    <a:pt x="3371" y="2804"/>
                    <a:pt x="3498" y="2080"/>
                  </a:cubicBezTo>
                  <a:close/>
                  <a:moveTo>
                    <a:pt x="1796" y="0"/>
                  </a:moveTo>
                  <a:cubicBezTo>
                    <a:pt x="788" y="0"/>
                    <a:pt x="0" y="788"/>
                    <a:pt x="0" y="1765"/>
                  </a:cubicBezTo>
                  <a:cubicBezTo>
                    <a:pt x="0" y="2615"/>
                    <a:pt x="599" y="3340"/>
                    <a:pt x="1418" y="3497"/>
                  </a:cubicBezTo>
                  <a:lnTo>
                    <a:pt x="1418" y="4600"/>
                  </a:lnTo>
                  <a:cubicBezTo>
                    <a:pt x="1418" y="4789"/>
                    <a:pt x="1576" y="4947"/>
                    <a:pt x="1796" y="4947"/>
                  </a:cubicBezTo>
                  <a:lnTo>
                    <a:pt x="4569" y="4947"/>
                  </a:lnTo>
                  <a:cubicBezTo>
                    <a:pt x="4789" y="4947"/>
                    <a:pt x="4947" y="4789"/>
                    <a:pt x="4947" y="4600"/>
                  </a:cubicBezTo>
                  <a:lnTo>
                    <a:pt x="4947" y="1796"/>
                  </a:lnTo>
                  <a:cubicBezTo>
                    <a:pt x="4978" y="1576"/>
                    <a:pt x="4821" y="1418"/>
                    <a:pt x="4632" y="1418"/>
                  </a:cubicBezTo>
                  <a:lnTo>
                    <a:pt x="3498" y="1418"/>
                  </a:lnTo>
                  <a:cubicBezTo>
                    <a:pt x="3371" y="631"/>
                    <a:pt x="2647" y="0"/>
                    <a:pt x="17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6" name="Google Shape;476;p26"/>
          <p:cNvGrpSpPr/>
          <p:nvPr/>
        </p:nvGrpSpPr>
        <p:grpSpPr>
          <a:xfrm>
            <a:off x="4223553" y="2157725"/>
            <a:ext cx="336768" cy="393715"/>
            <a:chOff x="-48237000" y="2342650"/>
            <a:chExt cx="256800" cy="300225"/>
          </a:xfrm>
        </p:grpSpPr>
        <p:sp>
          <p:nvSpPr>
            <p:cNvPr id="477" name="Google Shape;477;p26"/>
            <p:cNvSpPr/>
            <p:nvPr/>
          </p:nvSpPr>
          <p:spPr>
            <a:xfrm>
              <a:off x="-48237000" y="2342650"/>
              <a:ext cx="256800" cy="300225"/>
            </a:xfrm>
            <a:custGeom>
              <a:rect b="b" l="l" r="r" t="t"/>
              <a:pathLst>
                <a:path extrusionOk="0" h="12009" w="10272">
                  <a:moveTo>
                    <a:pt x="4507" y="679"/>
                  </a:moveTo>
                  <a:cubicBezTo>
                    <a:pt x="4774" y="679"/>
                    <a:pt x="5048" y="706"/>
                    <a:pt x="5325" y="762"/>
                  </a:cubicBezTo>
                  <a:cubicBezTo>
                    <a:pt x="6774" y="1077"/>
                    <a:pt x="7940" y="2274"/>
                    <a:pt x="8255" y="3723"/>
                  </a:cubicBezTo>
                  <a:cubicBezTo>
                    <a:pt x="8381" y="4227"/>
                    <a:pt x="8381" y="4763"/>
                    <a:pt x="8318" y="5267"/>
                  </a:cubicBezTo>
                  <a:cubicBezTo>
                    <a:pt x="8318" y="5330"/>
                    <a:pt x="8318" y="5424"/>
                    <a:pt x="8350" y="5487"/>
                  </a:cubicBezTo>
                  <a:lnTo>
                    <a:pt x="9263" y="7220"/>
                  </a:lnTo>
                  <a:cubicBezTo>
                    <a:pt x="9389" y="7441"/>
                    <a:pt x="9232" y="7756"/>
                    <a:pt x="8980" y="7756"/>
                  </a:cubicBezTo>
                  <a:lnTo>
                    <a:pt x="8034" y="7756"/>
                  </a:lnTo>
                  <a:cubicBezTo>
                    <a:pt x="7845" y="7756"/>
                    <a:pt x="7688" y="7913"/>
                    <a:pt x="7688" y="8102"/>
                  </a:cubicBezTo>
                  <a:lnTo>
                    <a:pt x="7688" y="9867"/>
                  </a:lnTo>
                  <a:lnTo>
                    <a:pt x="5892" y="9867"/>
                  </a:lnTo>
                  <a:cubicBezTo>
                    <a:pt x="5703" y="9867"/>
                    <a:pt x="5546" y="10024"/>
                    <a:pt x="5546" y="10213"/>
                  </a:cubicBezTo>
                  <a:lnTo>
                    <a:pt x="5546" y="11284"/>
                  </a:lnTo>
                  <a:lnTo>
                    <a:pt x="2049" y="11284"/>
                  </a:lnTo>
                  <a:lnTo>
                    <a:pt x="2049" y="7693"/>
                  </a:lnTo>
                  <a:cubicBezTo>
                    <a:pt x="2049" y="7598"/>
                    <a:pt x="2017" y="7504"/>
                    <a:pt x="1923" y="7441"/>
                  </a:cubicBezTo>
                  <a:cubicBezTo>
                    <a:pt x="1103" y="6685"/>
                    <a:pt x="631" y="5645"/>
                    <a:pt x="631" y="4542"/>
                  </a:cubicBezTo>
                  <a:cubicBezTo>
                    <a:pt x="631" y="2387"/>
                    <a:pt x="2372" y="679"/>
                    <a:pt x="4507" y="679"/>
                  </a:cubicBezTo>
                  <a:close/>
                  <a:moveTo>
                    <a:pt x="4570" y="0"/>
                  </a:moveTo>
                  <a:cubicBezTo>
                    <a:pt x="2059" y="0"/>
                    <a:pt x="1" y="1999"/>
                    <a:pt x="1" y="4542"/>
                  </a:cubicBezTo>
                  <a:cubicBezTo>
                    <a:pt x="1" y="5802"/>
                    <a:pt x="505" y="7000"/>
                    <a:pt x="1418" y="7850"/>
                  </a:cubicBezTo>
                  <a:lnTo>
                    <a:pt x="1418" y="11631"/>
                  </a:lnTo>
                  <a:cubicBezTo>
                    <a:pt x="1418" y="11851"/>
                    <a:pt x="1576" y="12009"/>
                    <a:pt x="1765" y="12009"/>
                  </a:cubicBezTo>
                  <a:lnTo>
                    <a:pt x="5987" y="12009"/>
                  </a:lnTo>
                  <a:cubicBezTo>
                    <a:pt x="6176" y="12009"/>
                    <a:pt x="6333" y="11851"/>
                    <a:pt x="6333" y="11631"/>
                  </a:cubicBezTo>
                  <a:lnTo>
                    <a:pt x="6333" y="10591"/>
                  </a:lnTo>
                  <a:lnTo>
                    <a:pt x="8097" y="10591"/>
                  </a:lnTo>
                  <a:cubicBezTo>
                    <a:pt x="8287" y="10591"/>
                    <a:pt x="8444" y="10434"/>
                    <a:pt x="8444" y="10213"/>
                  </a:cubicBezTo>
                  <a:lnTo>
                    <a:pt x="8444" y="8449"/>
                  </a:lnTo>
                  <a:lnTo>
                    <a:pt x="9043" y="8449"/>
                  </a:lnTo>
                  <a:cubicBezTo>
                    <a:pt x="9799" y="8417"/>
                    <a:pt x="10271" y="7598"/>
                    <a:pt x="9925" y="6874"/>
                  </a:cubicBezTo>
                  <a:lnTo>
                    <a:pt x="9043" y="5267"/>
                  </a:lnTo>
                  <a:cubicBezTo>
                    <a:pt x="9137" y="4700"/>
                    <a:pt x="9137" y="4164"/>
                    <a:pt x="9011" y="3597"/>
                  </a:cubicBezTo>
                  <a:cubicBezTo>
                    <a:pt x="8665" y="1864"/>
                    <a:pt x="7247" y="510"/>
                    <a:pt x="5546" y="100"/>
                  </a:cubicBezTo>
                  <a:cubicBezTo>
                    <a:pt x="5215" y="33"/>
                    <a:pt x="4889" y="0"/>
                    <a:pt x="45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26"/>
            <p:cNvSpPr/>
            <p:nvPr/>
          </p:nvSpPr>
          <p:spPr>
            <a:xfrm>
              <a:off x="-48195250" y="2377425"/>
              <a:ext cx="144150" cy="140225"/>
            </a:xfrm>
            <a:custGeom>
              <a:rect b="b" l="l" r="r" t="t"/>
              <a:pathLst>
                <a:path extrusionOk="0" h="5609" w="5766">
                  <a:moveTo>
                    <a:pt x="3214" y="757"/>
                  </a:moveTo>
                  <a:lnTo>
                    <a:pt x="3214" y="883"/>
                  </a:lnTo>
                  <a:cubicBezTo>
                    <a:pt x="3214" y="1040"/>
                    <a:pt x="3277" y="1135"/>
                    <a:pt x="3435" y="1198"/>
                  </a:cubicBezTo>
                  <a:cubicBezTo>
                    <a:pt x="3624" y="1261"/>
                    <a:pt x="3844" y="1387"/>
                    <a:pt x="4002" y="1513"/>
                  </a:cubicBezTo>
                  <a:cubicBezTo>
                    <a:pt x="4061" y="1553"/>
                    <a:pt x="4146" y="1593"/>
                    <a:pt x="4233" y="1593"/>
                  </a:cubicBezTo>
                  <a:cubicBezTo>
                    <a:pt x="4283" y="1593"/>
                    <a:pt x="4333" y="1579"/>
                    <a:pt x="4380" y="1545"/>
                  </a:cubicBezTo>
                  <a:lnTo>
                    <a:pt x="4506" y="1482"/>
                  </a:lnTo>
                  <a:lnTo>
                    <a:pt x="4852" y="2049"/>
                  </a:lnTo>
                  <a:lnTo>
                    <a:pt x="4726" y="2143"/>
                  </a:lnTo>
                  <a:cubicBezTo>
                    <a:pt x="4632" y="2206"/>
                    <a:pt x="4537" y="2364"/>
                    <a:pt x="4569" y="2490"/>
                  </a:cubicBezTo>
                  <a:cubicBezTo>
                    <a:pt x="4632" y="2710"/>
                    <a:pt x="4632" y="2899"/>
                    <a:pt x="4569" y="3120"/>
                  </a:cubicBezTo>
                  <a:cubicBezTo>
                    <a:pt x="4537" y="3277"/>
                    <a:pt x="4632" y="3403"/>
                    <a:pt x="4726" y="3466"/>
                  </a:cubicBezTo>
                  <a:lnTo>
                    <a:pt x="4852" y="3561"/>
                  </a:lnTo>
                  <a:lnTo>
                    <a:pt x="4506" y="4159"/>
                  </a:lnTo>
                  <a:lnTo>
                    <a:pt x="4380" y="4065"/>
                  </a:lnTo>
                  <a:cubicBezTo>
                    <a:pt x="4323" y="4037"/>
                    <a:pt x="4260" y="4021"/>
                    <a:pt x="4199" y="4021"/>
                  </a:cubicBezTo>
                  <a:cubicBezTo>
                    <a:pt x="4125" y="4021"/>
                    <a:pt x="4054" y="4044"/>
                    <a:pt x="4002" y="4096"/>
                  </a:cubicBezTo>
                  <a:cubicBezTo>
                    <a:pt x="3844" y="4254"/>
                    <a:pt x="3624" y="4348"/>
                    <a:pt x="3435" y="4411"/>
                  </a:cubicBezTo>
                  <a:cubicBezTo>
                    <a:pt x="3277" y="4475"/>
                    <a:pt x="3214" y="4632"/>
                    <a:pt x="3214" y="4727"/>
                  </a:cubicBezTo>
                  <a:lnTo>
                    <a:pt x="3214" y="4853"/>
                  </a:lnTo>
                  <a:lnTo>
                    <a:pt x="2489" y="4853"/>
                  </a:lnTo>
                  <a:lnTo>
                    <a:pt x="2489" y="4727"/>
                  </a:lnTo>
                  <a:cubicBezTo>
                    <a:pt x="2489" y="4569"/>
                    <a:pt x="2426" y="4475"/>
                    <a:pt x="2269" y="4411"/>
                  </a:cubicBezTo>
                  <a:cubicBezTo>
                    <a:pt x="2048" y="4348"/>
                    <a:pt x="1859" y="4222"/>
                    <a:pt x="1702" y="4096"/>
                  </a:cubicBezTo>
                  <a:cubicBezTo>
                    <a:pt x="1622" y="4057"/>
                    <a:pt x="1530" y="4017"/>
                    <a:pt x="1449" y="4017"/>
                  </a:cubicBezTo>
                  <a:cubicBezTo>
                    <a:pt x="1402" y="4017"/>
                    <a:pt x="1358" y="4030"/>
                    <a:pt x="1324" y="4065"/>
                  </a:cubicBezTo>
                  <a:lnTo>
                    <a:pt x="1198" y="4159"/>
                  </a:lnTo>
                  <a:lnTo>
                    <a:pt x="851" y="3561"/>
                  </a:lnTo>
                  <a:lnTo>
                    <a:pt x="946" y="3466"/>
                  </a:lnTo>
                  <a:cubicBezTo>
                    <a:pt x="1072" y="3403"/>
                    <a:pt x="1166" y="3246"/>
                    <a:pt x="1103" y="3120"/>
                  </a:cubicBezTo>
                  <a:cubicBezTo>
                    <a:pt x="1072" y="2899"/>
                    <a:pt x="1072" y="2710"/>
                    <a:pt x="1103" y="2490"/>
                  </a:cubicBezTo>
                  <a:cubicBezTo>
                    <a:pt x="1166" y="2332"/>
                    <a:pt x="1072" y="2206"/>
                    <a:pt x="946" y="2143"/>
                  </a:cubicBezTo>
                  <a:lnTo>
                    <a:pt x="851" y="2049"/>
                  </a:lnTo>
                  <a:lnTo>
                    <a:pt x="1198" y="1482"/>
                  </a:lnTo>
                  <a:lnTo>
                    <a:pt x="1324" y="1545"/>
                  </a:lnTo>
                  <a:cubicBezTo>
                    <a:pt x="1366" y="1573"/>
                    <a:pt x="1421" y="1588"/>
                    <a:pt x="1481" y="1588"/>
                  </a:cubicBezTo>
                  <a:cubicBezTo>
                    <a:pt x="1553" y="1588"/>
                    <a:pt x="1632" y="1565"/>
                    <a:pt x="1702" y="1513"/>
                  </a:cubicBezTo>
                  <a:cubicBezTo>
                    <a:pt x="1859" y="1356"/>
                    <a:pt x="2048" y="1261"/>
                    <a:pt x="2269" y="1198"/>
                  </a:cubicBezTo>
                  <a:cubicBezTo>
                    <a:pt x="2426" y="1135"/>
                    <a:pt x="2489" y="977"/>
                    <a:pt x="2489" y="883"/>
                  </a:cubicBezTo>
                  <a:lnTo>
                    <a:pt x="2489" y="757"/>
                  </a:lnTo>
                  <a:close/>
                  <a:moveTo>
                    <a:pt x="2174" y="1"/>
                  </a:moveTo>
                  <a:cubicBezTo>
                    <a:pt x="1985" y="1"/>
                    <a:pt x="1828" y="158"/>
                    <a:pt x="1828" y="379"/>
                  </a:cubicBezTo>
                  <a:lnTo>
                    <a:pt x="1828" y="599"/>
                  </a:lnTo>
                  <a:cubicBezTo>
                    <a:pt x="1702" y="631"/>
                    <a:pt x="1576" y="725"/>
                    <a:pt x="1513" y="788"/>
                  </a:cubicBezTo>
                  <a:lnTo>
                    <a:pt x="1324" y="694"/>
                  </a:lnTo>
                  <a:cubicBezTo>
                    <a:pt x="1265" y="658"/>
                    <a:pt x="1192" y="641"/>
                    <a:pt x="1122" y="641"/>
                  </a:cubicBezTo>
                  <a:cubicBezTo>
                    <a:pt x="1004" y="641"/>
                    <a:pt x="890" y="690"/>
                    <a:pt x="851" y="788"/>
                  </a:cubicBezTo>
                  <a:lnTo>
                    <a:pt x="126" y="2017"/>
                  </a:lnTo>
                  <a:cubicBezTo>
                    <a:pt x="63" y="2175"/>
                    <a:pt x="95" y="2427"/>
                    <a:pt x="253" y="2490"/>
                  </a:cubicBezTo>
                  <a:lnTo>
                    <a:pt x="442" y="2616"/>
                  </a:lnTo>
                  <a:lnTo>
                    <a:pt x="442" y="2994"/>
                  </a:lnTo>
                  <a:lnTo>
                    <a:pt x="253" y="3120"/>
                  </a:lnTo>
                  <a:cubicBezTo>
                    <a:pt x="95" y="3214"/>
                    <a:pt x="0" y="3435"/>
                    <a:pt x="126" y="3592"/>
                  </a:cubicBezTo>
                  <a:lnTo>
                    <a:pt x="851" y="4821"/>
                  </a:lnTo>
                  <a:cubicBezTo>
                    <a:pt x="894" y="4928"/>
                    <a:pt x="1024" y="4991"/>
                    <a:pt x="1152" y="4991"/>
                  </a:cubicBezTo>
                  <a:cubicBezTo>
                    <a:pt x="1213" y="4991"/>
                    <a:pt x="1273" y="4977"/>
                    <a:pt x="1324" y="4947"/>
                  </a:cubicBezTo>
                  <a:lnTo>
                    <a:pt x="1513" y="4821"/>
                  </a:lnTo>
                  <a:cubicBezTo>
                    <a:pt x="1639" y="4884"/>
                    <a:pt x="1733" y="4979"/>
                    <a:pt x="1828" y="5010"/>
                  </a:cubicBezTo>
                  <a:lnTo>
                    <a:pt x="1828" y="5262"/>
                  </a:lnTo>
                  <a:cubicBezTo>
                    <a:pt x="1828" y="5451"/>
                    <a:pt x="1985" y="5609"/>
                    <a:pt x="2174" y="5609"/>
                  </a:cubicBezTo>
                  <a:lnTo>
                    <a:pt x="3592" y="5609"/>
                  </a:lnTo>
                  <a:cubicBezTo>
                    <a:pt x="3781" y="5609"/>
                    <a:pt x="3939" y="5451"/>
                    <a:pt x="3939" y="5262"/>
                  </a:cubicBezTo>
                  <a:lnTo>
                    <a:pt x="3939" y="5010"/>
                  </a:lnTo>
                  <a:cubicBezTo>
                    <a:pt x="4065" y="4979"/>
                    <a:pt x="4191" y="4884"/>
                    <a:pt x="4254" y="4821"/>
                  </a:cubicBezTo>
                  <a:lnTo>
                    <a:pt x="4474" y="4947"/>
                  </a:lnTo>
                  <a:cubicBezTo>
                    <a:pt x="4524" y="4967"/>
                    <a:pt x="4580" y="4978"/>
                    <a:pt x="4637" y="4978"/>
                  </a:cubicBezTo>
                  <a:cubicBezTo>
                    <a:pt x="4759" y="4978"/>
                    <a:pt x="4882" y="4929"/>
                    <a:pt x="4947" y="4821"/>
                  </a:cubicBezTo>
                  <a:lnTo>
                    <a:pt x="5640" y="3592"/>
                  </a:lnTo>
                  <a:cubicBezTo>
                    <a:pt x="5734" y="3435"/>
                    <a:pt x="5671" y="3214"/>
                    <a:pt x="5514" y="3120"/>
                  </a:cubicBezTo>
                  <a:lnTo>
                    <a:pt x="5325" y="2994"/>
                  </a:lnTo>
                  <a:lnTo>
                    <a:pt x="5325" y="2616"/>
                  </a:lnTo>
                  <a:lnTo>
                    <a:pt x="5514" y="2490"/>
                  </a:lnTo>
                  <a:cubicBezTo>
                    <a:pt x="5671" y="2427"/>
                    <a:pt x="5766" y="2206"/>
                    <a:pt x="5640" y="2017"/>
                  </a:cubicBezTo>
                  <a:lnTo>
                    <a:pt x="4947" y="788"/>
                  </a:lnTo>
                  <a:cubicBezTo>
                    <a:pt x="4887" y="689"/>
                    <a:pt x="4777" y="627"/>
                    <a:pt x="4664" y="627"/>
                  </a:cubicBezTo>
                  <a:cubicBezTo>
                    <a:pt x="4598" y="627"/>
                    <a:pt x="4532" y="648"/>
                    <a:pt x="4474" y="694"/>
                  </a:cubicBezTo>
                  <a:lnTo>
                    <a:pt x="4254" y="788"/>
                  </a:lnTo>
                  <a:cubicBezTo>
                    <a:pt x="4159" y="725"/>
                    <a:pt x="4033" y="631"/>
                    <a:pt x="3939" y="599"/>
                  </a:cubicBezTo>
                  <a:lnTo>
                    <a:pt x="3939" y="379"/>
                  </a:lnTo>
                  <a:cubicBezTo>
                    <a:pt x="3939" y="158"/>
                    <a:pt x="3781" y="1"/>
                    <a:pt x="35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26"/>
            <p:cNvSpPr/>
            <p:nvPr/>
          </p:nvSpPr>
          <p:spPr>
            <a:xfrm>
              <a:off x="-48150350" y="2422325"/>
              <a:ext cx="52775" cy="52800"/>
            </a:xfrm>
            <a:custGeom>
              <a:rect b="b" l="l" r="r" t="t"/>
              <a:pathLst>
                <a:path extrusionOk="0" h="2112" w="2111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0" name="Google Shape;480;p26"/>
          <p:cNvGrpSpPr/>
          <p:nvPr/>
        </p:nvGrpSpPr>
        <p:grpSpPr>
          <a:xfrm>
            <a:off x="4575141" y="3052640"/>
            <a:ext cx="387407" cy="388041"/>
            <a:chOff x="-30805300" y="2298675"/>
            <a:chExt cx="290650" cy="291125"/>
          </a:xfrm>
        </p:grpSpPr>
        <p:sp>
          <p:nvSpPr>
            <p:cNvPr id="481" name="Google Shape;481;p26"/>
            <p:cNvSpPr/>
            <p:nvPr/>
          </p:nvSpPr>
          <p:spPr>
            <a:xfrm>
              <a:off x="-30720225" y="2419175"/>
              <a:ext cx="17350" cy="17350"/>
            </a:xfrm>
            <a:custGeom>
              <a:rect b="b" l="l" r="r" t="t"/>
              <a:pathLst>
                <a:path extrusionOk="0" h="694" w="694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26"/>
            <p:cNvSpPr/>
            <p:nvPr/>
          </p:nvSpPr>
          <p:spPr>
            <a:xfrm>
              <a:off x="-30635175" y="2453250"/>
              <a:ext cx="87450" cy="69125"/>
            </a:xfrm>
            <a:custGeom>
              <a:rect b="b" l="l" r="r" t="t"/>
              <a:pathLst>
                <a:path extrusionOk="0" h="2765" w="3498">
                  <a:moveTo>
                    <a:pt x="3124" y="0"/>
                  </a:moveTo>
                  <a:cubicBezTo>
                    <a:pt x="3033" y="0"/>
                    <a:pt x="2946" y="40"/>
                    <a:pt x="2899" y="118"/>
                  </a:cubicBezTo>
                  <a:lnTo>
                    <a:pt x="1040" y="1946"/>
                  </a:lnTo>
                  <a:lnTo>
                    <a:pt x="599" y="1505"/>
                  </a:lnTo>
                  <a:cubicBezTo>
                    <a:pt x="536" y="1442"/>
                    <a:pt x="450" y="1410"/>
                    <a:pt x="363" y="1410"/>
                  </a:cubicBezTo>
                  <a:cubicBezTo>
                    <a:pt x="276" y="1410"/>
                    <a:pt x="190" y="1442"/>
                    <a:pt x="127" y="1505"/>
                  </a:cubicBezTo>
                  <a:cubicBezTo>
                    <a:pt x="1" y="1631"/>
                    <a:pt x="1" y="1851"/>
                    <a:pt x="127" y="1977"/>
                  </a:cubicBezTo>
                  <a:lnTo>
                    <a:pt x="788" y="2639"/>
                  </a:lnTo>
                  <a:cubicBezTo>
                    <a:pt x="883" y="2733"/>
                    <a:pt x="977" y="2765"/>
                    <a:pt x="1040" y="2765"/>
                  </a:cubicBezTo>
                  <a:cubicBezTo>
                    <a:pt x="1103" y="2765"/>
                    <a:pt x="1198" y="2733"/>
                    <a:pt x="1261" y="2639"/>
                  </a:cubicBezTo>
                  <a:lnTo>
                    <a:pt x="3372" y="591"/>
                  </a:lnTo>
                  <a:cubicBezTo>
                    <a:pt x="3498" y="496"/>
                    <a:pt x="3498" y="244"/>
                    <a:pt x="3372" y="118"/>
                  </a:cubicBezTo>
                  <a:cubicBezTo>
                    <a:pt x="3309" y="40"/>
                    <a:pt x="3214" y="0"/>
                    <a:pt x="31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26"/>
            <p:cNvSpPr/>
            <p:nvPr/>
          </p:nvSpPr>
          <p:spPr>
            <a:xfrm>
              <a:off x="-30805300" y="2298675"/>
              <a:ext cx="290650" cy="291125"/>
            </a:xfrm>
            <a:custGeom>
              <a:rect b="b" l="l" r="r" t="t"/>
              <a:pathLst>
                <a:path extrusionOk="0" h="11645" w="11626">
                  <a:moveTo>
                    <a:pt x="5797" y="630"/>
                  </a:moveTo>
                  <a:cubicBezTo>
                    <a:pt x="6333" y="630"/>
                    <a:pt x="6806" y="1103"/>
                    <a:pt x="6806" y="1670"/>
                  </a:cubicBezTo>
                  <a:lnTo>
                    <a:pt x="6806" y="4096"/>
                  </a:lnTo>
                  <a:lnTo>
                    <a:pt x="6459" y="4096"/>
                  </a:lnTo>
                  <a:cubicBezTo>
                    <a:pt x="5514" y="4096"/>
                    <a:pt x="4758" y="4852"/>
                    <a:pt x="4758" y="5797"/>
                  </a:cubicBezTo>
                  <a:lnTo>
                    <a:pt x="4758" y="6144"/>
                  </a:lnTo>
                  <a:lnTo>
                    <a:pt x="3088" y="6144"/>
                  </a:lnTo>
                  <a:lnTo>
                    <a:pt x="3088" y="6207"/>
                  </a:lnTo>
                  <a:cubicBezTo>
                    <a:pt x="2993" y="6207"/>
                    <a:pt x="2930" y="6238"/>
                    <a:pt x="2836" y="6270"/>
                  </a:cubicBezTo>
                  <a:lnTo>
                    <a:pt x="2017" y="7057"/>
                  </a:lnTo>
                  <a:lnTo>
                    <a:pt x="2017" y="6490"/>
                  </a:lnTo>
                  <a:cubicBezTo>
                    <a:pt x="2017" y="6301"/>
                    <a:pt x="1859" y="6144"/>
                    <a:pt x="1670" y="6144"/>
                  </a:cubicBezTo>
                  <a:cubicBezTo>
                    <a:pt x="1103" y="6144"/>
                    <a:pt x="631" y="5671"/>
                    <a:pt x="631" y="5136"/>
                  </a:cubicBezTo>
                  <a:lnTo>
                    <a:pt x="631" y="1670"/>
                  </a:lnTo>
                  <a:cubicBezTo>
                    <a:pt x="631" y="1103"/>
                    <a:pt x="1103" y="630"/>
                    <a:pt x="1670" y="630"/>
                  </a:cubicBezTo>
                  <a:close/>
                  <a:moveTo>
                    <a:pt x="9925" y="4852"/>
                  </a:moveTo>
                  <a:cubicBezTo>
                    <a:pt x="10492" y="4852"/>
                    <a:pt x="10964" y="5325"/>
                    <a:pt x="10964" y="5860"/>
                  </a:cubicBezTo>
                  <a:lnTo>
                    <a:pt x="10964" y="8601"/>
                  </a:lnTo>
                  <a:cubicBezTo>
                    <a:pt x="10964" y="9137"/>
                    <a:pt x="10492" y="9609"/>
                    <a:pt x="9925" y="9609"/>
                  </a:cubicBezTo>
                  <a:lnTo>
                    <a:pt x="8538" y="9609"/>
                  </a:lnTo>
                  <a:cubicBezTo>
                    <a:pt x="8475" y="9609"/>
                    <a:pt x="8349" y="9672"/>
                    <a:pt x="8318" y="9735"/>
                  </a:cubicBezTo>
                  <a:lnTo>
                    <a:pt x="7530" y="10523"/>
                  </a:lnTo>
                  <a:lnTo>
                    <a:pt x="7530" y="9987"/>
                  </a:lnTo>
                  <a:cubicBezTo>
                    <a:pt x="7530" y="9767"/>
                    <a:pt x="7373" y="9609"/>
                    <a:pt x="7184" y="9609"/>
                  </a:cubicBezTo>
                  <a:lnTo>
                    <a:pt x="6491" y="9609"/>
                  </a:lnTo>
                  <a:cubicBezTo>
                    <a:pt x="5955" y="9609"/>
                    <a:pt x="5482" y="9137"/>
                    <a:pt x="5482" y="8601"/>
                  </a:cubicBezTo>
                  <a:lnTo>
                    <a:pt x="5482" y="5860"/>
                  </a:lnTo>
                  <a:cubicBezTo>
                    <a:pt x="5482" y="5325"/>
                    <a:pt x="5955" y="4852"/>
                    <a:pt x="6491" y="4852"/>
                  </a:cubicBezTo>
                  <a:close/>
                  <a:moveTo>
                    <a:pt x="1702" y="0"/>
                  </a:moveTo>
                  <a:cubicBezTo>
                    <a:pt x="757" y="0"/>
                    <a:pt x="1" y="756"/>
                    <a:pt x="1" y="1702"/>
                  </a:cubicBezTo>
                  <a:lnTo>
                    <a:pt x="1" y="5167"/>
                  </a:lnTo>
                  <a:cubicBezTo>
                    <a:pt x="1" y="5986"/>
                    <a:pt x="599" y="6711"/>
                    <a:pt x="1387" y="6868"/>
                  </a:cubicBezTo>
                  <a:lnTo>
                    <a:pt x="1387" y="7940"/>
                  </a:lnTo>
                  <a:cubicBezTo>
                    <a:pt x="1387" y="8034"/>
                    <a:pt x="1450" y="8192"/>
                    <a:pt x="1576" y="8255"/>
                  </a:cubicBezTo>
                  <a:cubicBezTo>
                    <a:pt x="1618" y="8265"/>
                    <a:pt x="1663" y="8272"/>
                    <a:pt x="1708" y="8272"/>
                  </a:cubicBezTo>
                  <a:cubicBezTo>
                    <a:pt x="1796" y="8272"/>
                    <a:pt x="1880" y="8244"/>
                    <a:pt x="1922" y="8160"/>
                  </a:cubicBezTo>
                  <a:lnTo>
                    <a:pt x="3246" y="6900"/>
                  </a:lnTo>
                  <a:lnTo>
                    <a:pt x="4821" y="6900"/>
                  </a:lnTo>
                  <a:lnTo>
                    <a:pt x="4821" y="8601"/>
                  </a:lnTo>
                  <a:cubicBezTo>
                    <a:pt x="4821" y="9546"/>
                    <a:pt x="5545" y="10302"/>
                    <a:pt x="6491" y="10302"/>
                  </a:cubicBezTo>
                  <a:lnTo>
                    <a:pt x="6869" y="10302"/>
                  </a:lnTo>
                  <a:lnTo>
                    <a:pt x="6869" y="11311"/>
                  </a:lnTo>
                  <a:cubicBezTo>
                    <a:pt x="6869" y="11468"/>
                    <a:pt x="6932" y="11594"/>
                    <a:pt x="7058" y="11626"/>
                  </a:cubicBezTo>
                  <a:cubicBezTo>
                    <a:pt x="7104" y="11637"/>
                    <a:pt x="7154" y="11644"/>
                    <a:pt x="7202" y="11644"/>
                  </a:cubicBezTo>
                  <a:cubicBezTo>
                    <a:pt x="7286" y="11644"/>
                    <a:pt x="7364" y="11623"/>
                    <a:pt x="7404" y="11563"/>
                  </a:cubicBezTo>
                  <a:lnTo>
                    <a:pt x="8664" y="10302"/>
                  </a:lnTo>
                  <a:lnTo>
                    <a:pt x="9925" y="10302"/>
                  </a:lnTo>
                  <a:cubicBezTo>
                    <a:pt x="10870" y="10302"/>
                    <a:pt x="11626" y="9546"/>
                    <a:pt x="11626" y="8601"/>
                  </a:cubicBezTo>
                  <a:lnTo>
                    <a:pt x="11626" y="5892"/>
                  </a:lnTo>
                  <a:cubicBezTo>
                    <a:pt x="11626" y="4884"/>
                    <a:pt x="10870" y="4159"/>
                    <a:pt x="9925" y="4159"/>
                  </a:cubicBezTo>
                  <a:lnTo>
                    <a:pt x="7530" y="4159"/>
                  </a:lnTo>
                  <a:lnTo>
                    <a:pt x="7530" y="1702"/>
                  </a:lnTo>
                  <a:cubicBezTo>
                    <a:pt x="7530" y="756"/>
                    <a:pt x="6774" y="0"/>
                    <a:pt x="58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26"/>
            <p:cNvSpPr/>
            <p:nvPr/>
          </p:nvSpPr>
          <p:spPr>
            <a:xfrm>
              <a:off x="-30737575" y="2332550"/>
              <a:ext cx="53600" cy="69325"/>
            </a:xfrm>
            <a:custGeom>
              <a:rect b="b" l="l" r="r" t="t"/>
              <a:pathLst>
                <a:path extrusionOk="0" h="2773" w="2144">
                  <a:moveTo>
                    <a:pt x="1041" y="0"/>
                  </a:moveTo>
                  <a:cubicBezTo>
                    <a:pt x="474" y="0"/>
                    <a:pt x="1" y="473"/>
                    <a:pt x="1" y="1008"/>
                  </a:cubicBezTo>
                  <a:cubicBezTo>
                    <a:pt x="1" y="1197"/>
                    <a:pt x="158" y="1355"/>
                    <a:pt x="379" y="1355"/>
                  </a:cubicBezTo>
                  <a:cubicBezTo>
                    <a:pt x="568" y="1355"/>
                    <a:pt x="726" y="1197"/>
                    <a:pt x="726" y="1008"/>
                  </a:cubicBezTo>
                  <a:cubicBezTo>
                    <a:pt x="726" y="819"/>
                    <a:pt x="883" y="662"/>
                    <a:pt x="1072" y="662"/>
                  </a:cubicBezTo>
                  <a:cubicBezTo>
                    <a:pt x="1293" y="662"/>
                    <a:pt x="1450" y="819"/>
                    <a:pt x="1450" y="1008"/>
                  </a:cubicBezTo>
                  <a:cubicBezTo>
                    <a:pt x="1450" y="1103"/>
                    <a:pt x="1324" y="1292"/>
                    <a:pt x="1198" y="1323"/>
                  </a:cubicBezTo>
                  <a:cubicBezTo>
                    <a:pt x="915" y="1449"/>
                    <a:pt x="757" y="1701"/>
                    <a:pt x="757" y="1953"/>
                  </a:cubicBezTo>
                  <a:lnTo>
                    <a:pt x="757" y="2426"/>
                  </a:lnTo>
                  <a:cubicBezTo>
                    <a:pt x="757" y="2615"/>
                    <a:pt x="915" y="2772"/>
                    <a:pt x="1135" y="2772"/>
                  </a:cubicBezTo>
                  <a:cubicBezTo>
                    <a:pt x="1324" y="2772"/>
                    <a:pt x="1482" y="2615"/>
                    <a:pt x="1482" y="2426"/>
                  </a:cubicBezTo>
                  <a:lnTo>
                    <a:pt x="1482" y="1953"/>
                  </a:lnTo>
                  <a:cubicBezTo>
                    <a:pt x="1860" y="1796"/>
                    <a:pt x="2143" y="1418"/>
                    <a:pt x="2143" y="1008"/>
                  </a:cubicBezTo>
                  <a:cubicBezTo>
                    <a:pt x="2049" y="473"/>
                    <a:pt x="1576" y="0"/>
                    <a:pt x="10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5" name="Google Shape;485;p26"/>
          <p:cNvSpPr/>
          <p:nvPr/>
        </p:nvSpPr>
        <p:spPr>
          <a:xfrm>
            <a:off x="4196136" y="3945178"/>
            <a:ext cx="391606" cy="387407"/>
          </a:xfrm>
          <a:custGeom>
            <a:rect b="b" l="l" r="r" t="t"/>
            <a:pathLst>
              <a:path extrusionOk="0" h="11626" w="11752">
                <a:moveTo>
                  <a:pt x="5829" y="662"/>
                </a:moveTo>
                <a:cubicBezTo>
                  <a:pt x="6049" y="662"/>
                  <a:pt x="6207" y="819"/>
                  <a:pt x="6207" y="1008"/>
                </a:cubicBezTo>
                <a:cubicBezTo>
                  <a:pt x="6207" y="1197"/>
                  <a:pt x="6049" y="1355"/>
                  <a:pt x="5829" y="1355"/>
                </a:cubicBezTo>
                <a:cubicBezTo>
                  <a:pt x="5640" y="1355"/>
                  <a:pt x="5482" y="1197"/>
                  <a:pt x="5482" y="1008"/>
                </a:cubicBezTo>
                <a:cubicBezTo>
                  <a:pt x="5482" y="819"/>
                  <a:pt x="5640" y="662"/>
                  <a:pt x="5829" y="662"/>
                </a:cubicBezTo>
                <a:close/>
                <a:moveTo>
                  <a:pt x="5829" y="2048"/>
                </a:moveTo>
                <a:cubicBezTo>
                  <a:pt x="6743" y="2048"/>
                  <a:pt x="7625" y="2363"/>
                  <a:pt x="8255" y="2898"/>
                </a:cubicBezTo>
                <a:lnTo>
                  <a:pt x="7247" y="3875"/>
                </a:lnTo>
                <a:cubicBezTo>
                  <a:pt x="6869" y="3560"/>
                  <a:pt x="6364" y="3403"/>
                  <a:pt x="5797" y="3403"/>
                </a:cubicBezTo>
                <a:cubicBezTo>
                  <a:pt x="5325" y="3403"/>
                  <a:pt x="4821" y="3560"/>
                  <a:pt x="4380" y="3875"/>
                </a:cubicBezTo>
                <a:lnTo>
                  <a:pt x="3435" y="2930"/>
                </a:lnTo>
                <a:cubicBezTo>
                  <a:pt x="4065" y="2363"/>
                  <a:pt x="4884" y="2048"/>
                  <a:pt x="5829" y="2048"/>
                </a:cubicBezTo>
                <a:close/>
                <a:moveTo>
                  <a:pt x="4852" y="1355"/>
                </a:moveTo>
                <a:cubicBezTo>
                  <a:pt x="4852" y="1418"/>
                  <a:pt x="4884" y="1449"/>
                  <a:pt x="4884" y="1449"/>
                </a:cubicBezTo>
                <a:cubicBezTo>
                  <a:pt x="3214" y="1796"/>
                  <a:pt x="1828" y="3151"/>
                  <a:pt x="1481" y="4883"/>
                </a:cubicBezTo>
                <a:cubicBezTo>
                  <a:pt x="1450" y="4883"/>
                  <a:pt x="1387" y="4820"/>
                  <a:pt x="1387" y="4820"/>
                </a:cubicBezTo>
                <a:lnTo>
                  <a:pt x="1387" y="3718"/>
                </a:lnTo>
                <a:cubicBezTo>
                  <a:pt x="1387" y="2426"/>
                  <a:pt x="2458" y="1355"/>
                  <a:pt x="3750" y="1355"/>
                </a:cubicBezTo>
                <a:close/>
                <a:moveTo>
                  <a:pt x="7908" y="1355"/>
                </a:moveTo>
                <a:cubicBezTo>
                  <a:pt x="9200" y="1355"/>
                  <a:pt x="10240" y="2426"/>
                  <a:pt x="10240" y="3718"/>
                </a:cubicBezTo>
                <a:lnTo>
                  <a:pt x="10240" y="4820"/>
                </a:lnTo>
                <a:cubicBezTo>
                  <a:pt x="10208" y="4820"/>
                  <a:pt x="10177" y="4883"/>
                  <a:pt x="10177" y="4883"/>
                </a:cubicBezTo>
                <a:cubicBezTo>
                  <a:pt x="9830" y="3182"/>
                  <a:pt x="8475" y="1796"/>
                  <a:pt x="6743" y="1449"/>
                </a:cubicBezTo>
                <a:cubicBezTo>
                  <a:pt x="6743" y="1418"/>
                  <a:pt x="6774" y="1355"/>
                  <a:pt x="6774" y="1355"/>
                </a:cubicBezTo>
                <a:close/>
                <a:moveTo>
                  <a:pt x="10618" y="5419"/>
                </a:moveTo>
                <a:cubicBezTo>
                  <a:pt x="10807" y="5419"/>
                  <a:pt x="10964" y="5576"/>
                  <a:pt x="10964" y="5765"/>
                </a:cubicBezTo>
                <a:cubicBezTo>
                  <a:pt x="10964" y="5986"/>
                  <a:pt x="10807" y="6143"/>
                  <a:pt x="10618" y="6143"/>
                </a:cubicBezTo>
                <a:cubicBezTo>
                  <a:pt x="10397" y="6143"/>
                  <a:pt x="10240" y="5986"/>
                  <a:pt x="10240" y="5765"/>
                </a:cubicBezTo>
                <a:cubicBezTo>
                  <a:pt x="10240" y="5576"/>
                  <a:pt x="10397" y="5419"/>
                  <a:pt x="10618" y="5419"/>
                </a:cubicBezTo>
                <a:close/>
                <a:moveTo>
                  <a:pt x="1040" y="5450"/>
                </a:moveTo>
                <a:cubicBezTo>
                  <a:pt x="1229" y="5450"/>
                  <a:pt x="1387" y="5608"/>
                  <a:pt x="1387" y="5828"/>
                </a:cubicBezTo>
                <a:cubicBezTo>
                  <a:pt x="1387" y="6017"/>
                  <a:pt x="1229" y="6175"/>
                  <a:pt x="1040" y="6175"/>
                </a:cubicBezTo>
                <a:cubicBezTo>
                  <a:pt x="851" y="6175"/>
                  <a:pt x="694" y="6017"/>
                  <a:pt x="694" y="5828"/>
                </a:cubicBezTo>
                <a:cubicBezTo>
                  <a:pt x="694" y="5608"/>
                  <a:pt x="851" y="5450"/>
                  <a:pt x="1040" y="5450"/>
                </a:cubicBezTo>
                <a:close/>
                <a:moveTo>
                  <a:pt x="5829" y="4096"/>
                </a:moveTo>
                <a:cubicBezTo>
                  <a:pt x="6774" y="4096"/>
                  <a:pt x="7530" y="4820"/>
                  <a:pt x="7530" y="5765"/>
                </a:cubicBezTo>
                <a:cubicBezTo>
                  <a:pt x="7530" y="6711"/>
                  <a:pt x="6837" y="7498"/>
                  <a:pt x="5829" y="7498"/>
                </a:cubicBezTo>
                <a:cubicBezTo>
                  <a:pt x="4884" y="7498"/>
                  <a:pt x="4096" y="6711"/>
                  <a:pt x="4159" y="5734"/>
                </a:cubicBezTo>
                <a:cubicBezTo>
                  <a:pt x="4191" y="4789"/>
                  <a:pt x="4884" y="4096"/>
                  <a:pt x="5829" y="4096"/>
                </a:cubicBezTo>
                <a:close/>
                <a:moveTo>
                  <a:pt x="2930" y="3371"/>
                </a:moveTo>
                <a:lnTo>
                  <a:pt x="3876" y="4316"/>
                </a:lnTo>
                <a:cubicBezTo>
                  <a:pt x="3561" y="4757"/>
                  <a:pt x="3403" y="5261"/>
                  <a:pt x="3403" y="5765"/>
                </a:cubicBezTo>
                <a:cubicBezTo>
                  <a:pt x="3403" y="6301"/>
                  <a:pt x="3561" y="6805"/>
                  <a:pt x="3876" y="7183"/>
                </a:cubicBezTo>
                <a:lnTo>
                  <a:pt x="2899" y="8191"/>
                </a:lnTo>
                <a:cubicBezTo>
                  <a:pt x="2363" y="7561"/>
                  <a:pt x="2048" y="6711"/>
                  <a:pt x="2048" y="5765"/>
                </a:cubicBezTo>
                <a:cubicBezTo>
                  <a:pt x="2048" y="4883"/>
                  <a:pt x="2363" y="4001"/>
                  <a:pt x="2930" y="3371"/>
                </a:cubicBezTo>
                <a:close/>
                <a:moveTo>
                  <a:pt x="8759" y="3340"/>
                </a:moveTo>
                <a:cubicBezTo>
                  <a:pt x="9294" y="4001"/>
                  <a:pt x="9609" y="4820"/>
                  <a:pt x="9609" y="5734"/>
                </a:cubicBezTo>
                <a:cubicBezTo>
                  <a:pt x="9578" y="6711"/>
                  <a:pt x="9263" y="7561"/>
                  <a:pt x="8727" y="8191"/>
                </a:cubicBezTo>
                <a:lnTo>
                  <a:pt x="7782" y="7246"/>
                </a:lnTo>
                <a:cubicBezTo>
                  <a:pt x="8097" y="6805"/>
                  <a:pt x="8255" y="6301"/>
                  <a:pt x="8255" y="5765"/>
                </a:cubicBezTo>
                <a:cubicBezTo>
                  <a:pt x="8255" y="5576"/>
                  <a:pt x="8192" y="5387"/>
                  <a:pt x="8160" y="5198"/>
                </a:cubicBezTo>
                <a:cubicBezTo>
                  <a:pt x="8097" y="4883"/>
                  <a:pt x="7971" y="4600"/>
                  <a:pt x="7782" y="4316"/>
                </a:cubicBezTo>
                <a:lnTo>
                  <a:pt x="8759" y="3340"/>
                </a:lnTo>
                <a:close/>
                <a:moveTo>
                  <a:pt x="7310" y="7719"/>
                </a:moveTo>
                <a:lnTo>
                  <a:pt x="8255" y="8664"/>
                </a:lnTo>
                <a:cubicBezTo>
                  <a:pt x="7562" y="9231"/>
                  <a:pt x="6743" y="9546"/>
                  <a:pt x="5829" y="9546"/>
                </a:cubicBezTo>
                <a:cubicBezTo>
                  <a:pt x="4947" y="9546"/>
                  <a:pt x="4065" y="9231"/>
                  <a:pt x="3435" y="8695"/>
                </a:cubicBezTo>
                <a:lnTo>
                  <a:pt x="4411" y="7719"/>
                </a:lnTo>
                <a:cubicBezTo>
                  <a:pt x="4821" y="8034"/>
                  <a:pt x="5325" y="8191"/>
                  <a:pt x="5829" y="8191"/>
                </a:cubicBezTo>
                <a:cubicBezTo>
                  <a:pt x="6364" y="8191"/>
                  <a:pt x="6869" y="8034"/>
                  <a:pt x="7310" y="7719"/>
                </a:cubicBezTo>
                <a:close/>
                <a:moveTo>
                  <a:pt x="1481" y="6711"/>
                </a:moveTo>
                <a:cubicBezTo>
                  <a:pt x="1828" y="8443"/>
                  <a:pt x="3214" y="9798"/>
                  <a:pt x="4884" y="10145"/>
                </a:cubicBezTo>
                <a:cubicBezTo>
                  <a:pt x="4884" y="10176"/>
                  <a:pt x="4852" y="10239"/>
                  <a:pt x="4852" y="10271"/>
                </a:cubicBezTo>
                <a:lnTo>
                  <a:pt x="3781" y="10271"/>
                </a:lnTo>
                <a:cubicBezTo>
                  <a:pt x="2458" y="10271"/>
                  <a:pt x="1387" y="9168"/>
                  <a:pt x="1387" y="7813"/>
                </a:cubicBezTo>
                <a:lnTo>
                  <a:pt x="1387" y="6774"/>
                </a:lnTo>
                <a:cubicBezTo>
                  <a:pt x="1418" y="6774"/>
                  <a:pt x="1481" y="6711"/>
                  <a:pt x="1481" y="6711"/>
                </a:cubicBezTo>
                <a:close/>
                <a:moveTo>
                  <a:pt x="10177" y="6711"/>
                </a:moveTo>
                <a:cubicBezTo>
                  <a:pt x="10208" y="6711"/>
                  <a:pt x="10240" y="6774"/>
                  <a:pt x="10240" y="6774"/>
                </a:cubicBezTo>
                <a:lnTo>
                  <a:pt x="10240" y="7876"/>
                </a:lnTo>
                <a:cubicBezTo>
                  <a:pt x="10240" y="9168"/>
                  <a:pt x="9200" y="10271"/>
                  <a:pt x="7877" y="10271"/>
                </a:cubicBezTo>
                <a:lnTo>
                  <a:pt x="6774" y="10271"/>
                </a:lnTo>
                <a:cubicBezTo>
                  <a:pt x="6774" y="10239"/>
                  <a:pt x="6743" y="10176"/>
                  <a:pt x="6743" y="10145"/>
                </a:cubicBezTo>
                <a:cubicBezTo>
                  <a:pt x="8475" y="9798"/>
                  <a:pt x="9830" y="8412"/>
                  <a:pt x="10177" y="6711"/>
                </a:cubicBezTo>
                <a:close/>
                <a:moveTo>
                  <a:pt x="5829" y="10239"/>
                </a:moveTo>
                <a:cubicBezTo>
                  <a:pt x="6049" y="10239"/>
                  <a:pt x="6207" y="10397"/>
                  <a:pt x="6207" y="10586"/>
                </a:cubicBezTo>
                <a:cubicBezTo>
                  <a:pt x="6144" y="10775"/>
                  <a:pt x="5986" y="10932"/>
                  <a:pt x="5829" y="10932"/>
                </a:cubicBezTo>
                <a:cubicBezTo>
                  <a:pt x="5640" y="10932"/>
                  <a:pt x="5482" y="10775"/>
                  <a:pt x="5482" y="10586"/>
                </a:cubicBezTo>
                <a:cubicBezTo>
                  <a:pt x="5482" y="10397"/>
                  <a:pt x="5640" y="10239"/>
                  <a:pt x="5829" y="10239"/>
                </a:cubicBezTo>
                <a:close/>
                <a:moveTo>
                  <a:pt x="5829" y="0"/>
                </a:moveTo>
                <a:cubicBezTo>
                  <a:pt x="5388" y="0"/>
                  <a:pt x="5010" y="315"/>
                  <a:pt x="4852" y="693"/>
                </a:cubicBezTo>
                <a:lnTo>
                  <a:pt x="3813" y="693"/>
                </a:lnTo>
                <a:cubicBezTo>
                  <a:pt x="2111" y="693"/>
                  <a:pt x="725" y="2079"/>
                  <a:pt x="725" y="3781"/>
                </a:cubicBezTo>
                <a:lnTo>
                  <a:pt x="725" y="4820"/>
                </a:lnTo>
                <a:cubicBezTo>
                  <a:pt x="316" y="4946"/>
                  <a:pt x="0" y="5356"/>
                  <a:pt x="0" y="5828"/>
                </a:cubicBezTo>
                <a:cubicBezTo>
                  <a:pt x="0" y="6301"/>
                  <a:pt x="316" y="6648"/>
                  <a:pt x="725" y="6805"/>
                </a:cubicBezTo>
                <a:lnTo>
                  <a:pt x="725" y="7876"/>
                </a:lnTo>
                <a:cubicBezTo>
                  <a:pt x="725" y="9546"/>
                  <a:pt x="2111" y="10964"/>
                  <a:pt x="3813" y="10964"/>
                </a:cubicBezTo>
                <a:lnTo>
                  <a:pt x="4915" y="10964"/>
                </a:lnTo>
                <a:cubicBezTo>
                  <a:pt x="5073" y="11373"/>
                  <a:pt x="5419" y="11625"/>
                  <a:pt x="5892" y="11625"/>
                </a:cubicBezTo>
                <a:cubicBezTo>
                  <a:pt x="6333" y="11625"/>
                  <a:pt x="6711" y="11310"/>
                  <a:pt x="6869" y="10932"/>
                </a:cubicBezTo>
                <a:lnTo>
                  <a:pt x="7971" y="10932"/>
                </a:lnTo>
                <a:cubicBezTo>
                  <a:pt x="9672" y="10932"/>
                  <a:pt x="11059" y="9546"/>
                  <a:pt x="11059" y="7845"/>
                </a:cubicBezTo>
                <a:lnTo>
                  <a:pt x="11059" y="6774"/>
                </a:lnTo>
                <a:cubicBezTo>
                  <a:pt x="11216" y="6711"/>
                  <a:pt x="11311" y="6648"/>
                  <a:pt x="11437" y="6522"/>
                </a:cubicBezTo>
                <a:cubicBezTo>
                  <a:pt x="11626" y="6333"/>
                  <a:pt x="11752" y="6049"/>
                  <a:pt x="11752" y="5765"/>
                </a:cubicBezTo>
                <a:cubicBezTo>
                  <a:pt x="11752" y="5513"/>
                  <a:pt x="11626" y="5230"/>
                  <a:pt x="11437" y="5041"/>
                </a:cubicBezTo>
                <a:cubicBezTo>
                  <a:pt x="11248" y="4946"/>
                  <a:pt x="11090" y="4883"/>
                  <a:pt x="10964" y="4820"/>
                </a:cubicBezTo>
                <a:lnTo>
                  <a:pt x="10964" y="3781"/>
                </a:lnTo>
                <a:cubicBezTo>
                  <a:pt x="10964" y="2079"/>
                  <a:pt x="9578" y="693"/>
                  <a:pt x="7877" y="693"/>
                </a:cubicBezTo>
                <a:lnTo>
                  <a:pt x="6837" y="693"/>
                </a:lnTo>
                <a:cubicBezTo>
                  <a:pt x="6711" y="315"/>
                  <a:pt x="6301" y="0"/>
                  <a:pt x="582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27"/>
          <p:cNvSpPr txBox="1"/>
          <p:nvPr>
            <p:ph type="title"/>
          </p:nvPr>
        </p:nvSpPr>
        <p:spPr>
          <a:xfrm>
            <a:off x="457225" y="409575"/>
            <a:ext cx="8229600" cy="32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 Management Infographics</a:t>
            </a:r>
            <a:endParaRPr/>
          </a:p>
        </p:txBody>
      </p:sp>
      <p:grpSp>
        <p:nvGrpSpPr>
          <p:cNvPr id="491" name="Google Shape;491;p27"/>
          <p:cNvGrpSpPr/>
          <p:nvPr/>
        </p:nvGrpSpPr>
        <p:grpSpPr>
          <a:xfrm>
            <a:off x="521055" y="3771554"/>
            <a:ext cx="8101890" cy="515426"/>
            <a:chOff x="521055" y="3771554"/>
            <a:chExt cx="8101890" cy="515426"/>
          </a:xfrm>
        </p:grpSpPr>
        <p:sp>
          <p:nvSpPr>
            <p:cNvPr id="492" name="Google Shape;492;p27"/>
            <p:cNvSpPr/>
            <p:nvPr/>
          </p:nvSpPr>
          <p:spPr>
            <a:xfrm>
              <a:off x="2207451" y="3771554"/>
              <a:ext cx="515426" cy="515426"/>
            </a:xfrm>
            <a:custGeom>
              <a:rect b="b" l="l" r="r" t="t"/>
              <a:pathLst>
                <a:path extrusionOk="0" h="8266" w="8266">
                  <a:moveTo>
                    <a:pt x="1" y="0"/>
                  </a:moveTo>
                  <a:lnTo>
                    <a:pt x="1" y="8265"/>
                  </a:lnTo>
                  <a:lnTo>
                    <a:pt x="8266" y="8265"/>
                  </a:lnTo>
                  <a:lnTo>
                    <a:pt x="8266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13075">
              <a:solidFill>
                <a:schemeClr val="lt1"/>
              </a:solidFill>
              <a:prstDash val="solid"/>
              <a:miter lim="2092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27"/>
            <p:cNvSpPr/>
            <p:nvPr/>
          </p:nvSpPr>
          <p:spPr>
            <a:xfrm>
              <a:off x="2722801" y="3771554"/>
              <a:ext cx="515426" cy="515426"/>
            </a:xfrm>
            <a:custGeom>
              <a:rect b="b" l="l" r="r" t="t"/>
              <a:pathLst>
                <a:path extrusionOk="0" h="8266" w="8266">
                  <a:moveTo>
                    <a:pt x="1" y="0"/>
                  </a:moveTo>
                  <a:lnTo>
                    <a:pt x="1" y="8265"/>
                  </a:lnTo>
                  <a:lnTo>
                    <a:pt x="8266" y="8265"/>
                  </a:lnTo>
                  <a:lnTo>
                    <a:pt x="8266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13075">
              <a:solidFill>
                <a:schemeClr val="lt1"/>
              </a:solidFill>
              <a:prstDash val="solid"/>
              <a:miter lim="2092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27"/>
            <p:cNvSpPr/>
            <p:nvPr/>
          </p:nvSpPr>
          <p:spPr>
            <a:xfrm>
              <a:off x="3238151" y="3771554"/>
              <a:ext cx="515426" cy="515426"/>
            </a:xfrm>
            <a:custGeom>
              <a:rect b="b" l="l" r="r" t="t"/>
              <a:pathLst>
                <a:path extrusionOk="0" h="8266" w="8266">
                  <a:moveTo>
                    <a:pt x="1" y="0"/>
                  </a:moveTo>
                  <a:lnTo>
                    <a:pt x="1" y="8265"/>
                  </a:lnTo>
                  <a:lnTo>
                    <a:pt x="8265" y="8265"/>
                  </a:lnTo>
                  <a:lnTo>
                    <a:pt x="826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13075">
              <a:solidFill>
                <a:schemeClr val="lt1"/>
              </a:solidFill>
              <a:prstDash val="solid"/>
              <a:miter lim="2092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27"/>
            <p:cNvSpPr/>
            <p:nvPr/>
          </p:nvSpPr>
          <p:spPr>
            <a:xfrm>
              <a:off x="3752192" y="3771554"/>
              <a:ext cx="515426" cy="515426"/>
            </a:xfrm>
            <a:custGeom>
              <a:rect b="b" l="l" r="r" t="t"/>
              <a:pathLst>
                <a:path extrusionOk="0" h="8266" w="8266">
                  <a:moveTo>
                    <a:pt x="1" y="0"/>
                  </a:moveTo>
                  <a:lnTo>
                    <a:pt x="1" y="8265"/>
                  </a:lnTo>
                  <a:lnTo>
                    <a:pt x="8265" y="8265"/>
                  </a:lnTo>
                  <a:lnTo>
                    <a:pt x="8265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3075">
              <a:solidFill>
                <a:srgbClr val="FFFFFF"/>
              </a:solidFill>
              <a:prstDash val="solid"/>
              <a:miter lim="2092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27"/>
            <p:cNvSpPr/>
            <p:nvPr/>
          </p:nvSpPr>
          <p:spPr>
            <a:xfrm>
              <a:off x="4267542" y="3771554"/>
              <a:ext cx="515426" cy="515426"/>
            </a:xfrm>
            <a:custGeom>
              <a:rect b="b" l="l" r="r" t="t"/>
              <a:pathLst>
                <a:path extrusionOk="0" h="8266" w="8266">
                  <a:moveTo>
                    <a:pt x="0" y="0"/>
                  </a:moveTo>
                  <a:lnTo>
                    <a:pt x="0" y="8265"/>
                  </a:lnTo>
                  <a:lnTo>
                    <a:pt x="8265" y="8265"/>
                  </a:lnTo>
                  <a:lnTo>
                    <a:pt x="8265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3075">
              <a:solidFill>
                <a:srgbClr val="FFFFFF"/>
              </a:solidFill>
              <a:prstDash val="solid"/>
              <a:miter lim="2092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27"/>
            <p:cNvSpPr/>
            <p:nvPr/>
          </p:nvSpPr>
          <p:spPr>
            <a:xfrm>
              <a:off x="4782892" y="3771554"/>
              <a:ext cx="515426" cy="515426"/>
            </a:xfrm>
            <a:custGeom>
              <a:rect b="b" l="l" r="r" t="t"/>
              <a:pathLst>
                <a:path extrusionOk="0" h="8266" w="8266">
                  <a:moveTo>
                    <a:pt x="0" y="0"/>
                  </a:moveTo>
                  <a:lnTo>
                    <a:pt x="0" y="8265"/>
                  </a:lnTo>
                  <a:lnTo>
                    <a:pt x="8265" y="8265"/>
                  </a:lnTo>
                  <a:lnTo>
                    <a:pt x="8265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3075">
              <a:solidFill>
                <a:srgbClr val="FFFFFF"/>
              </a:solidFill>
              <a:prstDash val="solid"/>
              <a:miter lim="2092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27"/>
            <p:cNvSpPr/>
            <p:nvPr/>
          </p:nvSpPr>
          <p:spPr>
            <a:xfrm>
              <a:off x="5298241" y="3771554"/>
              <a:ext cx="515364" cy="515426"/>
            </a:xfrm>
            <a:custGeom>
              <a:rect b="b" l="l" r="r" t="t"/>
              <a:pathLst>
                <a:path extrusionOk="0" h="8266" w="8265">
                  <a:moveTo>
                    <a:pt x="0" y="0"/>
                  </a:moveTo>
                  <a:lnTo>
                    <a:pt x="0" y="8265"/>
                  </a:lnTo>
                  <a:lnTo>
                    <a:pt x="8265" y="8265"/>
                  </a:lnTo>
                  <a:lnTo>
                    <a:pt x="8265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3075">
              <a:solidFill>
                <a:srgbClr val="FFFFFF"/>
              </a:solidFill>
              <a:prstDash val="solid"/>
              <a:miter lim="2092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27"/>
            <p:cNvSpPr/>
            <p:nvPr/>
          </p:nvSpPr>
          <p:spPr>
            <a:xfrm>
              <a:off x="5813529" y="3771554"/>
              <a:ext cx="515426" cy="515426"/>
            </a:xfrm>
            <a:custGeom>
              <a:rect b="b" l="l" r="r" t="t"/>
              <a:pathLst>
                <a:path extrusionOk="0" h="8266" w="8266">
                  <a:moveTo>
                    <a:pt x="1" y="0"/>
                  </a:moveTo>
                  <a:lnTo>
                    <a:pt x="1" y="8265"/>
                  </a:lnTo>
                  <a:lnTo>
                    <a:pt x="8266" y="8265"/>
                  </a:lnTo>
                  <a:lnTo>
                    <a:pt x="8266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3075">
              <a:solidFill>
                <a:srgbClr val="FFFFFF"/>
              </a:solidFill>
              <a:prstDash val="solid"/>
              <a:miter lim="2092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27"/>
            <p:cNvSpPr txBox="1"/>
            <p:nvPr/>
          </p:nvSpPr>
          <p:spPr>
            <a:xfrm>
              <a:off x="521055" y="3902571"/>
              <a:ext cx="1665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accent3"/>
                  </a:solidFill>
                  <a:latin typeface="Bebas Neue"/>
                  <a:ea typeface="Bebas Neue"/>
                  <a:cs typeface="Bebas Neue"/>
                  <a:sym typeface="Bebas Neue"/>
                </a:rPr>
                <a:t>Control risk</a:t>
              </a:r>
              <a:endParaRPr sz="22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501" name="Google Shape;501;p27"/>
            <p:cNvSpPr txBox="1"/>
            <p:nvPr/>
          </p:nvSpPr>
          <p:spPr>
            <a:xfrm>
              <a:off x="6591945" y="3845651"/>
              <a:ext cx="2031000" cy="36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the biggest planet of them all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02" name="Google Shape;502;p27"/>
          <p:cNvGrpSpPr/>
          <p:nvPr/>
        </p:nvGrpSpPr>
        <p:grpSpPr>
          <a:xfrm>
            <a:off x="521055" y="2951407"/>
            <a:ext cx="8101890" cy="515426"/>
            <a:chOff x="521055" y="2951407"/>
            <a:chExt cx="8101890" cy="515426"/>
          </a:xfrm>
        </p:grpSpPr>
        <p:sp>
          <p:nvSpPr>
            <p:cNvPr id="503" name="Google Shape;503;p27"/>
            <p:cNvSpPr/>
            <p:nvPr/>
          </p:nvSpPr>
          <p:spPr>
            <a:xfrm>
              <a:off x="2207475" y="2951407"/>
              <a:ext cx="515426" cy="515426"/>
            </a:xfrm>
            <a:custGeom>
              <a:rect b="b" l="l" r="r" t="t"/>
              <a:pathLst>
                <a:path extrusionOk="0" h="8266" w="8266">
                  <a:moveTo>
                    <a:pt x="1" y="0"/>
                  </a:moveTo>
                  <a:lnTo>
                    <a:pt x="1" y="8265"/>
                  </a:lnTo>
                  <a:lnTo>
                    <a:pt x="8266" y="8265"/>
                  </a:lnTo>
                  <a:lnTo>
                    <a:pt x="8266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13075">
              <a:solidFill>
                <a:schemeClr val="lt1"/>
              </a:solidFill>
              <a:prstDash val="solid"/>
              <a:miter lim="2092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27"/>
            <p:cNvSpPr/>
            <p:nvPr/>
          </p:nvSpPr>
          <p:spPr>
            <a:xfrm>
              <a:off x="2722824" y="2951407"/>
              <a:ext cx="515426" cy="515426"/>
            </a:xfrm>
            <a:custGeom>
              <a:rect b="b" l="l" r="r" t="t"/>
              <a:pathLst>
                <a:path extrusionOk="0" h="8266" w="8266">
                  <a:moveTo>
                    <a:pt x="1" y="0"/>
                  </a:moveTo>
                  <a:lnTo>
                    <a:pt x="1" y="8265"/>
                  </a:lnTo>
                  <a:lnTo>
                    <a:pt x="8266" y="8265"/>
                  </a:lnTo>
                  <a:lnTo>
                    <a:pt x="8266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13075">
              <a:solidFill>
                <a:schemeClr val="lt1"/>
              </a:solidFill>
              <a:prstDash val="solid"/>
              <a:miter lim="2092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27"/>
            <p:cNvSpPr/>
            <p:nvPr/>
          </p:nvSpPr>
          <p:spPr>
            <a:xfrm>
              <a:off x="3238174" y="2951407"/>
              <a:ext cx="515426" cy="515426"/>
            </a:xfrm>
            <a:custGeom>
              <a:rect b="b" l="l" r="r" t="t"/>
              <a:pathLst>
                <a:path extrusionOk="0" h="8266" w="8266">
                  <a:moveTo>
                    <a:pt x="1" y="0"/>
                  </a:moveTo>
                  <a:lnTo>
                    <a:pt x="1" y="8265"/>
                  </a:lnTo>
                  <a:lnTo>
                    <a:pt x="8265" y="8265"/>
                  </a:lnTo>
                  <a:lnTo>
                    <a:pt x="8265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13075">
              <a:solidFill>
                <a:schemeClr val="lt1"/>
              </a:solidFill>
              <a:prstDash val="solid"/>
              <a:miter lim="2092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27"/>
            <p:cNvSpPr/>
            <p:nvPr/>
          </p:nvSpPr>
          <p:spPr>
            <a:xfrm>
              <a:off x="3752215" y="2951407"/>
              <a:ext cx="515426" cy="515426"/>
            </a:xfrm>
            <a:custGeom>
              <a:rect b="b" l="l" r="r" t="t"/>
              <a:pathLst>
                <a:path extrusionOk="0" h="8266" w="8266">
                  <a:moveTo>
                    <a:pt x="1" y="0"/>
                  </a:moveTo>
                  <a:lnTo>
                    <a:pt x="1" y="8265"/>
                  </a:lnTo>
                  <a:lnTo>
                    <a:pt x="8265" y="8265"/>
                  </a:lnTo>
                  <a:lnTo>
                    <a:pt x="8265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13075">
              <a:solidFill>
                <a:srgbClr val="FFFFFF"/>
              </a:solidFill>
              <a:prstDash val="solid"/>
              <a:miter lim="2092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27"/>
            <p:cNvSpPr/>
            <p:nvPr/>
          </p:nvSpPr>
          <p:spPr>
            <a:xfrm>
              <a:off x="4267565" y="2951407"/>
              <a:ext cx="515426" cy="515426"/>
            </a:xfrm>
            <a:custGeom>
              <a:rect b="b" l="l" r="r" t="t"/>
              <a:pathLst>
                <a:path extrusionOk="0" h="8266" w="8266">
                  <a:moveTo>
                    <a:pt x="0" y="0"/>
                  </a:moveTo>
                  <a:lnTo>
                    <a:pt x="0" y="8265"/>
                  </a:lnTo>
                  <a:lnTo>
                    <a:pt x="8265" y="8265"/>
                  </a:lnTo>
                  <a:lnTo>
                    <a:pt x="8265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3075">
              <a:solidFill>
                <a:srgbClr val="FFFFFF"/>
              </a:solidFill>
              <a:prstDash val="solid"/>
              <a:miter lim="2092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27"/>
            <p:cNvSpPr/>
            <p:nvPr/>
          </p:nvSpPr>
          <p:spPr>
            <a:xfrm>
              <a:off x="4782915" y="2951407"/>
              <a:ext cx="515426" cy="515426"/>
            </a:xfrm>
            <a:custGeom>
              <a:rect b="b" l="l" r="r" t="t"/>
              <a:pathLst>
                <a:path extrusionOk="0" h="8266" w="8266">
                  <a:moveTo>
                    <a:pt x="0" y="0"/>
                  </a:moveTo>
                  <a:lnTo>
                    <a:pt x="0" y="8265"/>
                  </a:lnTo>
                  <a:lnTo>
                    <a:pt x="8265" y="8265"/>
                  </a:lnTo>
                  <a:lnTo>
                    <a:pt x="8265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3075">
              <a:solidFill>
                <a:srgbClr val="FFFFFF"/>
              </a:solidFill>
              <a:prstDash val="solid"/>
              <a:miter lim="2092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27"/>
            <p:cNvSpPr/>
            <p:nvPr/>
          </p:nvSpPr>
          <p:spPr>
            <a:xfrm>
              <a:off x="5298265" y="2951407"/>
              <a:ext cx="515364" cy="515426"/>
            </a:xfrm>
            <a:custGeom>
              <a:rect b="b" l="l" r="r" t="t"/>
              <a:pathLst>
                <a:path extrusionOk="0" h="8266" w="8265">
                  <a:moveTo>
                    <a:pt x="0" y="0"/>
                  </a:moveTo>
                  <a:lnTo>
                    <a:pt x="0" y="8265"/>
                  </a:lnTo>
                  <a:lnTo>
                    <a:pt x="8265" y="8265"/>
                  </a:lnTo>
                  <a:lnTo>
                    <a:pt x="8265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3075">
              <a:solidFill>
                <a:srgbClr val="FFFFFF"/>
              </a:solidFill>
              <a:prstDash val="solid"/>
              <a:miter lim="2092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27"/>
            <p:cNvSpPr/>
            <p:nvPr/>
          </p:nvSpPr>
          <p:spPr>
            <a:xfrm>
              <a:off x="5813552" y="2951407"/>
              <a:ext cx="515426" cy="515426"/>
            </a:xfrm>
            <a:custGeom>
              <a:rect b="b" l="l" r="r" t="t"/>
              <a:pathLst>
                <a:path extrusionOk="0" h="8266" w="8266">
                  <a:moveTo>
                    <a:pt x="1" y="0"/>
                  </a:moveTo>
                  <a:lnTo>
                    <a:pt x="1" y="8265"/>
                  </a:lnTo>
                  <a:lnTo>
                    <a:pt x="8266" y="8265"/>
                  </a:lnTo>
                  <a:lnTo>
                    <a:pt x="8266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3075">
              <a:solidFill>
                <a:srgbClr val="FFFFFF"/>
              </a:solidFill>
              <a:prstDash val="solid"/>
              <a:miter lim="2092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27"/>
            <p:cNvSpPr txBox="1"/>
            <p:nvPr/>
          </p:nvSpPr>
          <p:spPr>
            <a:xfrm>
              <a:off x="521055" y="3082430"/>
              <a:ext cx="1665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accent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Review control</a:t>
              </a:r>
              <a:endParaRPr sz="22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512" name="Google Shape;512;p27"/>
            <p:cNvSpPr txBox="1"/>
            <p:nvPr/>
          </p:nvSpPr>
          <p:spPr>
            <a:xfrm>
              <a:off x="6591945" y="3025639"/>
              <a:ext cx="2031000" cy="36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The Sun is the star at the center of the Solar System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13" name="Google Shape;513;p27"/>
          <p:cNvGrpSpPr/>
          <p:nvPr/>
        </p:nvGrpSpPr>
        <p:grpSpPr>
          <a:xfrm>
            <a:off x="521055" y="2131260"/>
            <a:ext cx="8101890" cy="515426"/>
            <a:chOff x="521055" y="2131260"/>
            <a:chExt cx="8101890" cy="515426"/>
          </a:xfrm>
        </p:grpSpPr>
        <p:sp>
          <p:nvSpPr>
            <p:cNvPr id="514" name="Google Shape;514;p27"/>
            <p:cNvSpPr/>
            <p:nvPr/>
          </p:nvSpPr>
          <p:spPr>
            <a:xfrm>
              <a:off x="2207475" y="2131260"/>
              <a:ext cx="515426" cy="515426"/>
            </a:xfrm>
            <a:custGeom>
              <a:rect b="b" l="l" r="r" t="t"/>
              <a:pathLst>
                <a:path extrusionOk="0" h="8266" w="8266">
                  <a:moveTo>
                    <a:pt x="1" y="1"/>
                  </a:moveTo>
                  <a:lnTo>
                    <a:pt x="1" y="8265"/>
                  </a:lnTo>
                  <a:lnTo>
                    <a:pt x="8266" y="8265"/>
                  </a:lnTo>
                  <a:lnTo>
                    <a:pt x="8266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3075">
              <a:solidFill>
                <a:schemeClr val="lt1"/>
              </a:solidFill>
              <a:prstDash val="solid"/>
              <a:miter lim="2092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27"/>
            <p:cNvSpPr/>
            <p:nvPr/>
          </p:nvSpPr>
          <p:spPr>
            <a:xfrm>
              <a:off x="2722824" y="2131260"/>
              <a:ext cx="515426" cy="515426"/>
            </a:xfrm>
            <a:custGeom>
              <a:rect b="b" l="l" r="r" t="t"/>
              <a:pathLst>
                <a:path extrusionOk="0" h="8266" w="8266">
                  <a:moveTo>
                    <a:pt x="1" y="1"/>
                  </a:moveTo>
                  <a:lnTo>
                    <a:pt x="1" y="8265"/>
                  </a:lnTo>
                  <a:lnTo>
                    <a:pt x="8266" y="8265"/>
                  </a:lnTo>
                  <a:lnTo>
                    <a:pt x="8266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3075">
              <a:solidFill>
                <a:schemeClr val="lt1"/>
              </a:solidFill>
              <a:prstDash val="solid"/>
              <a:miter lim="2092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27"/>
            <p:cNvSpPr/>
            <p:nvPr/>
          </p:nvSpPr>
          <p:spPr>
            <a:xfrm>
              <a:off x="3238174" y="2131260"/>
              <a:ext cx="515426" cy="515426"/>
            </a:xfrm>
            <a:custGeom>
              <a:rect b="b" l="l" r="r" t="t"/>
              <a:pathLst>
                <a:path extrusionOk="0" h="8266" w="8266">
                  <a:moveTo>
                    <a:pt x="1" y="1"/>
                  </a:moveTo>
                  <a:lnTo>
                    <a:pt x="1" y="8265"/>
                  </a:lnTo>
                  <a:lnTo>
                    <a:pt x="8265" y="8265"/>
                  </a:lnTo>
                  <a:lnTo>
                    <a:pt x="8265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3075">
              <a:solidFill>
                <a:schemeClr val="lt1"/>
              </a:solidFill>
              <a:prstDash val="solid"/>
              <a:miter lim="2092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27"/>
            <p:cNvSpPr/>
            <p:nvPr/>
          </p:nvSpPr>
          <p:spPr>
            <a:xfrm>
              <a:off x="3752215" y="2131260"/>
              <a:ext cx="515426" cy="515426"/>
            </a:xfrm>
            <a:custGeom>
              <a:rect b="b" l="l" r="r" t="t"/>
              <a:pathLst>
                <a:path extrusionOk="0" h="8266" w="8266">
                  <a:moveTo>
                    <a:pt x="1" y="1"/>
                  </a:moveTo>
                  <a:lnTo>
                    <a:pt x="1" y="8265"/>
                  </a:lnTo>
                  <a:lnTo>
                    <a:pt x="8265" y="8265"/>
                  </a:lnTo>
                  <a:lnTo>
                    <a:pt x="8265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3075">
              <a:solidFill>
                <a:schemeClr val="lt1"/>
              </a:solidFill>
              <a:prstDash val="solid"/>
              <a:miter lim="2092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27"/>
            <p:cNvSpPr/>
            <p:nvPr/>
          </p:nvSpPr>
          <p:spPr>
            <a:xfrm>
              <a:off x="4267565" y="2131260"/>
              <a:ext cx="515426" cy="515426"/>
            </a:xfrm>
            <a:custGeom>
              <a:rect b="b" l="l" r="r" t="t"/>
              <a:pathLst>
                <a:path extrusionOk="0" h="8266" w="8266">
                  <a:moveTo>
                    <a:pt x="0" y="1"/>
                  </a:moveTo>
                  <a:lnTo>
                    <a:pt x="0" y="8265"/>
                  </a:lnTo>
                  <a:lnTo>
                    <a:pt x="8265" y="8265"/>
                  </a:lnTo>
                  <a:lnTo>
                    <a:pt x="8265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3075">
              <a:solidFill>
                <a:schemeClr val="lt1"/>
              </a:solidFill>
              <a:prstDash val="solid"/>
              <a:miter lim="2092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27"/>
            <p:cNvSpPr/>
            <p:nvPr/>
          </p:nvSpPr>
          <p:spPr>
            <a:xfrm>
              <a:off x="4782915" y="2131260"/>
              <a:ext cx="515426" cy="515426"/>
            </a:xfrm>
            <a:custGeom>
              <a:rect b="b" l="l" r="r" t="t"/>
              <a:pathLst>
                <a:path extrusionOk="0" h="8266" w="8266">
                  <a:moveTo>
                    <a:pt x="0" y="1"/>
                  </a:moveTo>
                  <a:lnTo>
                    <a:pt x="0" y="8265"/>
                  </a:lnTo>
                  <a:lnTo>
                    <a:pt x="8265" y="8265"/>
                  </a:lnTo>
                  <a:lnTo>
                    <a:pt x="8265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13075">
              <a:solidFill>
                <a:srgbClr val="FFFFFF"/>
              </a:solidFill>
              <a:prstDash val="solid"/>
              <a:miter lim="2092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27"/>
            <p:cNvSpPr/>
            <p:nvPr/>
          </p:nvSpPr>
          <p:spPr>
            <a:xfrm>
              <a:off x="5298265" y="2131260"/>
              <a:ext cx="515364" cy="515426"/>
            </a:xfrm>
            <a:custGeom>
              <a:rect b="b" l="l" r="r" t="t"/>
              <a:pathLst>
                <a:path extrusionOk="0" h="8266" w="8265">
                  <a:moveTo>
                    <a:pt x="0" y="1"/>
                  </a:moveTo>
                  <a:lnTo>
                    <a:pt x="0" y="8265"/>
                  </a:lnTo>
                  <a:lnTo>
                    <a:pt x="8265" y="8265"/>
                  </a:lnTo>
                  <a:lnTo>
                    <a:pt x="8265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13075">
              <a:solidFill>
                <a:srgbClr val="FFFFFF"/>
              </a:solidFill>
              <a:prstDash val="solid"/>
              <a:miter lim="2092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27"/>
            <p:cNvSpPr/>
            <p:nvPr/>
          </p:nvSpPr>
          <p:spPr>
            <a:xfrm>
              <a:off x="5813552" y="2131260"/>
              <a:ext cx="515426" cy="515426"/>
            </a:xfrm>
            <a:custGeom>
              <a:rect b="b" l="l" r="r" t="t"/>
              <a:pathLst>
                <a:path extrusionOk="0" h="8266" w="8266">
                  <a:moveTo>
                    <a:pt x="1" y="1"/>
                  </a:moveTo>
                  <a:lnTo>
                    <a:pt x="1" y="8265"/>
                  </a:lnTo>
                  <a:lnTo>
                    <a:pt x="8266" y="8265"/>
                  </a:lnTo>
                  <a:lnTo>
                    <a:pt x="8266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13075">
              <a:solidFill>
                <a:srgbClr val="FFFFFF"/>
              </a:solidFill>
              <a:prstDash val="solid"/>
              <a:miter lim="2092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27"/>
            <p:cNvSpPr txBox="1"/>
            <p:nvPr/>
          </p:nvSpPr>
          <p:spPr>
            <a:xfrm>
              <a:off x="521055" y="2262288"/>
              <a:ext cx="1665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accent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AsseSs risk</a:t>
              </a:r>
              <a:endParaRPr sz="22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523" name="Google Shape;523;p27"/>
            <p:cNvSpPr txBox="1"/>
            <p:nvPr/>
          </p:nvSpPr>
          <p:spPr>
            <a:xfrm>
              <a:off x="6591945" y="2205626"/>
              <a:ext cx="2031000" cy="36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</a:t>
              </a:r>
              <a:b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Mars is a cold place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24" name="Google Shape;524;p27"/>
          <p:cNvGrpSpPr/>
          <p:nvPr/>
        </p:nvGrpSpPr>
        <p:grpSpPr>
          <a:xfrm>
            <a:off x="521055" y="1311112"/>
            <a:ext cx="8101890" cy="515426"/>
            <a:chOff x="521055" y="1311112"/>
            <a:chExt cx="8101890" cy="515426"/>
          </a:xfrm>
        </p:grpSpPr>
        <p:sp>
          <p:nvSpPr>
            <p:cNvPr id="525" name="Google Shape;525;p27"/>
            <p:cNvSpPr/>
            <p:nvPr/>
          </p:nvSpPr>
          <p:spPr>
            <a:xfrm>
              <a:off x="2207475" y="1311112"/>
              <a:ext cx="515426" cy="515426"/>
            </a:xfrm>
            <a:custGeom>
              <a:rect b="b" l="l" r="r" t="t"/>
              <a:pathLst>
                <a:path extrusionOk="0" h="8266" w="8266">
                  <a:moveTo>
                    <a:pt x="1" y="1"/>
                  </a:moveTo>
                  <a:lnTo>
                    <a:pt x="1" y="8266"/>
                  </a:lnTo>
                  <a:lnTo>
                    <a:pt x="8266" y="8266"/>
                  </a:lnTo>
                  <a:lnTo>
                    <a:pt x="8266" y="1"/>
                  </a:lnTo>
                  <a:close/>
                </a:path>
              </a:pathLst>
            </a:custGeom>
            <a:solidFill>
              <a:schemeClr val="accent4"/>
            </a:solidFill>
            <a:ln cap="flat" cmpd="sng" w="13075">
              <a:solidFill>
                <a:schemeClr val="lt1"/>
              </a:solidFill>
              <a:prstDash val="solid"/>
              <a:miter lim="2092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27"/>
            <p:cNvSpPr/>
            <p:nvPr/>
          </p:nvSpPr>
          <p:spPr>
            <a:xfrm>
              <a:off x="2722824" y="1311112"/>
              <a:ext cx="515426" cy="515426"/>
            </a:xfrm>
            <a:custGeom>
              <a:rect b="b" l="l" r="r" t="t"/>
              <a:pathLst>
                <a:path extrusionOk="0" h="8266" w="8266">
                  <a:moveTo>
                    <a:pt x="1" y="1"/>
                  </a:moveTo>
                  <a:lnTo>
                    <a:pt x="1" y="8266"/>
                  </a:lnTo>
                  <a:lnTo>
                    <a:pt x="8266" y="8266"/>
                  </a:lnTo>
                  <a:lnTo>
                    <a:pt x="8266" y="1"/>
                  </a:lnTo>
                  <a:close/>
                </a:path>
              </a:pathLst>
            </a:custGeom>
            <a:solidFill>
              <a:schemeClr val="accent4"/>
            </a:solidFill>
            <a:ln cap="flat" cmpd="sng" w="13075">
              <a:solidFill>
                <a:schemeClr val="lt1"/>
              </a:solidFill>
              <a:prstDash val="solid"/>
              <a:miter lim="2092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27"/>
            <p:cNvSpPr/>
            <p:nvPr/>
          </p:nvSpPr>
          <p:spPr>
            <a:xfrm>
              <a:off x="3238174" y="1311112"/>
              <a:ext cx="515426" cy="515426"/>
            </a:xfrm>
            <a:custGeom>
              <a:rect b="b" l="l" r="r" t="t"/>
              <a:pathLst>
                <a:path extrusionOk="0" h="8266" w="8266">
                  <a:moveTo>
                    <a:pt x="1" y="1"/>
                  </a:moveTo>
                  <a:lnTo>
                    <a:pt x="1" y="8266"/>
                  </a:lnTo>
                  <a:lnTo>
                    <a:pt x="8265" y="8266"/>
                  </a:lnTo>
                  <a:lnTo>
                    <a:pt x="8265" y="1"/>
                  </a:lnTo>
                  <a:close/>
                </a:path>
              </a:pathLst>
            </a:custGeom>
            <a:solidFill>
              <a:schemeClr val="accent4"/>
            </a:solidFill>
            <a:ln cap="flat" cmpd="sng" w="13075">
              <a:solidFill>
                <a:schemeClr val="lt1"/>
              </a:solidFill>
              <a:prstDash val="solid"/>
              <a:miter lim="2092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27"/>
            <p:cNvSpPr/>
            <p:nvPr/>
          </p:nvSpPr>
          <p:spPr>
            <a:xfrm>
              <a:off x="3752215" y="1311112"/>
              <a:ext cx="515426" cy="515426"/>
            </a:xfrm>
            <a:custGeom>
              <a:rect b="b" l="l" r="r" t="t"/>
              <a:pathLst>
                <a:path extrusionOk="0" h="8266" w="8266">
                  <a:moveTo>
                    <a:pt x="1" y="1"/>
                  </a:moveTo>
                  <a:lnTo>
                    <a:pt x="1" y="8266"/>
                  </a:lnTo>
                  <a:lnTo>
                    <a:pt x="8265" y="8266"/>
                  </a:lnTo>
                  <a:lnTo>
                    <a:pt x="8265" y="1"/>
                  </a:lnTo>
                  <a:close/>
                </a:path>
              </a:pathLst>
            </a:custGeom>
            <a:solidFill>
              <a:schemeClr val="accent4"/>
            </a:solidFill>
            <a:ln cap="flat" cmpd="sng" w="13075">
              <a:solidFill>
                <a:schemeClr val="lt1"/>
              </a:solidFill>
              <a:prstDash val="solid"/>
              <a:miter lim="2092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27"/>
            <p:cNvSpPr/>
            <p:nvPr/>
          </p:nvSpPr>
          <p:spPr>
            <a:xfrm>
              <a:off x="4267565" y="1311112"/>
              <a:ext cx="515426" cy="515426"/>
            </a:xfrm>
            <a:custGeom>
              <a:rect b="b" l="l" r="r" t="t"/>
              <a:pathLst>
                <a:path extrusionOk="0" h="8266" w="8266">
                  <a:moveTo>
                    <a:pt x="0" y="1"/>
                  </a:moveTo>
                  <a:lnTo>
                    <a:pt x="0" y="8266"/>
                  </a:lnTo>
                  <a:lnTo>
                    <a:pt x="8265" y="8266"/>
                  </a:lnTo>
                  <a:lnTo>
                    <a:pt x="8265" y="1"/>
                  </a:lnTo>
                  <a:close/>
                </a:path>
              </a:pathLst>
            </a:custGeom>
            <a:solidFill>
              <a:schemeClr val="accent4"/>
            </a:solidFill>
            <a:ln cap="flat" cmpd="sng" w="13075">
              <a:solidFill>
                <a:schemeClr val="lt1"/>
              </a:solidFill>
              <a:prstDash val="solid"/>
              <a:miter lim="2092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27"/>
            <p:cNvSpPr/>
            <p:nvPr/>
          </p:nvSpPr>
          <p:spPr>
            <a:xfrm>
              <a:off x="4782915" y="1311112"/>
              <a:ext cx="515426" cy="515426"/>
            </a:xfrm>
            <a:custGeom>
              <a:rect b="b" l="l" r="r" t="t"/>
              <a:pathLst>
                <a:path extrusionOk="0" h="8266" w="8266">
                  <a:moveTo>
                    <a:pt x="0" y="1"/>
                  </a:moveTo>
                  <a:lnTo>
                    <a:pt x="0" y="8266"/>
                  </a:lnTo>
                  <a:lnTo>
                    <a:pt x="8265" y="8266"/>
                  </a:lnTo>
                  <a:lnTo>
                    <a:pt x="8265" y="1"/>
                  </a:lnTo>
                  <a:close/>
                </a:path>
              </a:pathLst>
            </a:custGeom>
            <a:solidFill>
              <a:schemeClr val="accent4"/>
            </a:solidFill>
            <a:ln cap="flat" cmpd="sng" w="13075">
              <a:solidFill>
                <a:schemeClr val="lt1"/>
              </a:solidFill>
              <a:prstDash val="solid"/>
              <a:miter lim="2092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27"/>
            <p:cNvSpPr/>
            <p:nvPr/>
          </p:nvSpPr>
          <p:spPr>
            <a:xfrm>
              <a:off x="5298265" y="1311112"/>
              <a:ext cx="515364" cy="515426"/>
            </a:xfrm>
            <a:custGeom>
              <a:rect b="b" l="l" r="r" t="t"/>
              <a:pathLst>
                <a:path extrusionOk="0" h="8266" w="8265">
                  <a:moveTo>
                    <a:pt x="0" y="1"/>
                  </a:moveTo>
                  <a:lnTo>
                    <a:pt x="0" y="8266"/>
                  </a:lnTo>
                  <a:lnTo>
                    <a:pt x="8265" y="8266"/>
                  </a:lnTo>
                  <a:lnTo>
                    <a:pt x="8265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13075">
              <a:solidFill>
                <a:srgbClr val="FFFFFF"/>
              </a:solidFill>
              <a:prstDash val="solid"/>
              <a:miter lim="2092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27"/>
            <p:cNvSpPr/>
            <p:nvPr/>
          </p:nvSpPr>
          <p:spPr>
            <a:xfrm>
              <a:off x="5813552" y="1311112"/>
              <a:ext cx="515426" cy="515426"/>
            </a:xfrm>
            <a:custGeom>
              <a:rect b="b" l="l" r="r" t="t"/>
              <a:pathLst>
                <a:path extrusionOk="0" h="8266" w="8266">
                  <a:moveTo>
                    <a:pt x="1" y="1"/>
                  </a:moveTo>
                  <a:lnTo>
                    <a:pt x="1" y="8266"/>
                  </a:lnTo>
                  <a:lnTo>
                    <a:pt x="8266" y="8266"/>
                  </a:lnTo>
                  <a:lnTo>
                    <a:pt x="8266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13075">
              <a:solidFill>
                <a:srgbClr val="FFFFFF"/>
              </a:solidFill>
              <a:prstDash val="solid"/>
              <a:miter lim="2092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27"/>
            <p:cNvSpPr txBox="1"/>
            <p:nvPr/>
          </p:nvSpPr>
          <p:spPr>
            <a:xfrm>
              <a:off x="521055" y="1442146"/>
              <a:ext cx="1665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accent4"/>
                  </a:solidFill>
                  <a:latin typeface="Bebas Neue"/>
                  <a:ea typeface="Bebas Neue"/>
                  <a:cs typeface="Bebas Neue"/>
                  <a:sym typeface="Bebas Neue"/>
                </a:rPr>
                <a:t>Identify risk</a:t>
              </a:r>
              <a:endParaRPr sz="22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534" name="Google Shape;534;p27"/>
            <p:cNvSpPr txBox="1"/>
            <p:nvPr/>
          </p:nvSpPr>
          <p:spPr>
            <a:xfrm>
              <a:off x="6591945" y="1385614"/>
              <a:ext cx="2031000" cy="36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the only planet with rings of them all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28"/>
          <p:cNvSpPr txBox="1"/>
          <p:nvPr>
            <p:ph type="title"/>
          </p:nvPr>
        </p:nvSpPr>
        <p:spPr>
          <a:xfrm>
            <a:off x="457225" y="409575"/>
            <a:ext cx="8229600" cy="32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 Management Infographics</a:t>
            </a:r>
            <a:endParaRPr/>
          </a:p>
        </p:txBody>
      </p:sp>
      <p:grpSp>
        <p:nvGrpSpPr>
          <p:cNvPr id="540" name="Google Shape;540;p28"/>
          <p:cNvGrpSpPr/>
          <p:nvPr/>
        </p:nvGrpSpPr>
        <p:grpSpPr>
          <a:xfrm>
            <a:off x="470588" y="1199325"/>
            <a:ext cx="4090213" cy="2546475"/>
            <a:chOff x="470588" y="1332675"/>
            <a:chExt cx="4090213" cy="2546475"/>
          </a:xfrm>
        </p:grpSpPr>
        <p:sp>
          <p:nvSpPr>
            <p:cNvPr id="541" name="Google Shape;541;p28"/>
            <p:cNvSpPr txBox="1"/>
            <p:nvPr/>
          </p:nvSpPr>
          <p:spPr>
            <a:xfrm>
              <a:off x="716590" y="1485300"/>
              <a:ext cx="17955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 sz="20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42" name="Google Shape;542;p28"/>
            <p:cNvSpPr txBox="1"/>
            <p:nvPr/>
          </p:nvSpPr>
          <p:spPr>
            <a:xfrm>
              <a:off x="470588" y="1832150"/>
              <a:ext cx="2041500" cy="51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543" name="Google Shape;543;p28"/>
            <p:cNvCxnSpPr>
              <a:stCxn id="541" idx="3"/>
            </p:cNvCxnSpPr>
            <p:nvPr/>
          </p:nvCxnSpPr>
          <p:spPr>
            <a:xfrm>
              <a:off x="2512090" y="1700100"/>
              <a:ext cx="13161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med" w="med" type="oval"/>
              <a:tailEnd len="med" w="med" type="none"/>
            </a:ln>
          </p:spPr>
        </p:cxnSp>
        <p:sp>
          <p:nvSpPr>
            <p:cNvPr id="544" name="Google Shape;544;p28"/>
            <p:cNvSpPr/>
            <p:nvPr/>
          </p:nvSpPr>
          <p:spPr>
            <a:xfrm>
              <a:off x="3090050" y="1332675"/>
              <a:ext cx="1470750" cy="2546475"/>
            </a:xfrm>
            <a:custGeom>
              <a:rect b="b" l="l" r="r" t="t"/>
              <a:pathLst>
                <a:path extrusionOk="0" h="101859" w="58830">
                  <a:moveTo>
                    <a:pt x="58829" y="1"/>
                  </a:moveTo>
                  <a:lnTo>
                    <a:pt x="58829" y="1"/>
                  </a:lnTo>
                  <a:cubicBezTo>
                    <a:pt x="26277" y="382"/>
                    <a:pt x="0" y="26885"/>
                    <a:pt x="0" y="59532"/>
                  </a:cubicBezTo>
                  <a:cubicBezTo>
                    <a:pt x="0" y="76094"/>
                    <a:pt x="6763" y="91072"/>
                    <a:pt x="17669" y="101859"/>
                  </a:cubicBezTo>
                  <a:lnTo>
                    <a:pt x="5882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28"/>
            <p:cNvSpPr txBox="1"/>
            <p:nvPr/>
          </p:nvSpPr>
          <p:spPr>
            <a:xfrm>
              <a:off x="3410550" y="1854150"/>
              <a:ext cx="701400" cy="51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5º</a:t>
              </a:r>
              <a:endParaRPr sz="22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546" name="Google Shape;546;p28"/>
          <p:cNvGrpSpPr/>
          <p:nvPr/>
        </p:nvGrpSpPr>
        <p:grpSpPr>
          <a:xfrm>
            <a:off x="470588" y="2265250"/>
            <a:ext cx="4817663" cy="2289069"/>
            <a:chOff x="470588" y="2398600"/>
            <a:chExt cx="4817663" cy="2289069"/>
          </a:xfrm>
        </p:grpSpPr>
        <p:grpSp>
          <p:nvGrpSpPr>
            <p:cNvPr id="547" name="Google Shape;547;p28"/>
            <p:cNvGrpSpPr/>
            <p:nvPr/>
          </p:nvGrpSpPr>
          <p:grpSpPr>
            <a:xfrm>
              <a:off x="470588" y="3825731"/>
              <a:ext cx="2041503" cy="861937"/>
              <a:chOff x="470588" y="3829813"/>
              <a:chExt cx="2041503" cy="861937"/>
            </a:xfrm>
          </p:grpSpPr>
          <p:sp>
            <p:nvSpPr>
              <p:cNvPr id="548" name="Google Shape;548;p28"/>
              <p:cNvSpPr txBox="1"/>
              <p:nvPr/>
            </p:nvSpPr>
            <p:spPr>
              <a:xfrm>
                <a:off x="716590" y="3829813"/>
                <a:ext cx="1795500" cy="42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accent4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JUPITER</a:t>
                </a:r>
                <a:endParaRPr sz="20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549" name="Google Shape;549;p28"/>
              <p:cNvSpPr txBox="1"/>
              <p:nvPr/>
            </p:nvSpPr>
            <p:spPr>
              <a:xfrm>
                <a:off x="470588" y="4176650"/>
                <a:ext cx="2041500" cy="515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Jupiter is the biggest planet of them all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cxnSp>
          <p:nvCxnSpPr>
            <p:cNvPr id="550" name="Google Shape;550;p28"/>
            <p:cNvCxnSpPr/>
            <p:nvPr/>
          </p:nvCxnSpPr>
          <p:spPr>
            <a:xfrm>
              <a:off x="2512090" y="4040531"/>
              <a:ext cx="12978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med" w="med" type="oval"/>
              <a:tailEnd len="med" w="med" type="none"/>
            </a:ln>
          </p:spPr>
        </p:cxnSp>
        <p:sp>
          <p:nvSpPr>
            <p:cNvPr id="551" name="Google Shape;551;p28"/>
            <p:cNvSpPr/>
            <p:nvPr/>
          </p:nvSpPr>
          <p:spPr>
            <a:xfrm>
              <a:off x="3090050" y="2398600"/>
              <a:ext cx="2198200" cy="1910675"/>
            </a:xfrm>
            <a:custGeom>
              <a:rect b="b" l="l" r="r" t="t"/>
              <a:pathLst>
                <a:path extrusionOk="0" h="76427" w="87928">
                  <a:moveTo>
                    <a:pt x="2429" y="0"/>
                  </a:moveTo>
                  <a:cubicBezTo>
                    <a:pt x="858" y="5358"/>
                    <a:pt x="0" y="11025"/>
                    <a:pt x="0" y="16895"/>
                  </a:cubicBezTo>
                  <a:cubicBezTo>
                    <a:pt x="0" y="49768"/>
                    <a:pt x="26658" y="76426"/>
                    <a:pt x="59532" y="76426"/>
                  </a:cubicBezTo>
                  <a:cubicBezTo>
                    <a:pt x="69819" y="76426"/>
                    <a:pt x="79486" y="73819"/>
                    <a:pt x="87928" y="69235"/>
                  </a:cubicBezTo>
                  <a:lnTo>
                    <a:pt x="24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28"/>
            <p:cNvSpPr txBox="1"/>
            <p:nvPr/>
          </p:nvSpPr>
          <p:spPr>
            <a:xfrm>
              <a:off x="3312512" y="3096375"/>
              <a:ext cx="701400" cy="51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4º</a:t>
              </a:r>
              <a:endParaRPr sz="22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553" name="Google Shape;553;p28"/>
          <p:cNvGrpSpPr/>
          <p:nvPr/>
        </p:nvGrpSpPr>
        <p:grpSpPr>
          <a:xfrm>
            <a:off x="3756200" y="2389950"/>
            <a:ext cx="4917213" cy="2164375"/>
            <a:chOff x="3756200" y="2523300"/>
            <a:chExt cx="4917213" cy="2164375"/>
          </a:xfrm>
        </p:grpSpPr>
        <p:grpSp>
          <p:nvGrpSpPr>
            <p:cNvPr id="554" name="Google Shape;554;p28"/>
            <p:cNvGrpSpPr/>
            <p:nvPr/>
          </p:nvGrpSpPr>
          <p:grpSpPr>
            <a:xfrm>
              <a:off x="6631904" y="3825725"/>
              <a:ext cx="2041509" cy="861950"/>
              <a:chOff x="6631904" y="3869275"/>
              <a:chExt cx="2041509" cy="861950"/>
            </a:xfrm>
          </p:grpSpPr>
          <p:sp>
            <p:nvSpPr>
              <p:cNvPr id="555" name="Google Shape;555;p28"/>
              <p:cNvSpPr txBox="1"/>
              <p:nvPr/>
            </p:nvSpPr>
            <p:spPr>
              <a:xfrm>
                <a:off x="6631904" y="3869275"/>
                <a:ext cx="1808400" cy="42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900">
                    <a:solidFill>
                      <a:schemeClr val="accent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SATURN</a:t>
                </a:r>
                <a:endParaRPr sz="19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556" name="Google Shape;556;p28"/>
              <p:cNvSpPr txBox="1"/>
              <p:nvPr/>
            </p:nvSpPr>
            <p:spPr>
              <a:xfrm>
                <a:off x="6631913" y="4216125"/>
                <a:ext cx="2041500" cy="515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It’s composed of hydrogen and helium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cxnSp>
          <p:nvCxnSpPr>
            <p:cNvPr id="557" name="Google Shape;557;p28"/>
            <p:cNvCxnSpPr/>
            <p:nvPr/>
          </p:nvCxnSpPr>
          <p:spPr>
            <a:xfrm rot="10800000">
              <a:off x="5174204" y="4040531"/>
              <a:ext cx="14577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oval"/>
              <a:tailEnd len="med" w="med" type="none"/>
            </a:ln>
          </p:spPr>
        </p:cxnSp>
        <p:sp>
          <p:nvSpPr>
            <p:cNvPr id="558" name="Google Shape;558;p28"/>
            <p:cNvSpPr/>
            <p:nvPr/>
          </p:nvSpPr>
          <p:spPr>
            <a:xfrm>
              <a:off x="3756200" y="2523300"/>
              <a:ext cx="2310425" cy="1785975"/>
            </a:xfrm>
            <a:custGeom>
              <a:rect b="b" l="l" r="r" t="t"/>
              <a:pathLst>
                <a:path extrusionOk="0" h="71439" w="92417">
                  <a:moveTo>
                    <a:pt x="91226" y="1"/>
                  </a:moveTo>
                  <a:lnTo>
                    <a:pt x="1" y="61532"/>
                  </a:lnTo>
                  <a:cubicBezTo>
                    <a:pt x="9418" y="67795"/>
                    <a:pt x="20729" y="71438"/>
                    <a:pt x="32886" y="71438"/>
                  </a:cubicBezTo>
                  <a:cubicBezTo>
                    <a:pt x="65771" y="71438"/>
                    <a:pt x="92417" y="44780"/>
                    <a:pt x="92417" y="11907"/>
                  </a:cubicBezTo>
                  <a:cubicBezTo>
                    <a:pt x="92417" y="7823"/>
                    <a:pt x="92012" y="3847"/>
                    <a:pt x="912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28"/>
            <p:cNvSpPr txBox="1"/>
            <p:nvPr/>
          </p:nvSpPr>
          <p:spPr>
            <a:xfrm>
              <a:off x="4472804" y="3611500"/>
              <a:ext cx="701400" cy="51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3º</a:t>
              </a:r>
              <a:endParaRPr sz="22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560" name="Google Shape;560;p28"/>
          <p:cNvGrpSpPr/>
          <p:nvPr/>
        </p:nvGrpSpPr>
        <p:grpSpPr>
          <a:xfrm>
            <a:off x="4723275" y="1206475"/>
            <a:ext cx="3950138" cy="2628025"/>
            <a:chOff x="4723275" y="1339825"/>
            <a:chExt cx="3950138" cy="2628025"/>
          </a:xfrm>
        </p:grpSpPr>
        <p:sp>
          <p:nvSpPr>
            <p:cNvPr id="561" name="Google Shape;561;p28"/>
            <p:cNvSpPr txBox="1"/>
            <p:nvPr/>
          </p:nvSpPr>
          <p:spPr>
            <a:xfrm>
              <a:off x="6631904" y="2677288"/>
              <a:ext cx="18084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20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62" name="Google Shape;562;p28"/>
            <p:cNvSpPr txBox="1"/>
            <p:nvPr/>
          </p:nvSpPr>
          <p:spPr>
            <a:xfrm>
              <a:off x="6631913" y="3024125"/>
              <a:ext cx="2041500" cy="51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</a:t>
              </a:r>
              <a:b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Mars is a cold place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563" name="Google Shape;563;p28"/>
            <p:cNvCxnSpPr>
              <a:stCxn id="561" idx="1"/>
            </p:cNvCxnSpPr>
            <p:nvPr/>
          </p:nvCxnSpPr>
          <p:spPr>
            <a:xfrm rot="10800000">
              <a:off x="6041204" y="2892088"/>
              <a:ext cx="5907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oval"/>
              <a:tailEnd len="med" w="med" type="none"/>
            </a:ln>
          </p:spPr>
        </p:cxnSp>
        <p:sp>
          <p:nvSpPr>
            <p:cNvPr id="564" name="Google Shape;564;p28"/>
            <p:cNvSpPr/>
            <p:nvPr/>
          </p:nvSpPr>
          <p:spPr>
            <a:xfrm>
              <a:off x="4723275" y="1339825"/>
              <a:ext cx="1343350" cy="2628025"/>
            </a:xfrm>
            <a:custGeom>
              <a:rect b="b" l="l" r="r" t="t"/>
              <a:pathLst>
                <a:path extrusionOk="0" h="105121" w="53734">
                  <a:moveTo>
                    <a:pt x="1" y="1"/>
                  </a:moveTo>
                  <a:lnTo>
                    <a:pt x="32148" y="105121"/>
                  </a:lnTo>
                  <a:cubicBezTo>
                    <a:pt x="45328" y="94203"/>
                    <a:pt x="53734" y="77713"/>
                    <a:pt x="53734" y="59246"/>
                  </a:cubicBezTo>
                  <a:cubicBezTo>
                    <a:pt x="53734" y="28326"/>
                    <a:pt x="30159" y="2906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28"/>
            <p:cNvSpPr txBox="1"/>
            <p:nvPr/>
          </p:nvSpPr>
          <p:spPr>
            <a:xfrm>
              <a:off x="5317813" y="2638425"/>
              <a:ext cx="639900" cy="51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2º</a:t>
              </a:r>
              <a:endParaRPr sz="22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566" name="Google Shape;566;p28"/>
          <p:cNvGrpSpPr/>
          <p:nvPr/>
        </p:nvGrpSpPr>
        <p:grpSpPr>
          <a:xfrm>
            <a:off x="4191675" y="1200825"/>
            <a:ext cx="4481738" cy="1013075"/>
            <a:chOff x="4191675" y="1334175"/>
            <a:chExt cx="4481738" cy="1013075"/>
          </a:xfrm>
        </p:grpSpPr>
        <p:sp>
          <p:nvSpPr>
            <p:cNvPr id="567" name="Google Shape;567;p28"/>
            <p:cNvSpPr txBox="1"/>
            <p:nvPr/>
          </p:nvSpPr>
          <p:spPr>
            <a:xfrm>
              <a:off x="6631913" y="1832150"/>
              <a:ext cx="2041500" cy="51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68" name="Google Shape;568;p28"/>
            <p:cNvSpPr txBox="1"/>
            <p:nvPr/>
          </p:nvSpPr>
          <p:spPr>
            <a:xfrm>
              <a:off x="6631904" y="1485300"/>
              <a:ext cx="18084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20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cxnSp>
          <p:nvCxnSpPr>
            <p:cNvPr id="569" name="Google Shape;569;p28"/>
            <p:cNvCxnSpPr>
              <a:stCxn id="568" idx="1"/>
            </p:cNvCxnSpPr>
            <p:nvPr/>
          </p:nvCxnSpPr>
          <p:spPr>
            <a:xfrm rot="10800000">
              <a:off x="5434904" y="1700100"/>
              <a:ext cx="1197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oval"/>
              <a:tailEnd len="med" w="med" type="none"/>
            </a:ln>
          </p:spPr>
        </p:cxnSp>
        <p:sp>
          <p:nvSpPr>
            <p:cNvPr id="570" name="Google Shape;570;p28"/>
            <p:cNvSpPr/>
            <p:nvPr/>
          </p:nvSpPr>
          <p:spPr>
            <a:xfrm>
              <a:off x="4191675" y="1334175"/>
              <a:ext cx="1760075" cy="914725"/>
            </a:xfrm>
            <a:custGeom>
              <a:rect b="b" l="l" r="r" t="t"/>
              <a:pathLst>
                <a:path extrusionOk="0" h="36589" w="70403">
                  <a:moveTo>
                    <a:pt x="15467" y="0"/>
                  </a:moveTo>
                  <a:cubicBezTo>
                    <a:pt x="15228" y="0"/>
                    <a:pt x="14990" y="24"/>
                    <a:pt x="14764" y="24"/>
                  </a:cubicBezTo>
                  <a:lnTo>
                    <a:pt x="0" y="36588"/>
                  </a:lnTo>
                  <a:lnTo>
                    <a:pt x="70402" y="36588"/>
                  </a:lnTo>
                  <a:cubicBezTo>
                    <a:pt x="61401" y="15014"/>
                    <a:pt x="40196" y="0"/>
                    <a:pt x="154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28"/>
            <p:cNvSpPr txBox="1"/>
            <p:nvPr/>
          </p:nvSpPr>
          <p:spPr>
            <a:xfrm>
              <a:off x="4677913" y="1589375"/>
              <a:ext cx="639900" cy="51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1º</a:t>
              </a:r>
              <a:endParaRPr sz="22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sp>
        <p:nvSpPr>
          <p:cNvPr id="572" name="Google Shape;572;p28"/>
          <p:cNvSpPr txBox="1"/>
          <p:nvPr/>
        </p:nvSpPr>
        <p:spPr>
          <a:xfrm>
            <a:off x="3966185" y="2420715"/>
            <a:ext cx="12117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RISK</a:t>
            </a:r>
            <a:endParaRPr sz="1500">
              <a:solidFill>
                <a:schemeClr val="dk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MANAGEMENT</a:t>
            </a:r>
            <a:endParaRPr sz="1500">
              <a:solidFill>
                <a:schemeClr val="dk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29"/>
          <p:cNvSpPr txBox="1"/>
          <p:nvPr>
            <p:ph type="title"/>
          </p:nvPr>
        </p:nvSpPr>
        <p:spPr>
          <a:xfrm>
            <a:off x="457225" y="409575"/>
            <a:ext cx="8229600" cy="32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 Management Infographics</a:t>
            </a:r>
            <a:endParaRPr/>
          </a:p>
        </p:txBody>
      </p:sp>
      <p:sp>
        <p:nvSpPr>
          <p:cNvPr id="578" name="Google Shape;578;p29"/>
          <p:cNvSpPr/>
          <p:nvPr/>
        </p:nvSpPr>
        <p:spPr>
          <a:xfrm>
            <a:off x="4365125" y="1655528"/>
            <a:ext cx="1408200" cy="8955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579" name="Google Shape;579;p29"/>
          <p:cNvSpPr txBox="1"/>
          <p:nvPr/>
        </p:nvSpPr>
        <p:spPr>
          <a:xfrm>
            <a:off x="4925196" y="1416514"/>
            <a:ext cx="285000" cy="1731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Low</a:t>
            </a:r>
            <a:endParaRPr sz="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0" name="Google Shape;580;p29"/>
          <p:cNvSpPr/>
          <p:nvPr/>
        </p:nvSpPr>
        <p:spPr>
          <a:xfrm>
            <a:off x="5773473" y="1655528"/>
            <a:ext cx="1408200" cy="895500"/>
          </a:xfrm>
          <a:prstGeom prst="rect">
            <a:avLst/>
          </a:prstGeom>
          <a:solidFill>
            <a:schemeClr val="accent4"/>
          </a:solidFill>
          <a:ln cap="flat" cmpd="sng" w="381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581" name="Google Shape;581;p29"/>
          <p:cNvSpPr txBox="1"/>
          <p:nvPr/>
        </p:nvSpPr>
        <p:spPr>
          <a:xfrm>
            <a:off x="6233166" y="1416514"/>
            <a:ext cx="489000" cy="1731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Medium</a:t>
            </a:r>
            <a:endParaRPr sz="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2" name="Google Shape;582;p29"/>
          <p:cNvSpPr/>
          <p:nvPr/>
        </p:nvSpPr>
        <p:spPr>
          <a:xfrm>
            <a:off x="7181822" y="1655528"/>
            <a:ext cx="1408200" cy="895500"/>
          </a:xfrm>
          <a:prstGeom prst="rect">
            <a:avLst/>
          </a:prstGeom>
          <a:solidFill>
            <a:schemeClr val="accent4"/>
          </a:solidFill>
          <a:ln cap="flat" cmpd="sng" w="381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583" name="Google Shape;583;p29"/>
          <p:cNvSpPr txBox="1"/>
          <p:nvPr/>
        </p:nvSpPr>
        <p:spPr>
          <a:xfrm>
            <a:off x="7731106" y="1416514"/>
            <a:ext cx="309900" cy="1731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High</a:t>
            </a:r>
            <a:endParaRPr sz="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4" name="Google Shape;584;p29"/>
          <p:cNvSpPr/>
          <p:nvPr/>
        </p:nvSpPr>
        <p:spPr>
          <a:xfrm>
            <a:off x="4365125" y="2550913"/>
            <a:ext cx="1408200" cy="895500"/>
          </a:xfrm>
          <a:prstGeom prst="rect">
            <a:avLst/>
          </a:prstGeom>
          <a:solidFill>
            <a:schemeClr val="accent2"/>
          </a:solidFill>
          <a:ln cap="flat" cmpd="sng" w="381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585" name="Google Shape;585;p29"/>
          <p:cNvSpPr txBox="1"/>
          <p:nvPr/>
        </p:nvSpPr>
        <p:spPr>
          <a:xfrm rot="-5400000">
            <a:off x="3955873" y="2912123"/>
            <a:ext cx="488700" cy="1731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Medium</a:t>
            </a:r>
            <a:endParaRPr sz="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6" name="Google Shape;586;p29"/>
          <p:cNvSpPr/>
          <p:nvPr/>
        </p:nvSpPr>
        <p:spPr>
          <a:xfrm>
            <a:off x="5773473" y="2550913"/>
            <a:ext cx="1408200" cy="8955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587" name="Google Shape;587;p29"/>
          <p:cNvSpPr/>
          <p:nvPr/>
        </p:nvSpPr>
        <p:spPr>
          <a:xfrm>
            <a:off x="7181822" y="2550913"/>
            <a:ext cx="1408200" cy="895500"/>
          </a:xfrm>
          <a:prstGeom prst="rect">
            <a:avLst/>
          </a:prstGeom>
          <a:solidFill>
            <a:schemeClr val="accent4"/>
          </a:solidFill>
          <a:ln cap="flat" cmpd="sng" w="381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588" name="Google Shape;588;p29"/>
          <p:cNvSpPr/>
          <p:nvPr/>
        </p:nvSpPr>
        <p:spPr>
          <a:xfrm>
            <a:off x="4365125" y="3446297"/>
            <a:ext cx="1408200" cy="895500"/>
          </a:xfrm>
          <a:prstGeom prst="rect">
            <a:avLst/>
          </a:prstGeom>
          <a:solidFill>
            <a:schemeClr val="accent2"/>
          </a:solidFill>
          <a:ln cap="flat" cmpd="sng" w="381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589" name="Google Shape;589;p29"/>
          <p:cNvSpPr txBox="1"/>
          <p:nvPr/>
        </p:nvSpPr>
        <p:spPr>
          <a:xfrm rot="-5400000">
            <a:off x="4057723" y="3807466"/>
            <a:ext cx="285000" cy="1731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Low</a:t>
            </a:r>
            <a:endParaRPr sz="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0" name="Google Shape;590;p29"/>
          <p:cNvSpPr/>
          <p:nvPr/>
        </p:nvSpPr>
        <p:spPr>
          <a:xfrm>
            <a:off x="5773473" y="3446297"/>
            <a:ext cx="1408200" cy="895500"/>
          </a:xfrm>
          <a:prstGeom prst="rect">
            <a:avLst/>
          </a:prstGeom>
          <a:solidFill>
            <a:schemeClr val="accent2"/>
          </a:solidFill>
          <a:ln cap="flat" cmpd="sng" w="381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591" name="Google Shape;591;p29"/>
          <p:cNvSpPr/>
          <p:nvPr/>
        </p:nvSpPr>
        <p:spPr>
          <a:xfrm>
            <a:off x="7181822" y="3446297"/>
            <a:ext cx="1408200" cy="8955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592" name="Google Shape;592;p29"/>
          <p:cNvSpPr txBox="1"/>
          <p:nvPr/>
        </p:nvSpPr>
        <p:spPr>
          <a:xfrm rot="-5400000">
            <a:off x="4045423" y="2016720"/>
            <a:ext cx="309600" cy="1731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High</a:t>
            </a:r>
            <a:endParaRPr sz="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3" name="Google Shape;593;p29"/>
          <p:cNvSpPr txBox="1"/>
          <p:nvPr/>
        </p:nvSpPr>
        <p:spPr>
          <a:xfrm>
            <a:off x="5672771" y="1164278"/>
            <a:ext cx="1609800" cy="2193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RISK CONSEQUENCE</a:t>
            </a:r>
            <a:endParaRPr sz="6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594" name="Google Shape;594;p29"/>
          <p:cNvSpPr txBox="1"/>
          <p:nvPr/>
        </p:nvSpPr>
        <p:spPr>
          <a:xfrm rot="-5400000">
            <a:off x="3293283" y="2888923"/>
            <a:ext cx="1343100" cy="2193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RISK LIKELIHOOD</a:t>
            </a:r>
            <a:endParaRPr sz="6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595" name="Google Shape;595;p29"/>
          <p:cNvSpPr txBox="1"/>
          <p:nvPr/>
        </p:nvSpPr>
        <p:spPr>
          <a:xfrm>
            <a:off x="4701237" y="4502614"/>
            <a:ext cx="603900" cy="1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Risk Level:</a:t>
            </a:r>
            <a:endParaRPr sz="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6" name="Google Shape;596;p29"/>
          <p:cNvSpPr/>
          <p:nvPr/>
        </p:nvSpPr>
        <p:spPr>
          <a:xfrm>
            <a:off x="5439745" y="4449056"/>
            <a:ext cx="392700" cy="280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597" name="Google Shape;597;p29"/>
          <p:cNvSpPr txBox="1"/>
          <p:nvPr/>
        </p:nvSpPr>
        <p:spPr>
          <a:xfrm>
            <a:off x="5886342" y="4502614"/>
            <a:ext cx="285000" cy="1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Low</a:t>
            </a:r>
            <a:endParaRPr sz="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8" name="Google Shape;598;p29"/>
          <p:cNvSpPr/>
          <p:nvPr/>
        </p:nvSpPr>
        <p:spPr>
          <a:xfrm>
            <a:off x="6363911" y="4449056"/>
            <a:ext cx="392700" cy="28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599" name="Google Shape;599;p29"/>
          <p:cNvSpPr txBox="1"/>
          <p:nvPr/>
        </p:nvSpPr>
        <p:spPr>
          <a:xfrm>
            <a:off x="6810508" y="4502614"/>
            <a:ext cx="489000" cy="1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Medium</a:t>
            </a:r>
            <a:endParaRPr sz="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0" name="Google Shape;600;p29"/>
          <p:cNvSpPr/>
          <p:nvPr/>
        </p:nvSpPr>
        <p:spPr>
          <a:xfrm>
            <a:off x="7497681" y="4449056"/>
            <a:ext cx="392700" cy="280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601" name="Google Shape;601;p29"/>
          <p:cNvSpPr txBox="1"/>
          <p:nvPr/>
        </p:nvSpPr>
        <p:spPr>
          <a:xfrm>
            <a:off x="7944278" y="4502614"/>
            <a:ext cx="309900" cy="1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High</a:t>
            </a:r>
            <a:endParaRPr sz="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602" name="Google Shape;602;p29"/>
          <p:cNvGrpSpPr/>
          <p:nvPr/>
        </p:nvGrpSpPr>
        <p:grpSpPr>
          <a:xfrm>
            <a:off x="553978" y="1195721"/>
            <a:ext cx="2718900" cy="917209"/>
            <a:chOff x="553975" y="1340241"/>
            <a:chExt cx="2718900" cy="917209"/>
          </a:xfrm>
        </p:grpSpPr>
        <p:sp>
          <p:nvSpPr>
            <p:cNvPr id="603" name="Google Shape;603;p29"/>
            <p:cNvSpPr txBox="1"/>
            <p:nvPr/>
          </p:nvSpPr>
          <p:spPr>
            <a:xfrm>
              <a:off x="553975" y="1702750"/>
              <a:ext cx="2718900" cy="55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</a:t>
              </a: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planet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t/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04" name="Google Shape;604;p29"/>
            <p:cNvSpPr txBox="1"/>
            <p:nvPr/>
          </p:nvSpPr>
          <p:spPr>
            <a:xfrm>
              <a:off x="553975" y="1340241"/>
              <a:ext cx="2718900" cy="43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FIRST RISKS</a:t>
              </a:r>
              <a:endParaRPr sz="16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t/>
              </a:r>
              <a:endParaRPr sz="16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05" name="Google Shape;605;p29"/>
          <p:cNvGrpSpPr/>
          <p:nvPr/>
        </p:nvGrpSpPr>
        <p:grpSpPr>
          <a:xfrm>
            <a:off x="553978" y="2412503"/>
            <a:ext cx="2718900" cy="882228"/>
            <a:chOff x="553975" y="2448874"/>
            <a:chExt cx="2718900" cy="882228"/>
          </a:xfrm>
        </p:grpSpPr>
        <p:sp>
          <p:nvSpPr>
            <p:cNvPr id="606" name="Google Shape;606;p29"/>
            <p:cNvSpPr txBox="1"/>
            <p:nvPr/>
          </p:nvSpPr>
          <p:spPr>
            <a:xfrm>
              <a:off x="553975" y="2776403"/>
              <a:ext cx="2718900" cy="55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Saturn is composed of hydrogen and helium and is the ringed one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07" name="Google Shape;607;p29"/>
            <p:cNvSpPr txBox="1"/>
            <p:nvPr/>
          </p:nvSpPr>
          <p:spPr>
            <a:xfrm>
              <a:off x="553975" y="2448874"/>
              <a:ext cx="2718900" cy="43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6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SECOND</a:t>
              </a:r>
              <a:r>
                <a:rPr lang="en" sz="16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 RISKS</a:t>
              </a:r>
              <a:endParaRPr sz="16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08" name="Google Shape;608;p29"/>
          <p:cNvGrpSpPr/>
          <p:nvPr/>
        </p:nvGrpSpPr>
        <p:grpSpPr>
          <a:xfrm>
            <a:off x="553978" y="3594305"/>
            <a:ext cx="2718900" cy="849855"/>
            <a:chOff x="553975" y="3554901"/>
            <a:chExt cx="2718900" cy="849855"/>
          </a:xfrm>
        </p:grpSpPr>
        <p:sp>
          <p:nvSpPr>
            <p:cNvPr id="609" name="Google Shape;609;p29"/>
            <p:cNvSpPr txBox="1"/>
            <p:nvPr/>
          </p:nvSpPr>
          <p:spPr>
            <a:xfrm>
              <a:off x="553975" y="3850056"/>
              <a:ext cx="2718900" cy="55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planet from the Sun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10" name="Google Shape;610;p29"/>
            <p:cNvSpPr txBox="1"/>
            <p:nvPr/>
          </p:nvSpPr>
          <p:spPr>
            <a:xfrm>
              <a:off x="553975" y="3554901"/>
              <a:ext cx="2718900" cy="43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6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THIRD</a:t>
              </a:r>
              <a:r>
                <a:rPr lang="en" sz="16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 RISKS</a:t>
              </a:r>
              <a:endParaRPr sz="16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30"/>
          <p:cNvSpPr txBox="1"/>
          <p:nvPr>
            <p:ph type="title"/>
          </p:nvPr>
        </p:nvSpPr>
        <p:spPr>
          <a:xfrm>
            <a:off x="457225" y="409575"/>
            <a:ext cx="8229600" cy="32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 Management Infographics</a:t>
            </a:r>
            <a:endParaRPr/>
          </a:p>
        </p:txBody>
      </p:sp>
      <p:sp>
        <p:nvSpPr>
          <p:cNvPr id="616" name="Google Shape;616;p30"/>
          <p:cNvSpPr/>
          <p:nvPr/>
        </p:nvSpPr>
        <p:spPr>
          <a:xfrm>
            <a:off x="4802332" y="3456769"/>
            <a:ext cx="2938934" cy="1283762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365750" spcFirstLastPara="1" rIns="36575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Mercury is the closest planet to the Sun and the smallest one of them all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7" name="Google Shape;617;p30"/>
          <p:cNvSpPr/>
          <p:nvPr/>
        </p:nvSpPr>
        <p:spPr>
          <a:xfrm>
            <a:off x="4802332" y="3147823"/>
            <a:ext cx="2936692" cy="483852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CONTROL RISK</a:t>
            </a:r>
            <a:endParaRPr sz="2100"/>
          </a:p>
        </p:txBody>
      </p:sp>
      <p:sp>
        <p:nvSpPr>
          <p:cNvPr id="618" name="Google Shape;618;p30"/>
          <p:cNvSpPr/>
          <p:nvPr/>
        </p:nvSpPr>
        <p:spPr>
          <a:xfrm>
            <a:off x="7816670" y="4063758"/>
            <a:ext cx="732600" cy="6723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4</a:t>
            </a:r>
            <a:r>
              <a:rPr lang="en" sz="25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º</a:t>
            </a:r>
            <a:endParaRPr/>
          </a:p>
        </p:txBody>
      </p:sp>
      <p:sp>
        <p:nvSpPr>
          <p:cNvPr id="619" name="Google Shape;619;p30"/>
          <p:cNvSpPr/>
          <p:nvPr/>
        </p:nvSpPr>
        <p:spPr>
          <a:xfrm>
            <a:off x="1400860" y="1459351"/>
            <a:ext cx="2941500" cy="12837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365750" spcFirstLastPara="1" rIns="36575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a gas giant and the biggest planet in the Solar System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0" name="Google Shape;620;p30"/>
          <p:cNvSpPr/>
          <p:nvPr/>
        </p:nvSpPr>
        <p:spPr>
          <a:xfrm>
            <a:off x="1400860" y="1150406"/>
            <a:ext cx="2938934" cy="483852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1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IDENTIFY RISK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621" name="Google Shape;621;p30"/>
          <p:cNvSpPr/>
          <p:nvPr/>
        </p:nvSpPr>
        <p:spPr>
          <a:xfrm>
            <a:off x="594721" y="1152102"/>
            <a:ext cx="732671" cy="670865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1º</a:t>
            </a:r>
            <a:endParaRPr sz="25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622" name="Google Shape;622;p30"/>
          <p:cNvSpPr/>
          <p:nvPr/>
        </p:nvSpPr>
        <p:spPr>
          <a:xfrm>
            <a:off x="1400860" y="3456769"/>
            <a:ext cx="2941496" cy="1283762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365750" spcFirstLastPara="1" rIns="36575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Saturn, the ringed planet, is composed mostly of hydrogen and helium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623" name="Google Shape;623;p30"/>
          <p:cNvSpPr/>
          <p:nvPr/>
        </p:nvSpPr>
        <p:spPr>
          <a:xfrm>
            <a:off x="1400860" y="3147823"/>
            <a:ext cx="2938934" cy="483852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REVIEW CONTROL</a:t>
            </a:r>
            <a:endParaRPr sz="210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624" name="Google Shape;624;p30"/>
          <p:cNvSpPr/>
          <p:nvPr/>
        </p:nvSpPr>
        <p:spPr>
          <a:xfrm>
            <a:off x="593225" y="4065524"/>
            <a:ext cx="735600" cy="6687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3</a:t>
            </a:r>
            <a:r>
              <a:rPr lang="en" sz="25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º</a:t>
            </a:r>
            <a:endParaRPr/>
          </a:p>
        </p:txBody>
      </p:sp>
      <p:sp>
        <p:nvSpPr>
          <p:cNvPr id="625" name="Google Shape;625;p30"/>
          <p:cNvSpPr/>
          <p:nvPr/>
        </p:nvSpPr>
        <p:spPr>
          <a:xfrm>
            <a:off x="4802332" y="1459351"/>
            <a:ext cx="2938800" cy="12837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365750" spcFirstLastPara="1" rIns="36575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Neptune is the farthest planet from the Sun and the fourth-largest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6" name="Google Shape;626;p30"/>
          <p:cNvSpPr/>
          <p:nvPr/>
        </p:nvSpPr>
        <p:spPr>
          <a:xfrm>
            <a:off x="4802332" y="1150406"/>
            <a:ext cx="2936692" cy="483852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ASSESS RISK</a:t>
            </a:r>
            <a:endParaRPr sz="210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627" name="Google Shape;627;p30"/>
          <p:cNvSpPr/>
          <p:nvPr/>
        </p:nvSpPr>
        <p:spPr>
          <a:xfrm>
            <a:off x="7815175" y="1153142"/>
            <a:ext cx="735600" cy="6687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</a:t>
            </a:r>
            <a:r>
              <a:rPr lang="en" sz="25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º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31"/>
          <p:cNvSpPr txBox="1"/>
          <p:nvPr>
            <p:ph type="title"/>
          </p:nvPr>
        </p:nvSpPr>
        <p:spPr>
          <a:xfrm>
            <a:off x="457225" y="409575"/>
            <a:ext cx="8229600" cy="32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 Management Infographics</a:t>
            </a:r>
            <a:endParaRPr/>
          </a:p>
        </p:txBody>
      </p:sp>
      <p:sp>
        <p:nvSpPr>
          <p:cNvPr id="633" name="Google Shape;633;p31"/>
          <p:cNvSpPr/>
          <p:nvPr/>
        </p:nvSpPr>
        <p:spPr>
          <a:xfrm>
            <a:off x="4727205" y="1356149"/>
            <a:ext cx="3844009" cy="2710012"/>
          </a:xfrm>
          <a:custGeom>
            <a:rect b="b" l="l" r="r" t="t"/>
            <a:pathLst>
              <a:path extrusionOk="0" h="6540" w="9272">
                <a:moveTo>
                  <a:pt x="9271" y="1241"/>
                </a:moveTo>
                <a:lnTo>
                  <a:pt x="8088" y="179"/>
                </a:lnTo>
                <a:lnTo>
                  <a:pt x="8088" y="863"/>
                </a:lnTo>
                <a:lnTo>
                  <a:pt x="2087" y="863"/>
                </a:lnTo>
                <a:lnTo>
                  <a:pt x="2087" y="863"/>
                </a:lnTo>
                <a:cubicBezTo>
                  <a:pt x="1508" y="387"/>
                  <a:pt x="789" y="75"/>
                  <a:pt x="0" y="0"/>
                </a:cubicBezTo>
                <a:lnTo>
                  <a:pt x="0" y="0"/>
                </a:lnTo>
                <a:cubicBezTo>
                  <a:pt x="204" y="121"/>
                  <a:pt x="340" y="344"/>
                  <a:pt x="340" y="599"/>
                </a:cubicBezTo>
                <a:lnTo>
                  <a:pt x="340" y="599"/>
                </a:lnTo>
                <a:cubicBezTo>
                  <a:pt x="340" y="836"/>
                  <a:pt x="221" y="1047"/>
                  <a:pt x="39" y="1173"/>
                </a:cubicBezTo>
                <a:lnTo>
                  <a:pt x="39" y="1173"/>
                </a:lnTo>
                <a:cubicBezTo>
                  <a:pt x="1339" y="1370"/>
                  <a:pt x="2336" y="2493"/>
                  <a:pt x="2336" y="3850"/>
                </a:cubicBezTo>
                <a:lnTo>
                  <a:pt x="2336" y="3850"/>
                </a:lnTo>
                <a:cubicBezTo>
                  <a:pt x="2336" y="4569"/>
                  <a:pt x="2054" y="5224"/>
                  <a:pt x="1595" y="5709"/>
                </a:cubicBezTo>
                <a:lnTo>
                  <a:pt x="1595" y="5709"/>
                </a:lnTo>
                <a:cubicBezTo>
                  <a:pt x="1637" y="5702"/>
                  <a:pt x="1680" y="5697"/>
                  <a:pt x="1724" y="5697"/>
                </a:cubicBezTo>
                <a:lnTo>
                  <a:pt x="1724" y="5697"/>
                </a:lnTo>
                <a:cubicBezTo>
                  <a:pt x="2110" y="5697"/>
                  <a:pt x="2422" y="6010"/>
                  <a:pt x="2422" y="6395"/>
                </a:cubicBezTo>
                <a:lnTo>
                  <a:pt x="2422" y="6395"/>
                </a:lnTo>
                <a:cubicBezTo>
                  <a:pt x="2422" y="6444"/>
                  <a:pt x="2417" y="6493"/>
                  <a:pt x="2407" y="6539"/>
                </a:cubicBezTo>
                <a:lnTo>
                  <a:pt x="2407" y="6539"/>
                </a:lnTo>
                <a:cubicBezTo>
                  <a:pt x="3081" y="5843"/>
                  <a:pt x="3496" y="4894"/>
                  <a:pt x="3496" y="3850"/>
                </a:cubicBezTo>
                <a:lnTo>
                  <a:pt x="3496" y="3850"/>
                </a:lnTo>
                <a:cubicBezTo>
                  <a:pt x="3496" y="3039"/>
                  <a:pt x="3247" y="2288"/>
                  <a:pt x="2821" y="1666"/>
                </a:cubicBezTo>
                <a:lnTo>
                  <a:pt x="8088" y="1666"/>
                </a:lnTo>
                <a:lnTo>
                  <a:pt x="8088" y="2303"/>
                </a:lnTo>
                <a:lnTo>
                  <a:pt x="9271" y="1241"/>
                </a:ln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737572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634" name="Google Shape;634;p31"/>
          <p:cNvSpPr/>
          <p:nvPr/>
        </p:nvSpPr>
        <p:spPr>
          <a:xfrm>
            <a:off x="576127" y="1354322"/>
            <a:ext cx="4869429" cy="3199756"/>
          </a:xfrm>
          <a:custGeom>
            <a:rect b="b" l="l" r="r" t="t"/>
            <a:pathLst>
              <a:path extrusionOk="0" h="7721" w="11748">
                <a:moveTo>
                  <a:pt x="11737" y="7096"/>
                </a:moveTo>
                <a:lnTo>
                  <a:pt x="11737" y="7096"/>
                </a:lnTo>
                <a:cubicBezTo>
                  <a:pt x="11351" y="7096"/>
                  <a:pt x="11039" y="6783"/>
                  <a:pt x="11039" y="6398"/>
                </a:cubicBezTo>
                <a:lnTo>
                  <a:pt x="11039" y="6398"/>
                </a:lnTo>
                <a:cubicBezTo>
                  <a:pt x="11039" y="6306"/>
                  <a:pt x="11056" y="6220"/>
                  <a:pt x="11089" y="6140"/>
                </a:cubicBezTo>
                <a:lnTo>
                  <a:pt x="11089" y="6140"/>
                </a:lnTo>
                <a:cubicBezTo>
                  <a:pt x="10670" y="6405"/>
                  <a:pt x="10174" y="6560"/>
                  <a:pt x="9643" y="6560"/>
                </a:cubicBezTo>
                <a:lnTo>
                  <a:pt x="9643" y="6560"/>
                </a:lnTo>
                <a:cubicBezTo>
                  <a:pt x="8148" y="6560"/>
                  <a:pt x="6935" y="5347"/>
                  <a:pt x="6935" y="3853"/>
                </a:cubicBezTo>
                <a:lnTo>
                  <a:pt x="6935" y="3853"/>
                </a:lnTo>
                <a:cubicBezTo>
                  <a:pt x="6935" y="2489"/>
                  <a:pt x="7943" y="1361"/>
                  <a:pt x="9254" y="1172"/>
                </a:cubicBezTo>
                <a:lnTo>
                  <a:pt x="9254" y="1172"/>
                </a:lnTo>
                <a:cubicBezTo>
                  <a:pt x="9075" y="1046"/>
                  <a:pt x="8958" y="837"/>
                  <a:pt x="8958" y="602"/>
                </a:cubicBezTo>
                <a:lnTo>
                  <a:pt x="8958" y="602"/>
                </a:lnTo>
                <a:cubicBezTo>
                  <a:pt x="8958" y="345"/>
                  <a:pt x="9096" y="121"/>
                  <a:pt x="9302" y="0"/>
                </a:cubicBezTo>
                <a:lnTo>
                  <a:pt x="9302" y="0"/>
                </a:lnTo>
                <a:cubicBezTo>
                  <a:pt x="7326" y="172"/>
                  <a:pt x="5775" y="1830"/>
                  <a:pt x="5775" y="3853"/>
                </a:cubicBezTo>
                <a:lnTo>
                  <a:pt x="5775" y="3853"/>
                </a:lnTo>
                <a:cubicBezTo>
                  <a:pt x="5775" y="4663"/>
                  <a:pt x="6025" y="5415"/>
                  <a:pt x="6451" y="6037"/>
                </a:cubicBezTo>
                <a:lnTo>
                  <a:pt x="1183" y="6037"/>
                </a:lnTo>
                <a:lnTo>
                  <a:pt x="1183" y="5412"/>
                </a:lnTo>
                <a:lnTo>
                  <a:pt x="0" y="6474"/>
                </a:lnTo>
                <a:lnTo>
                  <a:pt x="1183" y="7535"/>
                </a:lnTo>
                <a:lnTo>
                  <a:pt x="1183" y="6840"/>
                </a:lnTo>
                <a:lnTo>
                  <a:pt x="7186" y="6840"/>
                </a:lnTo>
                <a:lnTo>
                  <a:pt x="7186" y="6840"/>
                </a:lnTo>
                <a:cubicBezTo>
                  <a:pt x="7854" y="7390"/>
                  <a:pt x="8710" y="7720"/>
                  <a:pt x="9643" y="7720"/>
                </a:cubicBezTo>
                <a:lnTo>
                  <a:pt x="9643" y="7720"/>
                </a:lnTo>
                <a:cubicBezTo>
                  <a:pt x="10419" y="7720"/>
                  <a:pt x="11142" y="7491"/>
                  <a:pt x="11747" y="7096"/>
                </a:cubicBezTo>
                <a:lnTo>
                  <a:pt x="11747" y="7096"/>
                </a:lnTo>
                <a:cubicBezTo>
                  <a:pt x="11744" y="7096"/>
                  <a:pt x="11741" y="7096"/>
                  <a:pt x="11737" y="7096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737572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635" name="Google Shape;635;p31"/>
          <p:cNvSpPr txBox="1"/>
          <p:nvPr/>
        </p:nvSpPr>
        <p:spPr>
          <a:xfrm>
            <a:off x="4430939" y="1411041"/>
            <a:ext cx="282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A</a:t>
            </a:r>
            <a:endParaRPr sz="50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636" name="Google Shape;636;p31"/>
          <p:cNvSpPr txBox="1"/>
          <p:nvPr/>
        </p:nvSpPr>
        <p:spPr>
          <a:xfrm>
            <a:off x="5315920" y="3815907"/>
            <a:ext cx="259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B</a:t>
            </a:r>
            <a:endParaRPr sz="50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637" name="Google Shape;637;p31"/>
          <p:cNvSpPr txBox="1"/>
          <p:nvPr/>
        </p:nvSpPr>
        <p:spPr>
          <a:xfrm>
            <a:off x="1744315" y="1811522"/>
            <a:ext cx="6627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57%</a:t>
            </a:r>
            <a:endParaRPr sz="50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638" name="Google Shape;638;p31"/>
          <p:cNvSpPr txBox="1"/>
          <p:nvPr/>
        </p:nvSpPr>
        <p:spPr>
          <a:xfrm>
            <a:off x="6723122" y="3716004"/>
            <a:ext cx="6903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43%</a:t>
            </a:r>
            <a:endParaRPr sz="50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639" name="Google Shape;639;p31"/>
          <p:cNvSpPr txBox="1"/>
          <p:nvPr/>
        </p:nvSpPr>
        <p:spPr>
          <a:xfrm>
            <a:off x="3795750" y="2917150"/>
            <a:ext cx="1552500" cy="79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775" lIns="81575" spcFirstLastPara="1" rIns="81575" wrap="square" tIns="41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has a beautiful name and is the second planet from the Sun</a:t>
            </a:r>
            <a:endParaRPr sz="800">
              <a:solidFill>
                <a:srgbClr val="737572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640" name="Google Shape;640;p31"/>
          <p:cNvSpPr txBox="1"/>
          <p:nvPr/>
        </p:nvSpPr>
        <p:spPr>
          <a:xfrm>
            <a:off x="3757050" y="2127025"/>
            <a:ext cx="1629900" cy="7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17171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RISK MANAGEMENT</a:t>
            </a:r>
            <a:endParaRPr sz="5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641" name="Google Shape;641;p31"/>
          <p:cNvGrpSpPr/>
          <p:nvPr/>
        </p:nvGrpSpPr>
        <p:grpSpPr>
          <a:xfrm>
            <a:off x="1610822" y="2262446"/>
            <a:ext cx="929700" cy="929400"/>
            <a:chOff x="1610822" y="2262446"/>
            <a:chExt cx="929700" cy="929400"/>
          </a:xfrm>
        </p:grpSpPr>
        <p:sp>
          <p:nvSpPr>
            <p:cNvPr id="642" name="Google Shape;642;p31"/>
            <p:cNvSpPr/>
            <p:nvPr/>
          </p:nvSpPr>
          <p:spPr>
            <a:xfrm>
              <a:off x="1610822" y="2262446"/>
              <a:ext cx="929700" cy="929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accent2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grpSp>
          <p:nvGrpSpPr>
            <p:cNvPr id="643" name="Google Shape;643;p31"/>
            <p:cNvGrpSpPr/>
            <p:nvPr/>
          </p:nvGrpSpPr>
          <p:grpSpPr>
            <a:xfrm>
              <a:off x="1857684" y="2509142"/>
              <a:ext cx="435977" cy="436011"/>
              <a:chOff x="-59889100" y="2671925"/>
              <a:chExt cx="319000" cy="315950"/>
            </a:xfrm>
          </p:grpSpPr>
          <p:sp>
            <p:nvSpPr>
              <p:cNvPr id="644" name="Google Shape;644;p31"/>
              <p:cNvSpPr/>
              <p:nvPr/>
            </p:nvSpPr>
            <p:spPr>
              <a:xfrm>
                <a:off x="-59889100" y="2672000"/>
                <a:ext cx="149675" cy="256025"/>
              </a:xfrm>
              <a:custGeom>
                <a:rect b="b" l="l" r="r" t="t"/>
                <a:pathLst>
                  <a:path extrusionOk="0" h="10241" w="5987">
                    <a:moveTo>
                      <a:pt x="5073" y="946"/>
                    </a:moveTo>
                    <a:lnTo>
                      <a:pt x="5073" y="2647"/>
                    </a:lnTo>
                    <a:lnTo>
                      <a:pt x="5104" y="2647"/>
                    </a:lnTo>
                    <a:cubicBezTo>
                      <a:pt x="3623" y="3151"/>
                      <a:pt x="2489" y="4569"/>
                      <a:pt x="2489" y="6302"/>
                    </a:cubicBezTo>
                    <a:cubicBezTo>
                      <a:pt x="2489" y="6900"/>
                      <a:pt x="2647" y="7499"/>
                      <a:pt x="2867" y="8034"/>
                    </a:cubicBezTo>
                    <a:lnTo>
                      <a:pt x="1639" y="9263"/>
                    </a:lnTo>
                    <a:cubicBezTo>
                      <a:pt x="1103" y="8381"/>
                      <a:pt x="788" y="7373"/>
                      <a:pt x="788" y="6302"/>
                    </a:cubicBezTo>
                    <a:cubicBezTo>
                      <a:pt x="788" y="3750"/>
                      <a:pt x="2584" y="1513"/>
                      <a:pt x="5073" y="946"/>
                    </a:cubicBezTo>
                    <a:close/>
                    <a:moveTo>
                      <a:pt x="5482" y="1"/>
                    </a:moveTo>
                    <a:cubicBezTo>
                      <a:pt x="2395" y="442"/>
                      <a:pt x="0" y="3088"/>
                      <a:pt x="0" y="6270"/>
                    </a:cubicBezTo>
                    <a:cubicBezTo>
                      <a:pt x="0" y="7688"/>
                      <a:pt x="441" y="8979"/>
                      <a:pt x="1292" y="10082"/>
                    </a:cubicBezTo>
                    <a:cubicBezTo>
                      <a:pt x="1377" y="10184"/>
                      <a:pt x="1500" y="10241"/>
                      <a:pt x="1624" y="10241"/>
                    </a:cubicBezTo>
                    <a:cubicBezTo>
                      <a:pt x="1729" y="10241"/>
                      <a:pt x="1835" y="10200"/>
                      <a:pt x="1922" y="10114"/>
                    </a:cubicBezTo>
                    <a:lnTo>
                      <a:pt x="3718" y="8349"/>
                    </a:lnTo>
                    <a:cubicBezTo>
                      <a:pt x="3812" y="8223"/>
                      <a:pt x="3844" y="8003"/>
                      <a:pt x="3781" y="7845"/>
                    </a:cubicBezTo>
                    <a:cubicBezTo>
                      <a:pt x="3497" y="7373"/>
                      <a:pt x="3340" y="6806"/>
                      <a:pt x="3340" y="6270"/>
                    </a:cubicBezTo>
                    <a:cubicBezTo>
                      <a:pt x="3340" y="4884"/>
                      <a:pt x="4285" y="3655"/>
                      <a:pt x="5671" y="3309"/>
                    </a:cubicBezTo>
                    <a:cubicBezTo>
                      <a:pt x="5860" y="3277"/>
                      <a:pt x="5986" y="3120"/>
                      <a:pt x="5986" y="2899"/>
                    </a:cubicBezTo>
                    <a:lnTo>
                      <a:pt x="5986" y="379"/>
                    </a:lnTo>
                    <a:cubicBezTo>
                      <a:pt x="5955" y="190"/>
                      <a:pt x="5703" y="1"/>
                      <a:pt x="548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5" name="Google Shape;645;p31"/>
              <p:cNvSpPr/>
              <p:nvPr/>
            </p:nvSpPr>
            <p:spPr>
              <a:xfrm>
                <a:off x="-59830825" y="2892525"/>
                <a:ext cx="201650" cy="95350"/>
              </a:xfrm>
              <a:custGeom>
                <a:rect b="b" l="l" r="r" t="t"/>
                <a:pathLst>
                  <a:path extrusionOk="0" h="3814" w="8066">
                    <a:moveTo>
                      <a:pt x="5735" y="946"/>
                    </a:moveTo>
                    <a:lnTo>
                      <a:pt x="6963" y="2175"/>
                    </a:lnTo>
                    <a:cubicBezTo>
                      <a:pt x="6113" y="2710"/>
                      <a:pt x="5073" y="2994"/>
                      <a:pt x="4065" y="2994"/>
                    </a:cubicBezTo>
                    <a:cubicBezTo>
                      <a:pt x="3025" y="2994"/>
                      <a:pt x="2017" y="2710"/>
                      <a:pt x="1135" y="2175"/>
                    </a:cubicBezTo>
                    <a:lnTo>
                      <a:pt x="2364" y="946"/>
                    </a:lnTo>
                    <a:cubicBezTo>
                      <a:pt x="2868" y="1198"/>
                      <a:pt x="3466" y="1356"/>
                      <a:pt x="4065" y="1356"/>
                    </a:cubicBezTo>
                    <a:cubicBezTo>
                      <a:pt x="4600" y="1356"/>
                      <a:pt x="5199" y="1198"/>
                      <a:pt x="5735" y="946"/>
                    </a:cubicBezTo>
                    <a:close/>
                    <a:moveTo>
                      <a:pt x="5758" y="1"/>
                    </a:moveTo>
                    <a:cubicBezTo>
                      <a:pt x="5693" y="1"/>
                      <a:pt x="5630" y="11"/>
                      <a:pt x="5577" y="32"/>
                    </a:cubicBezTo>
                    <a:cubicBezTo>
                      <a:pt x="5105" y="316"/>
                      <a:pt x="4569" y="474"/>
                      <a:pt x="4002" y="474"/>
                    </a:cubicBezTo>
                    <a:cubicBezTo>
                      <a:pt x="3956" y="476"/>
                      <a:pt x="3911" y="478"/>
                      <a:pt x="3865" y="478"/>
                    </a:cubicBezTo>
                    <a:cubicBezTo>
                      <a:pt x="3376" y="478"/>
                      <a:pt x="2890" y="326"/>
                      <a:pt x="2458" y="95"/>
                    </a:cubicBezTo>
                    <a:cubicBezTo>
                      <a:pt x="2389" y="54"/>
                      <a:pt x="2315" y="31"/>
                      <a:pt x="2239" y="31"/>
                    </a:cubicBezTo>
                    <a:cubicBezTo>
                      <a:pt x="2142" y="31"/>
                      <a:pt x="2043" y="70"/>
                      <a:pt x="1954" y="158"/>
                    </a:cubicBezTo>
                    <a:lnTo>
                      <a:pt x="190" y="1923"/>
                    </a:lnTo>
                    <a:cubicBezTo>
                      <a:pt x="1" y="2143"/>
                      <a:pt x="32" y="2395"/>
                      <a:pt x="221" y="2553"/>
                    </a:cubicBezTo>
                    <a:cubicBezTo>
                      <a:pt x="1324" y="3403"/>
                      <a:pt x="2616" y="3813"/>
                      <a:pt x="4002" y="3813"/>
                    </a:cubicBezTo>
                    <a:cubicBezTo>
                      <a:pt x="5388" y="3813"/>
                      <a:pt x="6711" y="3403"/>
                      <a:pt x="7814" y="2521"/>
                    </a:cubicBezTo>
                    <a:cubicBezTo>
                      <a:pt x="8035" y="2364"/>
                      <a:pt x="8066" y="2080"/>
                      <a:pt x="7877" y="1891"/>
                    </a:cubicBezTo>
                    <a:lnTo>
                      <a:pt x="6113" y="127"/>
                    </a:lnTo>
                    <a:cubicBezTo>
                      <a:pt x="6029" y="43"/>
                      <a:pt x="5889" y="1"/>
                      <a:pt x="575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6" name="Google Shape;646;p31"/>
              <p:cNvSpPr/>
              <p:nvPr/>
            </p:nvSpPr>
            <p:spPr>
              <a:xfrm>
                <a:off x="-59719775" y="2671925"/>
                <a:ext cx="149675" cy="256425"/>
              </a:xfrm>
              <a:custGeom>
                <a:rect b="b" l="l" r="r" t="t"/>
                <a:pathLst>
                  <a:path extrusionOk="0" h="10257" w="5987">
                    <a:moveTo>
                      <a:pt x="820" y="917"/>
                    </a:moveTo>
                    <a:cubicBezTo>
                      <a:pt x="3309" y="1453"/>
                      <a:pt x="5105" y="3690"/>
                      <a:pt x="5105" y="6273"/>
                    </a:cubicBezTo>
                    <a:cubicBezTo>
                      <a:pt x="5073" y="7344"/>
                      <a:pt x="4790" y="8352"/>
                      <a:pt x="4254" y="9235"/>
                    </a:cubicBezTo>
                    <a:lnTo>
                      <a:pt x="3025" y="8006"/>
                    </a:lnTo>
                    <a:cubicBezTo>
                      <a:pt x="3309" y="7502"/>
                      <a:pt x="3435" y="6903"/>
                      <a:pt x="3435" y="6305"/>
                    </a:cubicBezTo>
                    <a:cubicBezTo>
                      <a:pt x="3435" y="4572"/>
                      <a:pt x="2332" y="3154"/>
                      <a:pt x="820" y="2650"/>
                    </a:cubicBezTo>
                    <a:lnTo>
                      <a:pt x="820" y="917"/>
                    </a:lnTo>
                    <a:close/>
                    <a:moveTo>
                      <a:pt x="419" y="0"/>
                    </a:moveTo>
                    <a:cubicBezTo>
                      <a:pt x="190" y="0"/>
                      <a:pt x="1" y="180"/>
                      <a:pt x="1" y="413"/>
                    </a:cubicBezTo>
                    <a:lnTo>
                      <a:pt x="1" y="2934"/>
                    </a:lnTo>
                    <a:cubicBezTo>
                      <a:pt x="1" y="3123"/>
                      <a:pt x="127" y="3280"/>
                      <a:pt x="316" y="3312"/>
                    </a:cubicBezTo>
                    <a:cubicBezTo>
                      <a:pt x="1639" y="3658"/>
                      <a:pt x="2647" y="4855"/>
                      <a:pt x="2647" y="6273"/>
                    </a:cubicBezTo>
                    <a:cubicBezTo>
                      <a:pt x="2647" y="6809"/>
                      <a:pt x="2490" y="7376"/>
                      <a:pt x="2206" y="7848"/>
                    </a:cubicBezTo>
                    <a:cubicBezTo>
                      <a:pt x="2080" y="8006"/>
                      <a:pt x="2112" y="8195"/>
                      <a:pt x="2269" y="8352"/>
                    </a:cubicBezTo>
                    <a:lnTo>
                      <a:pt x="4065" y="10117"/>
                    </a:lnTo>
                    <a:cubicBezTo>
                      <a:pt x="4149" y="10214"/>
                      <a:pt x="4251" y="10257"/>
                      <a:pt x="4353" y="10257"/>
                    </a:cubicBezTo>
                    <a:cubicBezTo>
                      <a:pt x="4481" y="10257"/>
                      <a:pt x="4608" y="10190"/>
                      <a:pt x="4695" y="10085"/>
                    </a:cubicBezTo>
                    <a:cubicBezTo>
                      <a:pt x="5514" y="8982"/>
                      <a:pt x="5987" y="7659"/>
                      <a:pt x="5987" y="6273"/>
                    </a:cubicBezTo>
                    <a:cubicBezTo>
                      <a:pt x="5892" y="3123"/>
                      <a:pt x="3529" y="445"/>
                      <a:pt x="474" y="4"/>
                    </a:cubicBezTo>
                    <a:cubicBezTo>
                      <a:pt x="455" y="1"/>
                      <a:pt x="437" y="0"/>
                      <a:pt x="4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7" name="Google Shape;647;p31"/>
              <p:cNvSpPr/>
              <p:nvPr/>
            </p:nvSpPr>
            <p:spPr>
              <a:xfrm>
                <a:off x="-59762300" y="2757075"/>
                <a:ext cx="63025" cy="145725"/>
              </a:xfrm>
              <a:custGeom>
                <a:rect b="b" l="l" r="r" t="t"/>
                <a:pathLst>
                  <a:path extrusionOk="0" h="5829" w="2521">
                    <a:moveTo>
                      <a:pt x="1261" y="0"/>
                    </a:moveTo>
                    <a:cubicBezTo>
                      <a:pt x="1040" y="0"/>
                      <a:pt x="820" y="189"/>
                      <a:pt x="820" y="378"/>
                    </a:cubicBezTo>
                    <a:lnTo>
                      <a:pt x="820" y="662"/>
                    </a:lnTo>
                    <a:cubicBezTo>
                      <a:pt x="347" y="819"/>
                      <a:pt x="1" y="1292"/>
                      <a:pt x="1" y="1827"/>
                    </a:cubicBezTo>
                    <a:cubicBezTo>
                      <a:pt x="1" y="2521"/>
                      <a:pt x="568" y="2899"/>
                      <a:pt x="977" y="3214"/>
                    </a:cubicBezTo>
                    <a:cubicBezTo>
                      <a:pt x="1292" y="3466"/>
                      <a:pt x="1670" y="3686"/>
                      <a:pt x="1670" y="3938"/>
                    </a:cubicBezTo>
                    <a:cubicBezTo>
                      <a:pt x="1670" y="4159"/>
                      <a:pt x="1450" y="4348"/>
                      <a:pt x="1261" y="4348"/>
                    </a:cubicBezTo>
                    <a:cubicBezTo>
                      <a:pt x="1072" y="4348"/>
                      <a:pt x="820" y="4159"/>
                      <a:pt x="820" y="3938"/>
                    </a:cubicBezTo>
                    <a:cubicBezTo>
                      <a:pt x="820" y="3686"/>
                      <a:pt x="631" y="3497"/>
                      <a:pt x="442" y="3497"/>
                    </a:cubicBezTo>
                    <a:cubicBezTo>
                      <a:pt x="253" y="3497"/>
                      <a:pt x="32" y="3686"/>
                      <a:pt x="32" y="3938"/>
                    </a:cubicBezTo>
                    <a:cubicBezTo>
                      <a:pt x="32" y="4474"/>
                      <a:pt x="410" y="4915"/>
                      <a:pt x="883" y="5104"/>
                    </a:cubicBezTo>
                    <a:lnTo>
                      <a:pt x="883" y="5387"/>
                    </a:lnTo>
                    <a:cubicBezTo>
                      <a:pt x="883" y="5608"/>
                      <a:pt x="1072" y="5829"/>
                      <a:pt x="1292" y="5829"/>
                    </a:cubicBezTo>
                    <a:cubicBezTo>
                      <a:pt x="1544" y="5829"/>
                      <a:pt x="1702" y="5608"/>
                      <a:pt x="1702" y="5387"/>
                    </a:cubicBezTo>
                    <a:lnTo>
                      <a:pt x="1702" y="5104"/>
                    </a:lnTo>
                    <a:cubicBezTo>
                      <a:pt x="2175" y="4946"/>
                      <a:pt x="2521" y="4474"/>
                      <a:pt x="2521" y="3938"/>
                    </a:cubicBezTo>
                    <a:cubicBezTo>
                      <a:pt x="2521" y="3245"/>
                      <a:pt x="1985" y="2867"/>
                      <a:pt x="1544" y="2552"/>
                    </a:cubicBezTo>
                    <a:cubicBezTo>
                      <a:pt x="1229" y="2300"/>
                      <a:pt x="883" y="2079"/>
                      <a:pt x="883" y="1827"/>
                    </a:cubicBezTo>
                    <a:cubicBezTo>
                      <a:pt x="883" y="1607"/>
                      <a:pt x="1072" y="1418"/>
                      <a:pt x="1292" y="1418"/>
                    </a:cubicBezTo>
                    <a:cubicBezTo>
                      <a:pt x="1544" y="1418"/>
                      <a:pt x="1702" y="1607"/>
                      <a:pt x="1702" y="1827"/>
                    </a:cubicBezTo>
                    <a:cubicBezTo>
                      <a:pt x="1702" y="2079"/>
                      <a:pt x="1891" y="2268"/>
                      <a:pt x="2143" y="2268"/>
                    </a:cubicBezTo>
                    <a:cubicBezTo>
                      <a:pt x="2364" y="2268"/>
                      <a:pt x="2521" y="2079"/>
                      <a:pt x="2521" y="1827"/>
                    </a:cubicBezTo>
                    <a:cubicBezTo>
                      <a:pt x="2521" y="1292"/>
                      <a:pt x="2175" y="851"/>
                      <a:pt x="1702" y="662"/>
                    </a:cubicBezTo>
                    <a:lnTo>
                      <a:pt x="1702" y="378"/>
                    </a:lnTo>
                    <a:cubicBezTo>
                      <a:pt x="1702" y="189"/>
                      <a:pt x="1513" y="0"/>
                      <a:pt x="126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48" name="Google Shape;648;p31"/>
          <p:cNvGrpSpPr/>
          <p:nvPr/>
        </p:nvGrpSpPr>
        <p:grpSpPr>
          <a:xfrm>
            <a:off x="6543597" y="2698746"/>
            <a:ext cx="929700" cy="929400"/>
            <a:chOff x="6543597" y="2698746"/>
            <a:chExt cx="929700" cy="929400"/>
          </a:xfrm>
        </p:grpSpPr>
        <p:sp>
          <p:nvSpPr>
            <p:cNvPr id="649" name="Google Shape;649;p31"/>
            <p:cNvSpPr/>
            <p:nvPr/>
          </p:nvSpPr>
          <p:spPr>
            <a:xfrm>
              <a:off x="6543597" y="2698746"/>
              <a:ext cx="929700" cy="929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accent2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grpSp>
          <p:nvGrpSpPr>
            <p:cNvPr id="650" name="Google Shape;650;p31"/>
            <p:cNvGrpSpPr/>
            <p:nvPr/>
          </p:nvGrpSpPr>
          <p:grpSpPr>
            <a:xfrm>
              <a:off x="6779842" y="2945740"/>
              <a:ext cx="457200" cy="435414"/>
              <a:chOff x="7303717" y="2646865"/>
              <a:chExt cx="457200" cy="435414"/>
            </a:xfrm>
          </p:grpSpPr>
          <p:sp>
            <p:nvSpPr>
              <p:cNvPr id="651" name="Google Shape;651;p31"/>
              <p:cNvSpPr/>
              <p:nvPr/>
            </p:nvSpPr>
            <p:spPr>
              <a:xfrm>
                <a:off x="7303717" y="2646865"/>
                <a:ext cx="433257" cy="267976"/>
              </a:xfrm>
              <a:custGeom>
                <a:rect b="b" l="l" r="r" t="t"/>
                <a:pathLst>
                  <a:path extrusionOk="0" h="7815" w="12540">
                    <a:moveTo>
                      <a:pt x="11437" y="2080"/>
                    </a:moveTo>
                    <a:lnTo>
                      <a:pt x="11658" y="2931"/>
                    </a:lnTo>
                    <a:lnTo>
                      <a:pt x="10776" y="2742"/>
                    </a:lnTo>
                    <a:lnTo>
                      <a:pt x="11437" y="2080"/>
                    </a:lnTo>
                    <a:close/>
                    <a:moveTo>
                      <a:pt x="6617" y="1"/>
                    </a:moveTo>
                    <a:cubicBezTo>
                      <a:pt x="4916" y="1"/>
                      <a:pt x="3340" y="662"/>
                      <a:pt x="2112" y="1828"/>
                    </a:cubicBezTo>
                    <a:cubicBezTo>
                      <a:pt x="663" y="3277"/>
                      <a:pt x="1" y="5420"/>
                      <a:pt x="379" y="7467"/>
                    </a:cubicBezTo>
                    <a:cubicBezTo>
                      <a:pt x="442" y="7656"/>
                      <a:pt x="568" y="7814"/>
                      <a:pt x="789" y="7814"/>
                    </a:cubicBezTo>
                    <a:lnTo>
                      <a:pt x="852" y="7814"/>
                    </a:lnTo>
                    <a:cubicBezTo>
                      <a:pt x="1104" y="7783"/>
                      <a:pt x="1198" y="7562"/>
                      <a:pt x="1167" y="7341"/>
                    </a:cubicBezTo>
                    <a:cubicBezTo>
                      <a:pt x="852" y="5577"/>
                      <a:pt x="1419" y="3718"/>
                      <a:pt x="2710" y="2458"/>
                    </a:cubicBezTo>
                    <a:cubicBezTo>
                      <a:pt x="3719" y="1450"/>
                      <a:pt x="5136" y="851"/>
                      <a:pt x="6617" y="851"/>
                    </a:cubicBezTo>
                    <a:cubicBezTo>
                      <a:pt x="7940" y="851"/>
                      <a:pt x="9200" y="1324"/>
                      <a:pt x="10177" y="2206"/>
                    </a:cubicBezTo>
                    <a:lnTo>
                      <a:pt x="9610" y="2773"/>
                    </a:lnTo>
                    <a:cubicBezTo>
                      <a:pt x="9484" y="2899"/>
                      <a:pt x="9452" y="3057"/>
                      <a:pt x="9484" y="3183"/>
                    </a:cubicBezTo>
                    <a:cubicBezTo>
                      <a:pt x="9515" y="3340"/>
                      <a:pt x="9641" y="3403"/>
                      <a:pt x="9799" y="3466"/>
                    </a:cubicBezTo>
                    <a:lnTo>
                      <a:pt x="12036" y="3939"/>
                    </a:lnTo>
                    <a:lnTo>
                      <a:pt x="12130" y="3939"/>
                    </a:lnTo>
                    <a:cubicBezTo>
                      <a:pt x="12225" y="3939"/>
                      <a:pt x="12319" y="3876"/>
                      <a:pt x="12382" y="3813"/>
                    </a:cubicBezTo>
                    <a:cubicBezTo>
                      <a:pt x="12508" y="3687"/>
                      <a:pt x="12540" y="3561"/>
                      <a:pt x="12508" y="3403"/>
                    </a:cubicBezTo>
                    <a:lnTo>
                      <a:pt x="12036" y="1167"/>
                    </a:lnTo>
                    <a:cubicBezTo>
                      <a:pt x="12004" y="1009"/>
                      <a:pt x="11878" y="883"/>
                      <a:pt x="11752" y="851"/>
                    </a:cubicBezTo>
                    <a:cubicBezTo>
                      <a:pt x="11715" y="844"/>
                      <a:pt x="11678" y="840"/>
                      <a:pt x="11642" y="840"/>
                    </a:cubicBezTo>
                    <a:cubicBezTo>
                      <a:pt x="11526" y="840"/>
                      <a:pt x="11422" y="881"/>
                      <a:pt x="11374" y="977"/>
                    </a:cubicBezTo>
                    <a:lnTo>
                      <a:pt x="10776" y="1576"/>
                    </a:lnTo>
                    <a:cubicBezTo>
                      <a:pt x="9641" y="536"/>
                      <a:pt x="8129" y="1"/>
                      <a:pt x="661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2" name="Google Shape;652;p31"/>
              <p:cNvSpPr/>
              <p:nvPr/>
            </p:nvSpPr>
            <p:spPr>
              <a:xfrm>
                <a:off x="7325518" y="2813069"/>
                <a:ext cx="435399" cy="269211"/>
              </a:xfrm>
              <a:custGeom>
                <a:rect b="b" l="l" r="r" t="t"/>
                <a:pathLst>
                  <a:path extrusionOk="0" h="7851" w="12602">
                    <a:moveTo>
                      <a:pt x="977" y="4857"/>
                    </a:moveTo>
                    <a:lnTo>
                      <a:pt x="1827" y="5078"/>
                    </a:lnTo>
                    <a:lnTo>
                      <a:pt x="1166" y="5739"/>
                    </a:lnTo>
                    <a:lnTo>
                      <a:pt x="977" y="4857"/>
                    </a:lnTo>
                    <a:close/>
                    <a:moveTo>
                      <a:pt x="11779" y="1"/>
                    </a:moveTo>
                    <a:cubicBezTo>
                      <a:pt x="11759" y="1"/>
                      <a:pt x="11739" y="2"/>
                      <a:pt x="11720" y="6"/>
                    </a:cubicBezTo>
                    <a:cubicBezTo>
                      <a:pt x="11499" y="69"/>
                      <a:pt x="11373" y="289"/>
                      <a:pt x="11405" y="478"/>
                    </a:cubicBezTo>
                    <a:cubicBezTo>
                      <a:pt x="11720" y="2274"/>
                      <a:pt x="11184" y="4101"/>
                      <a:pt x="9861" y="5361"/>
                    </a:cubicBezTo>
                    <a:cubicBezTo>
                      <a:pt x="8853" y="6401"/>
                      <a:pt x="7435" y="7000"/>
                      <a:pt x="5986" y="7000"/>
                    </a:cubicBezTo>
                    <a:cubicBezTo>
                      <a:pt x="4631" y="7000"/>
                      <a:pt x="3371" y="6527"/>
                      <a:pt x="2394" y="5645"/>
                    </a:cubicBezTo>
                    <a:lnTo>
                      <a:pt x="2993" y="5046"/>
                    </a:lnTo>
                    <a:cubicBezTo>
                      <a:pt x="3088" y="4952"/>
                      <a:pt x="3151" y="4794"/>
                      <a:pt x="3088" y="4668"/>
                    </a:cubicBezTo>
                    <a:cubicBezTo>
                      <a:pt x="3056" y="4511"/>
                      <a:pt x="2962" y="4416"/>
                      <a:pt x="2772" y="4385"/>
                    </a:cubicBezTo>
                    <a:lnTo>
                      <a:pt x="536" y="3912"/>
                    </a:lnTo>
                    <a:cubicBezTo>
                      <a:pt x="506" y="3905"/>
                      <a:pt x="476" y="3901"/>
                      <a:pt x="446" y="3901"/>
                    </a:cubicBezTo>
                    <a:cubicBezTo>
                      <a:pt x="350" y="3901"/>
                      <a:pt x="254" y="3942"/>
                      <a:pt x="158" y="4038"/>
                    </a:cubicBezTo>
                    <a:cubicBezTo>
                      <a:pt x="32" y="4164"/>
                      <a:pt x="0" y="4290"/>
                      <a:pt x="32" y="4448"/>
                    </a:cubicBezTo>
                    <a:lnTo>
                      <a:pt x="504" y="6685"/>
                    </a:lnTo>
                    <a:cubicBezTo>
                      <a:pt x="536" y="6842"/>
                      <a:pt x="662" y="6937"/>
                      <a:pt x="788" y="7000"/>
                    </a:cubicBezTo>
                    <a:lnTo>
                      <a:pt x="882" y="7000"/>
                    </a:lnTo>
                    <a:cubicBezTo>
                      <a:pt x="1008" y="7000"/>
                      <a:pt x="1103" y="6968"/>
                      <a:pt x="1166" y="6874"/>
                    </a:cubicBezTo>
                    <a:lnTo>
                      <a:pt x="1764" y="6275"/>
                    </a:lnTo>
                    <a:cubicBezTo>
                      <a:pt x="2899" y="7315"/>
                      <a:pt x="4411" y="7850"/>
                      <a:pt x="5923" y="7850"/>
                    </a:cubicBezTo>
                    <a:cubicBezTo>
                      <a:pt x="7624" y="7850"/>
                      <a:pt x="9200" y="7189"/>
                      <a:pt x="10428" y="6023"/>
                    </a:cubicBezTo>
                    <a:cubicBezTo>
                      <a:pt x="11909" y="4511"/>
                      <a:pt x="12602" y="2400"/>
                      <a:pt x="12192" y="321"/>
                    </a:cubicBezTo>
                    <a:cubicBezTo>
                      <a:pt x="12164" y="123"/>
                      <a:pt x="11958" y="1"/>
                      <a:pt x="1177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3" name="Google Shape;653;p31"/>
              <p:cNvSpPr/>
              <p:nvPr/>
            </p:nvSpPr>
            <p:spPr>
              <a:xfrm>
                <a:off x="7398419" y="2731150"/>
                <a:ext cx="266726" cy="264685"/>
              </a:xfrm>
              <a:custGeom>
                <a:rect b="b" l="l" r="r" t="t"/>
                <a:pathLst>
                  <a:path extrusionOk="0" h="7719" w="7720">
                    <a:moveTo>
                      <a:pt x="2238" y="1323"/>
                    </a:moveTo>
                    <a:lnTo>
                      <a:pt x="2238" y="1323"/>
                    </a:lnTo>
                    <a:cubicBezTo>
                      <a:pt x="2143" y="1544"/>
                      <a:pt x="2049" y="1827"/>
                      <a:pt x="1986" y="2111"/>
                    </a:cubicBezTo>
                    <a:lnTo>
                      <a:pt x="1419" y="2111"/>
                    </a:lnTo>
                    <a:cubicBezTo>
                      <a:pt x="1671" y="1796"/>
                      <a:pt x="1923" y="1512"/>
                      <a:pt x="2238" y="1323"/>
                    </a:cubicBezTo>
                    <a:close/>
                    <a:moveTo>
                      <a:pt x="3466" y="1040"/>
                    </a:moveTo>
                    <a:lnTo>
                      <a:pt x="3466" y="2111"/>
                    </a:lnTo>
                    <a:lnTo>
                      <a:pt x="2836" y="2111"/>
                    </a:lnTo>
                    <a:cubicBezTo>
                      <a:pt x="2994" y="1575"/>
                      <a:pt x="3246" y="1229"/>
                      <a:pt x="3466" y="1040"/>
                    </a:cubicBezTo>
                    <a:close/>
                    <a:moveTo>
                      <a:pt x="4254" y="1040"/>
                    </a:moveTo>
                    <a:cubicBezTo>
                      <a:pt x="4538" y="1229"/>
                      <a:pt x="4727" y="1575"/>
                      <a:pt x="4884" y="2111"/>
                    </a:cubicBezTo>
                    <a:lnTo>
                      <a:pt x="4254" y="2111"/>
                    </a:lnTo>
                    <a:lnTo>
                      <a:pt x="4254" y="1040"/>
                    </a:lnTo>
                    <a:close/>
                    <a:moveTo>
                      <a:pt x="5483" y="1323"/>
                    </a:moveTo>
                    <a:lnTo>
                      <a:pt x="5483" y="1323"/>
                    </a:lnTo>
                    <a:cubicBezTo>
                      <a:pt x="5798" y="1512"/>
                      <a:pt x="6081" y="1796"/>
                      <a:pt x="6302" y="2111"/>
                    </a:cubicBezTo>
                    <a:lnTo>
                      <a:pt x="5766" y="2111"/>
                    </a:lnTo>
                    <a:cubicBezTo>
                      <a:pt x="5672" y="1827"/>
                      <a:pt x="5609" y="1544"/>
                      <a:pt x="5483" y="1323"/>
                    </a:cubicBezTo>
                    <a:close/>
                    <a:moveTo>
                      <a:pt x="1765" y="2930"/>
                    </a:moveTo>
                    <a:cubicBezTo>
                      <a:pt x="1734" y="3245"/>
                      <a:pt x="1702" y="3560"/>
                      <a:pt x="1702" y="3875"/>
                    </a:cubicBezTo>
                    <a:cubicBezTo>
                      <a:pt x="1702" y="4190"/>
                      <a:pt x="1734" y="4537"/>
                      <a:pt x="1765" y="4820"/>
                    </a:cubicBezTo>
                    <a:lnTo>
                      <a:pt x="978" y="4820"/>
                    </a:lnTo>
                    <a:cubicBezTo>
                      <a:pt x="883" y="4537"/>
                      <a:pt x="820" y="4222"/>
                      <a:pt x="820" y="3875"/>
                    </a:cubicBezTo>
                    <a:cubicBezTo>
                      <a:pt x="820" y="3497"/>
                      <a:pt x="883" y="3214"/>
                      <a:pt x="978" y="2930"/>
                    </a:cubicBezTo>
                    <a:close/>
                    <a:moveTo>
                      <a:pt x="5136" y="2930"/>
                    </a:moveTo>
                    <a:cubicBezTo>
                      <a:pt x="5168" y="3245"/>
                      <a:pt x="5199" y="3560"/>
                      <a:pt x="5199" y="3875"/>
                    </a:cubicBezTo>
                    <a:cubicBezTo>
                      <a:pt x="5199" y="4222"/>
                      <a:pt x="5168" y="4537"/>
                      <a:pt x="5136" y="4820"/>
                    </a:cubicBezTo>
                    <a:lnTo>
                      <a:pt x="4286" y="4820"/>
                    </a:lnTo>
                    <a:lnTo>
                      <a:pt x="4286" y="2930"/>
                    </a:lnTo>
                    <a:close/>
                    <a:moveTo>
                      <a:pt x="6743" y="2930"/>
                    </a:moveTo>
                    <a:cubicBezTo>
                      <a:pt x="6869" y="3245"/>
                      <a:pt x="6900" y="3560"/>
                      <a:pt x="6900" y="3875"/>
                    </a:cubicBezTo>
                    <a:cubicBezTo>
                      <a:pt x="6900" y="4222"/>
                      <a:pt x="6869" y="4537"/>
                      <a:pt x="6743" y="4820"/>
                    </a:cubicBezTo>
                    <a:lnTo>
                      <a:pt x="5955" y="4820"/>
                    </a:lnTo>
                    <a:cubicBezTo>
                      <a:pt x="5987" y="4505"/>
                      <a:pt x="6018" y="4190"/>
                      <a:pt x="6018" y="3875"/>
                    </a:cubicBezTo>
                    <a:cubicBezTo>
                      <a:pt x="6018" y="3560"/>
                      <a:pt x="5987" y="3214"/>
                      <a:pt x="5955" y="2930"/>
                    </a:cubicBezTo>
                    <a:close/>
                    <a:moveTo>
                      <a:pt x="3466" y="2930"/>
                    </a:moveTo>
                    <a:lnTo>
                      <a:pt x="3466" y="4852"/>
                    </a:lnTo>
                    <a:lnTo>
                      <a:pt x="2647" y="4852"/>
                    </a:lnTo>
                    <a:cubicBezTo>
                      <a:pt x="2553" y="4537"/>
                      <a:pt x="2553" y="4222"/>
                      <a:pt x="2553" y="3875"/>
                    </a:cubicBezTo>
                    <a:cubicBezTo>
                      <a:pt x="2553" y="3497"/>
                      <a:pt x="2616" y="3214"/>
                      <a:pt x="2647" y="2930"/>
                    </a:cubicBezTo>
                    <a:close/>
                    <a:moveTo>
                      <a:pt x="6302" y="5640"/>
                    </a:moveTo>
                    <a:cubicBezTo>
                      <a:pt x="6081" y="5955"/>
                      <a:pt x="5798" y="6238"/>
                      <a:pt x="5483" y="6427"/>
                    </a:cubicBezTo>
                    <a:cubicBezTo>
                      <a:pt x="5609" y="6207"/>
                      <a:pt x="5672" y="5923"/>
                      <a:pt x="5766" y="5640"/>
                    </a:cubicBezTo>
                    <a:close/>
                    <a:moveTo>
                      <a:pt x="1986" y="5671"/>
                    </a:moveTo>
                    <a:cubicBezTo>
                      <a:pt x="2049" y="5955"/>
                      <a:pt x="2143" y="6238"/>
                      <a:pt x="2238" y="6459"/>
                    </a:cubicBezTo>
                    <a:cubicBezTo>
                      <a:pt x="1923" y="6238"/>
                      <a:pt x="1671" y="5955"/>
                      <a:pt x="1419" y="5671"/>
                    </a:cubicBezTo>
                    <a:close/>
                    <a:moveTo>
                      <a:pt x="4916" y="5640"/>
                    </a:moveTo>
                    <a:cubicBezTo>
                      <a:pt x="4727" y="6144"/>
                      <a:pt x="4538" y="6522"/>
                      <a:pt x="4286" y="6711"/>
                    </a:cubicBezTo>
                    <a:lnTo>
                      <a:pt x="4286" y="5640"/>
                    </a:lnTo>
                    <a:close/>
                    <a:moveTo>
                      <a:pt x="3466" y="5671"/>
                    </a:moveTo>
                    <a:lnTo>
                      <a:pt x="3466" y="6742"/>
                    </a:lnTo>
                    <a:cubicBezTo>
                      <a:pt x="3246" y="6553"/>
                      <a:pt x="2994" y="6144"/>
                      <a:pt x="2836" y="5671"/>
                    </a:cubicBezTo>
                    <a:close/>
                    <a:moveTo>
                      <a:pt x="3876" y="0"/>
                    </a:moveTo>
                    <a:cubicBezTo>
                      <a:pt x="2301" y="0"/>
                      <a:pt x="915" y="945"/>
                      <a:pt x="316" y="2332"/>
                    </a:cubicBezTo>
                    <a:cubicBezTo>
                      <a:pt x="127" y="2804"/>
                      <a:pt x="1" y="3308"/>
                      <a:pt x="1" y="3875"/>
                    </a:cubicBezTo>
                    <a:cubicBezTo>
                      <a:pt x="1" y="4411"/>
                      <a:pt x="127" y="4946"/>
                      <a:pt x="316" y="5419"/>
                    </a:cubicBezTo>
                    <a:cubicBezTo>
                      <a:pt x="915" y="6774"/>
                      <a:pt x="2301" y="7719"/>
                      <a:pt x="3876" y="7719"/>
                    </a:cubicBezTo>
                    <a:cubicBezTo>
                      <a:pt x="5451" y="7719"/>
                      <a:pt x="6806" y="6774"/>
                      <a:pt x="7405" y="5419"/>
                    </a:cubicBezTo>
                    <a:cubicBezTo>
                      <a:pt x="7594" y="4946"/>
                      <a:pt x="7720" y="4411"/>
                      <a:pt x="7720" y="3875"/>
                    </a:cubicBezTo>
                    <a:cubicBezTo>
                      <a:pt x="7720" y="3308"/>
                      <a:pt x="7594" y="2804"/>
                      <a:pt x="7405" y="2332"/>
                    </a:cubicBezTo>
                    <a:cubicBezTo>
                      <a:pt x="6806" y="945"/>
                      <a:pt x="5451" y="0"/>
                      <a:pt x="387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32"/>
          <p:cNvSpPr txBox="1"/>
          <p:nvPr>
            <p:ph type="title"/>
          </p:nvPr>
        </p:nvSpPr>
        <p:spPr>
          <a:xfrm>
            <a:off x="457225" y="409575"/>
            <a:ext cx="8229600" cy="32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 Management Infographics</a:t>
            </a:r>
            <a:endParaRPr/>
          </a:p>
        </p:txBody>
      </p:sp>
      <p:sp>
        <p:nvSpPr>
          <p:cNvPr id="659" name="Google Shape;659;p32"/>
          <p:cNvSpPr/>
          <p:nvPr/>
        </p:nvSpPr>
        <p:spPr>
          <a:xfrm>
            <a:off x="2512598" y="1163864"/>
            <a:ext cx="1541100" cy="945000"/>
          </a:xfrm>
          <a:prstGeom prst="rect">
            <a:avLst/>
          </a:prstGeom>
          <a:solidFill>
            <a:schemeClr val="accent4"/>
          </a:solidFill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660" name="Google Shape;660;p32"/>
          <p:cNvSpPr/>
          <p:nvPr/>
        </p:nvSpPr>
        <p:spPr>
          <a:xfrm>
            <a:off x="4053695" y="1163864"/>
            <a:ext cx="1541100" cy="945000"/>
          </a:xfrm>
          <a:prstGeom prst="rect">
            <a:avLst/>
          </a:prstGeom>
          <a:solidFill>
            <a:schemeClr val="accent4"/>
          </a:solidFill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661" name="Google Shape;661;p32"/>
          <p:cNvSpPr/>
          <p:nvPr/>
        </p:nvSpPr>
        <p:spPr>
          <a:xfrm>
            <a:off x="5594800" y="1163875"/>
            <a:ext cx="1541100" cy="945000"/>
          </a:xfrm>
          <a:prstGeom prst="rect">
            <a:avLst/>
          </a:prstGeom>
          <a:solidFill>
            <a:schemeClr val="accent6"/>
          </a:solidFill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662" name="Google Shape;662;p32"/>
          <p:cNvSpPr/>
          <p:nvPr/>
        </p:nvSpPr>
        <p:spPr>
          <a:xfrm>
            <a:off x="2512598" y="2108941"/>
            <a:ext cx="1541100" cy="9450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663" name="Google Shape;663;p32"/>
          <p:cNvSpPr/>
          <p:nvPr/>
        </p:nvSpPr>
        <p:spPr>
          <a:xfrm>
            <a:off x="4053695" y="2108941"/>
            <a:ext cx="1541100" cy="945000"/>
          </a:xfrm>
          <a:prstGeom prst="rect">
            <a:avLst/>
          </a:prstGeom>
          <a:solidFill>
            <a:schemeClr val="accent4"/>
          </a:solidFill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664" name="Google Shape;664;p32"/>
          <p:cNvSpPr/>
          <p:nvPr/>
        </p:nvSpPr>
        <p:spPr>
          <a:xfrm>
            <a:off x="5594792" y="2108941"/>
            <a:ext cx="1541100" cy="945000"/>
          </a:xfrm>
          <a:prstGeom prst="rect">
            <a:avLst/>
          </a:prstGeom>
          <a:solidFill>
            <a:schemeClr val="accent4"/>
          </a:solidFill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665" name="Google Shape;665;p32"/>
          <p:cNvSpPr/>
          <p:nvPr/>
        </p:nvSpPr>
        <p:spPr>
          <a:xfrm>
            <a:off x="2512598" y="3051519"/>
            <a:ext cx="1541100" cy="9450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666" name="Google Shape;666;p32"/>
          <p:cNvSpPr/>
          <p:nvPr/>
        </p:nvSpPr>
        <p:spPr>
          <a:xfrm>
            <a:off x="4053695" y="3051519"/>
            <a:ext cx="1541100" cy="9450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667" name="Google Shape;667;p32"/>
          <p:cNvSpPr/>
          <p:nvPr/>
        </p:nvSpPr>
        <p:spPr>
          <a:xfrm>
            <a:off x="5594792" y="3051519"/>
            <a:ext cx="1541100" cy="9450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668" name="Google Shape;668;p32"/>
          <p:cNvSpPr/>
          <p:nvPr/>
        </p:nvSpPr>
        <p:spPr>
          <a:xfrm>
            <a:off x="2040411" y="4188703"/>
            <a:ext cx="5360700" cy="280500"/>
          </a:xfrm>
          <a:prstGeom prst="rightArrow">
            <a:avLst>
              <a:gd fmla="val 100000" name="adj1"/>
              <a:gd fmla="val 67241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669" name="Google Shape;669;p32"/>
          <p:cNvSpPr/>
          <p:nvPr/>
        </p:nvSpPr>
        <p:spPr>
          <a:xfrm rot="-5400000">
            <a:off x="405111" y="2552968"/>
            <a:ext cx="3551700" cy="281100"/>
          </a:xfrm>
          <a:prstGeom prst="rightArrow">
            <a:avLst>
              <a:gd fmla="val 100000" name="adj1"/>
              <a:gd fmla="val 67241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670" name="Google Shape;670;p32"/>
          <p:cNvSpPr txBox="1"/>
          <p:nvPr/>
        </p:nvSpPr>
        <p:spPr>
          <a:xfrm>
            <a:off x="4478191" y="4220852"/>
            <a:ext cx="692100" cy="21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MEDIUM</a:t>
            </a:r>
            <a:endParaRPr sz="7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671" name="Google Shape;671;p32"/>
          <p:cNvSpPr txBox="1"/>
          <p:nvPr/>
        </p:nvSpPr>
        <p:spPr>
          <a:xfrm>
            <a:off x="6139570" y="4220852"/>
            <a:ext cx="451500" cy="21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HIGH</a:t>
            </a:r>
            <a:endParaRPr sz="7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672" name="Google Shape;672;p32"/>
          <p:cNvSpPr txBox="1"/>
          <p:nvPr/>
        </p:nvSpPr>
        <p:spPr>
          <a:xfrm>
            <a:off x="3073115" y="4220852"/>
            <a:ext cx="420000" cy="21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LOW</a:t>
            </a:r>
            <a:endParaRPr sz="7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673" name="Google Shape;673;p32"/>
          <p:cNvSpPr txBox="1"/>
          <p:nvPr/>
        </p:nvSpPr>
        <p:spPr>
          <a:xfrm rot="-5400000">
            <a:off x="1970981" y="3418402"/>
            <a:ext cx="420000" cy="21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LOW</a:t>
            </a:r>
            <a:endParaRPr sz="7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674" name="Google Shape;674;p32"/>
          <p:cNvSpPr txBox="1"/>
          <p:nvPr/>
        </p:nvSpPr>
        <p:spPr>
          <a:xfrm rot="-5400000">
            <a:off x="1834931" y="2473160"/>
            <a:ext cx="692100" cy="21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MEDIUM</a:t>
            </a:r>
            <a:endParaRPr sz="7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675" name="Google Shape;675;p32"/>
          <p:cNvSpPr txBox="1"/>
          <p:nvPr/>
        </p:nvSpPr>
        <p:spPr>
          <a:xfrm rot="-5400000">
            <a:off x="1955381" y="1528184"/>
            <a:ext cx="451200" cy="21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HIGH</a:t>
            </a:r>
            <a:endParaRPr sz="7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676" name="Google Shape;676;p32"/>
          <p:cNvSpPr txBox="1"/>
          <p:nvPr/>
        </p:nvSpPr>
        <p:spPr>
          <a:xfrm>
            <a:off x="4348407" y="4516639"/>
            <a:ext cx="951600" cy="21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LIKELIHOOD</a:t>
            </a:r>
            <a:endParaRPr sz="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677" name="Google Shape;677;p32"/>
          <p:cNvSpPr txBox="1"/>
          <p:nvPr/>
        </p:nvSpPr>
        <p:spPr>
          <a:xfrm rot="-5400000">
            <a:off x="1518189" y="2473147"/>
            <a:ext cx="666000" cy="21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IMPACT</a:t>
            </a:r>
            <a:endParaRPr sz="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678" name="Google Shape;678;p32"/>
          <p:cNvSpPr txBox="1"/>
          <p:nvPr/>
        </p:nvSpPr>
        <p:spPr>
          <a:xfrm>
            <a:off x="5730968" y="1163864"/>
            <a:ext cx="1268700" cy="94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</a:pPr>
            <a:r>
              <a:rPr lang="en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Intensive management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9" name="Google Shape;679;p32"/>
          <p:cNvSpPr txBox="1"/>
          <p:nvPr/>
        </p:nvSpPr>
        <p:spPr>
          <a:xfrm>
            <a:off x="4191945" y="1163864"/>
            <a:ext cx="1264500" cy="94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</a:pPr>
            <a:r>
              <a:rPr lang="en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Requires monitoring and management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0" name="Google Shape;680;p32"/>
          <p:cNvSpPr txBox="1"/>
          <p:nvPr/>
        </p:nvSpPr>
        <p:spPr>
          <a:xfrm>
            <a:off x="2650848" y="1163864"/>
            <a:ext cx="1264500" cy="94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</a:pPr>
            <a:r>
              <a:rPr lang="en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Close monitoring required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1" name="Google Shape;681;p32"/>
          <p:cNvSpPr txBox="1"/>
          <p:nvPr/>
        </p:nvSpPr>
        <p:spPr>
          <a:xfrm>
            <a:off x="5730968" y="2108941"/>
            <a:ext cx="1268700" cy="94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</a:pPr>
            <a:r>
              <a:rPr lang="en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Management required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2" name="Google Shape;682;p32"/>
          <p:cNvSpPr txBox="1"/>
          <p:nvPr/>
        </p:nvSpPr>
        <p:spPr>
          <a:xfrm>
            <a:off x="4191945" y="2108941"/>
            <a:ext cx="1264500" cy="94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</a:pPr>
            <a:r>
              <a:rPr lang="en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Management recommended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3" name="Google Shape;683;p32"/>
          <p:cNvSpPr txBox="1"/>
          <p:nvPr/>
        </p:nvSpPr>
        <p:spPr>
          <a:xfrm>
            <a:off x="2648774" y="2108941"/>
            <a:ext cx="1268700" cy="94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</a:pPr>
            <a:r>
              <a:rPr lang="en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Risk may be accepted, but requires monitoring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4" name="Google Shape;684;p32"/>
          <p:cNvSpPr txBox="1"/>
          <p:nvPr/>
        </p:nvSpPr>
        <p:spPr>
          <a:xfrm>
            <a:off x="5730968" y="3051519"/>
            <a:ext cx="1268700" cy="94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</a:pPr>
            <a:r>
              <a:rPr lang="en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Managed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5" name="Google Shape;685;p32"/>
          <p:cNvSpPr txBox="1"/>
          <p:nvPr/>
        </p:nvSpPr>
        <p:spPr>
          <a:xfrm>
            <a:off x="4191945" y="3049889"/>
            <a:ext cx="1264500" cy="94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</a:pPr>
            <a:r>
              <a:rPr lang="en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Risk acceptable, requires regulation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6" name="Google Shape;686;p32"/>
          <p:cNvSpPr txBox="1"/>
          <p:nvPr/>
        </p:nvSpPr>
        <p:spPr>
          <a:xfrm>
            <a:off x="2650848" y="3051519"/>
            <a:ext cx="1264500" cy="94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</a:pPr>
            <a:r>
              <a:rPr lang="en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Acceptable risk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33"/>
          <p:cNvSpPr txBox="1"/>
          <p:nvPr>
            <p:ph type="title"/>
          </p:nvPr>
        </p:nvSpPr>
        <p:spPr>
          <a:xfrm>
            <a:off x="457225" y="409575"/>
            <a:ext cx="8229600" cy="32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 Management Infographics</a:t>
            </a:r>
            <a:endParaRPr/>
          </a:p>
        </p:txBody>
      </p:sp>
      <p:sp>
        <p:nvSpPr>
          <p:cNvPr id="692" name="Google Shape;692;p33"/>
          <p:cNvSpPr/>
          <p:nvPr/>
        </p:nvSpPr>
        <p:spPr>
          <a:xfrm>
            <a:off x="638750" y="1697569"/>
            <a:ext cx="2222593" cy="1267066"/>
          </a:xfrm>
          <a:custGeom>
            <a:rect b="b" l="l" r="r" t="t"/>
            <a:pathLst>
              <a:path extrusionOk="0" h="18420" w="32311">
                <a:moveTo>
                  <a:pt x="0" y="0"/>
                </a:moveTo>
                <a:lnTo>
                  <a:pt x="7964" y="9210"/>
                </a:lnTo>
                <a:lnTo>
                  <a:pt x="0" y="18420"/>
                </a:lnTo>
                <a:lnTo>
                  <a:pt x="24347" y="18420"/>
                </a:lnTo>
                <a:lnTo>
                  <a:pt x="32311" y="9210"/>
                </a:lnTo>
                <a:lnTo>
                  <a:pt x="2434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3" name="Google Shape;693;p33"/>
          <p:cNvSpPr txBox="1"/>
          <p:nvPr/>
        </p:nvSpPr>
        <p:spPr>
          <a:xfrm>
            <a:off x="883497" y="3882639"/>
            <a:ext cx="1733100" cy="44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Mercury is</a:t>
            </a: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the smallest in the Solar System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4" name="Google Shape;694;p33"/>
          <p:cNvSpPr txBox="1"/>
          <p:nvPr/>
        </p:nvSpPr>
        <p:spPr>
          <a:xfrm>
            <a:off x="883497" y="3388675"/>
            <a:ext cx="173310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IDENTIFY RISK</a:t>
            </a:r>
            <a:endParaRPr sz="180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695" name="Google Shape;695;p33"/>
          <p:cNvSpPr/>
          <p:nvPr/>
        </p:nvSpPr>
        <p:spPr>
          <a:xfrm>
            <a:off x="4402020" y="1697569"/>
            <a:ext cx="2220529" cy="1267066"/>
          </a:xfrm>
          <a:custGeom>
            <a:rect b="b" l="l" r="r" t="t"/>
            <a:pathLst>
              <a:path extrusionOk="0" h="18420" w="32281">
                <a:moveTo>
                  <a:pt x="1" y="0"/>
                </a:moveTo>
                <a:lnTo>
                  <a:pt x="7934" y="9210"/>
                </a:lnTo>
                <a:lnTo>
                  <a:pt x="1" y="18420"/>
                </a:lnTo>
                <a:lnTo>
                  <a:pt x="24348" y="18420"/>
                </a:lnTo>
                <a:lnTo>
                  <a:pt x="32281" y="9210"/>
                </a:lnTo>
                <a:lnTo>
                  <a:pt x="2434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6" name="Google Shape;696;p33"/>
          <p:cNvSpPr txBox="1"/>
          <p:nvPr/>
        </p:nvSpPr>
        <p:spPr>
          <a:xfrm>
            <a:off x="4668534" y="3892514"/>
            <a:ext cx="1687500" cy="44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It's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composed of hydrogen and also of helium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7" name="Google Shape;697;p33"/>
          <p:cNvSpPr txBox="1"/>
          <p:nvPr/>
        </p:nvSpPr>
        <p:spPr>
          <a:xfrm>
            <a:off x="4668534" y="3388675"/>
            <a:ext cx="168750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REVIEW CONTROL</a:t>
            </a:r>
            <a:endParaRPr sz="1800">
              <a:solidFill>
                <a:schemeClr val="accent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698" name="Google Shape;698;p33"/>
          <p:cNvSpPr/>
          <p:nvPr/>
        </p:nvSpPr>
        <p:spPr>
          <a:xfrm>
            <a:off x="5293961" y="2113355"/>
            <a:ext cx="436646" cy="435494"/>
          </a:xfrm>
          <a:custGeom>
            <a:rect b="b" l="l" r="r" t="t"/>
            <a:pathLst>
              <a:path extrusionOk="0" h="11721" w="11752">
                <a:moveTo>
                  <a:pt x="6490" y="662"/>
                </a:moveTo>
                <a:cubicBezTo>
                  <a:pt x="6711" y="662"/>
                  <a:pt x="6868" y="820"/>
                  <a:pt x="6868" y="1009"/>
                </a:cubicBezTo>
                <a:lnTo>
                  <a:pt x="6868" y="1355"/>
                </a:lnTo>
                <a:lnTo>
                  <a:pt x="5167" y="1355"/>
                </a:lnTo>
                <a:cubicBezTo>
                  <a:pt x="4600" y="1355"/>
                  <a:pt x="4127" y="1828"/>
                  <a:pt x="4127" y="2395"/>
                </a:cubicBezTo>
                <a:lnTo>
                  <a:pt x="4127" y="2773"/>
                </a:lnTo>
                <a:lnTo>
                  <a:pt x="3088" y="2773"/>
                </a:lnTo>
                <a:cubicBezTo>
                  <a:pt x="2993" y="2773"/>
                  <a:pt x="2867" y="2836"/>
                  <a:pt x="2836" y="2899"/>
                </a:cubicBezTo>
                <a:lnTo>
                  <a:pt x="2048" y="3687"/>
                </a:lnTo>
                <a:lnTo>
                  <a:pt x="2048" y="3151"/>
                </a:lnTo>
                <a:cubicBezTo>
                  <a:pt x="2048" y="2931"/>
                  <a:pt x="1891" y="2773"/>
                  <a:pt x="1702" y="2773"/>
                </a:cubicBezTo>
                <a:lnTo>
                  <a:pt x="1040" y="2773"/>
                </a:lnTo>
                <a:cubicBezTo>
                  <a:pt x="819" y="2773"/>
                  <a:pt x="662" y="2616"/>
                  <a:pt x="662" y="2427"/>
                </a:cubicBezTo>
                <a:lnTo>
                  <a:pt x="662" y="1009"/>
                </a:lnTo>
                <a:cubicBezTo>
                  <a:pt x="662" y="820"/>
                  <a:pt x="819" y="662"/>
                  <a:pt x="1040" y="662"/>
                </a:cubicBezTo>
                <a:close/>
                <a:moveTo>
                  <a:pt x="10649" y="1986"/>
                </a:moveTo>
                <a:cubicBezTo>
                  <a:pt x="10838" y="1986"/>
                  <a:pt x="10995" y="2143"/>
                  <a:pt x="10995" y="2364"/>
                </a:cubicBezTo>
                <a:lnTo>
                  <a:pt x="10995" y="3781"/>
                </a:lnTo>
                <a:cubicBezTo>
                  <a:pt x="10995" y="3970"/>
                  <a:pt x="10838" y="4128"/>
                  <a:pt x="10649" y="4128"/>
                </a:cubicBezTo>
                <a:lnTo>
                  <a:pt x="8601" y="4128"/>
                </a:lnTo>
                <a:cubicBezTo>
                  <a:pt x="8412" y="4128"/>
                  <a:pt x="8255" y="4285"/>
                  <a:pt x="8255" y="4474"/>
                </a:cubicBezTo>
                <a:lnTo>
                  <a:pt x="8255" y="5041"/>
                </a:lnTo>
                <a:lnTo>
                  <a:pt x="7404" y="4191"/>
                </a:lnTo>
                <a:cubicBezTo>
                  <a:pt x="7372" y="4159"/>
                  <a:pt x="7246" y="4128"/>
                  <a:pt x="7183" y="4128"/>
                </a:cubicBezTo>
                <a:lnTo>
                  <a:pt x="5136" y="4128"/>
                </a:lnTo>
                <a:cubicBezTo>
                  <a:pt x="4947" y="4128"/>
                  <a:pt x="4789" y="3970"/>
                  <a:pt x="4789" y="3781"/>
                </a:cubicBezTo>
                <a:lnTo>
                  <a:pt x="4789" y="2364"/>
                </a:lnTo>
                <a:cubicBezTo>
                  <a:pt x="4789" y="2143"/>
                  <a:pt x="4947" y="1986"/>
                  <a:pt x="5136" y="1986"/>
                </a:cubicBezTo>
                <a:close/>
                <a:moveTo>
                  <a:pt x="3088" y="6207"/>
                </a:moveTo>
                <a:cubicBezTo>
                  <a:pt x="3623" y="6207"/>
                  <a:pt x="4096" y="6680"/>
                  <a:pt x="4096" y="7247"/>
                </a:cubicBezTo>
                <a:cubicBezTo>
                  <a:pt x="4096" y="7782"/>
                  <a:pt x="3623" y="8255"/>
                  <a:pt x="3088" y="8255"/>
                </a:cubicBezTo>
                <a:cubicBezTo>
                  <a:pt x="2521" y="8255"/>
                  <a:pt x="2048" y="7782"/>
                  <a:pt x="2048" y="7247"/>
                </a:cubicBezTo>
                <a:cubicBezTo>
                  <a:pt x="2048" y="6648"/>
                  <a:pt x="2489" y="6207"/>
                  <a:pt x="3088" y="6207"/>
                </a:cubicBezTo>
                <a:close/>
                <a:moveTo>
                  <a:pt x="8601" y="6207"/>
                </a:moveTo>
                <a:cubicBezTo>
                  <a:pt x="9137" y="6207"/>
                  <a:pt x="9609" y="6648"/>
                  <a:pt x="9609" y="7247"/>
                </a:cubicBezTo>
                <a:cubicBezTo>
                  <a:pt x="9609" y="7782"/>
                  <a:pt x="9137" y="8255"/>
                  <a:pt x="8601" y="8255"/>
                </a:cubicBezTo>
                <a:cubicBezTo>
                  <a:pt x="8003" y="8255"/>
                  <a:pt x="7530" y="7782"/>
                  <a:pt x="7530" y="7247"/>
                </a:cubicBezTo>
                <a:cubicBezTo>
                  <a:pt x="7530" y="6680"/>
                  <a:pt x="8003" y="6207"/>
                  <a:pt x="8601" y="6207"/>
                </a:cubicBezTo>
                <a:close/>
                <a:moveTo>
                  <a:pt x="3749" y="8980"/>
                </a:moveTo>
                <a:cubicBezTo>
                  <a:pt x="4695" y="8980"/>
                  <a:pt x="5451" y="9704"/>
                  <a:pt x="5451" y="10649"/>
                </a:cubicBezTo>
                <a:lnTo>
                  <a:pt x="5451" y="11027"/>
                </a:lnTo>
                <a:lnTo>
                  <a:pt x="630" y="11027"/>
                </a:lnTo>
                <a:lnTo>
                  <a:pt x="630" y="10649"/>
                </a:lnTo>
                <a:lnTo>
                  <a:pt x="662" y="10649"/>
                </a:lnTo>
                <a:cubicBezTo>
                  <a:pt x="662" y="9704"/>
                  <a:pt x="1418" y="8980"/>
                  <a:pt x="2363" y="8980"/>
                </a:cubicBezTo>
                <a:close/>
                <a:moveTo>
                  <a:pt x="9369" y="8976"/>
                </a:moveTo>
                <a:cubicBezTo>
                  <a:pt x="10266" y="8976"/>
                  <a:pt x="10995" y="9740"/>
                  <a:pt x="10995" y="10649"/>
                </a:cubicBezTo>
                <a:lnTo>
                  <a:pt x="10995" y="11027"/>
                </a:lnTo>
                <a:lnTo>
                  <a:pt x="6144" y="11027"/>
                </a:lnTo>
                <a:lnTo>
                  <a:pt x="6144" y="10649"/>
                </a:lnTo>
                <a:cubicBezTo>
                  <a:pt x="6144" y="9704"/>
                  <a:pt x="6900" y="8980"/>
                  <a:pt x="7845" y="8980"/>
                </a:cubicBezTo>
                <a:lnTo>
                  <a:pt x="9263" y="8980"/>
                </a:lnTo>
                <a:cubicBezTo>
                  <a:pt x="9298" y="8977"/>
                  <a:pt x="9334" y="8976"/>
                  <a:pt x="9369" y="8976"/>
                </a:cubicBezTo>
                <a:close/>
                <a:moveTo>
                  <a:pt x="1040" y="1"/>
                </a:moveTo>
                <a:cubicBezTo>
                  <a:pt x="473" y="1"/>
                  <a:pt x="0" y="473"/>
                  <a:pt x="0" y="1009"/>
                </a:cubicBezTo>
                <a:lnTo>
                  <a:pt x="0" y="2427"/>
                </a:lnTo>
                <a:cubicBezTo>
                  <a:pt x="0" y="2994"/>
                  <a:pt x="473" y="3466"/>
                  <a:pt x="1040" y="3466"/>
                </a:cubicBezTo>
                <a:lnTo>
                  <a:pt x="1386" y="3466"/>
                </a:lnTo>
                <a:lnTo>
                  <a:pt x="1386" y="4474"/>
                </a:lnTo>
                <a:cubicBezTo>
                  <a:pt x="1386" y="4688"/>
                  <a:pt x="1546" y="4829"/>
                  <a:pt x="1727" y="4829"/>
                </a:cubicBezTo>
                <a:cubicBezTo>
                  <a:pt x="1813" y="4829"/>
                  <a:pt x="1904" y="4797"/>
                  <a:pt x="1985" y="4726"/>
                </a:cubicBezTo>
                <a:lnTo>
                  <a:pt x="3245" y="3466"/>
                </a:lnTo>
                <a:lnTo>
                  <a:pt x="4096" y="3466"/>
                </a:lnTo>
                <a:lnTo>
                  <a:pt x="4096" y="3813"/>
                </a:lnTo>
                <a:cubicBezTo>
                  <a:pt x="4096" y="4348"/>
                  <a:pt x="4568" y="4821"/>
                  <a:pt x="5136" y="4821"/>
                </a:cubicBezTo>
                <a:lnTo>
                  <a:pt x="7057" y="4821"/>
                </a:lnTo>
                <a:lnTo>
                  <a:pt x="7908" y="5672"/>
                </a:lnTo>
                <a:cubicBezTo>
                  <a:pt x="7341" y="5924"/>
                  <a:pt x="6868" y="6522"/>
                  <a:pt x="6868" y="7247"/>
                </a:cubicBezTo>
                <a:cubicBezTo>
                  <a:pt x="6868" y="7625"/>
                  <a:pt x="7026" y="8034"/>
                  <a:pt x="7278" y="8349"/>
                </a:cubicBezTo>
                <a:cubicBezTo>
                  <a:pt x="6648" y="8507"/>
                  <a:pt x="6144" y="8885"/>
                  <a:pt x="5829" y="9452"/>
                </a:cubicBezTo>
                <a:cubicBezTo>
                  <a:pt x="5514" y="8917"/>
                  <a:pt x="5010" y="8539"/>
                  <a:pt x="4411" y="8381"/>
                </a:cubicBezTo>
                <a:cubicBezTo>
                  <a:pt x="4663" y="8066"/>
                  <a:pt x="4821" y="7719"/>
                  <a:pt x="4821" y="7278"/>
                </a:cubicBezTo>
                <a:cubicBezTo>
                  <a:pt x="4821" y="6333"/>
                  <a:pt x="4064" y="5577"/>
                  <a:pt x="3119" y="5577"/>
                </a:cubicBezTo>
                <a:cubicBezTo>
                  <a:pt x="2174" y="5577"/>
                  <a:pt x="1418" y="6333"/>
                  <a:pt x="1418" y="7278"/>
                </a:cubicBezTo>
                <a:cubicBezTo>
                  <a:pt x="1418" y="7719"/>
                  <a:pt x="1576" y="8097"/>
                  <a:pt x="1828" y="8381"/>
                </a:cubicBezTo>
                <a:cubicBezTo>
                  <a:pt x="788" y="8665"/>
                  <a:pt x="32" y="9610"/>
                  <a:pt x="32" y="10712"/>
                </a:cubicBezTo>
                <a:lnTo>
                  <a:pt x="32" y="11374"/>
                </a:lnTo>
                <a:cubicBezTo>
                  <a:pt x="32" y="11563"/>
                  <a:pt x="189" y="11721"/>
                  <a:pt x="410" y="11721"/>
                </a:cubicBezTo>
                <a:lnTo>
                  <a:pt x="11374" y="11721"/>
                </a:lnTo>
                <a:cubicBezTo>
                  <a:pt x="11594" y="11721"/>
                  <a:pt x="11752" y="11563"/>
                  <a:pt x="11752" y="11374"/>
                </a:cubicBezTo>
                <a:lnTo>
                  <a:pt x="11752" y="10712"/>
                </a:lnTo>
                <a:cubicBezTo>
                  <a:pt x="11752" y="9610"/>
                  <a:pt x="10995" y="8665"/>
                  <a:pt x="9956" y="8381"/>
                </a:cubicBezTo>
                <a:cubicBezTo>
                  <a:pt x="10208" y="8066"/>
                  <a:pt x="10365" y="7719"/>
                  <a:pt x="10365" y="7278"/>
                </a:cubicBezTo>
                <a:cubicBezTo>
                  <a:pt x="10365" y="6459"/>
                  <a:pt x="9767" y="5735"/>
                  <a:pt x="8979" y="5577"/>
                </a:cubicBezTo>
                <a:lnTo>
                  <a:pt x="8979" y="4884"/>
                </a:lnTo>
                <a:lnTo>
                  <a:pt x="10649" y="4884"/>
                </a:lnTo>
                <a:lnTo>
                  <a:pt x="10649" y="4821"/>
                </a:lnTo>
                <a:cubicBezTo>
                  <a:pt x="11185" y="4821"/>
                  <a:pt x="11657" y="4348"/>
                  <a:pt x="11657" y="3813"/>
                </a:cubicBezTo>
                <a:lnTo>
                  <a:pt x="11657" y="2395"/>
                </a:lnTo>
                <a:cubicBezTo>
                  <a:pt x="11657" y="1828"/>
                  <a:pt x="11185" y="1355"/>
                  <a:pt x="10649" y="1355"/>
                </a:cubicBezTo>
                <a:lnTo>
                  <a:pt x="7530" y="1355"/>
                </a:lnTo>
                <a:lnTo>
                  <a:pt x="7530" y="1009"/>
                </a:lnTo>
                <a:cubicBezTo>
                  <a:pt x="7530" y="473"/>
                  <a:pt x="7057" y="1"/>
                  <a:pt x="649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9" name="Google Shape;699;p33"/>
          <p:cNvSpPr/>
          <p:nvPr/>
        </p:nvSpPr>
        <p:spPr>
          <a:xfrm>
            <a:off x="2519319" y="1697569"/>
            <a:ext cx="2222662" cy="1267066"/>
          </a:xfrm>
          <a:custGeom>
            <a:rect b="b" l="l" r="r" t="t"/>
            <a:pathLst>
              <a:path extrusionOk="0" h="18420" w="32312">
                <a:moveTo>
                  <a:pt x="1" y="0"/>
                </a:moveTo>
                <a:lnTo>
                  <a:pt x="7964" y="9210"/>
                </a:lnTo>
                <a:lnTo>
                  <a:pt x="1" y="18420"/>
                </a:lnTo>
                <a:lnTo>
                  <a:pt x="24378" y="18420"/>
                </a:lnTo>
                <a:lnTo>
                  <a:pt x="32311" y="9210"/>
                </a:lnTo>
                <a:lnTo>
                  <a:pt x="2437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0" name="Google Shape;700;p33"/>
          <p:cNvSpPr txBox="1"/>
          <p:nvPr/>
        </p:nvSpPr>
        <p:spPr>
          <a:xfrm>
            <a:off x="2786900" y="3896089"/>
            <a:ext cx="1687500" cy="44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Jupiter is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the biggest planet in the Solar System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1" name="Google Shape;701;p33"/>
          <p:cNvSpPr txBox="1"/>
          <p:nvPr/>
        </p:nvSpPr>
        <p:spPr>
          <a:xfrm>
            <a:off x="2786900" y="3388675"/>
            <a:ext cx="168750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ASSESS RISK</a:t>
            </a:r>
            <a:endParaRPr sz="180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702" name="Google Shape;702;p33"/>
          <p:cNvGrpSpPr/>
          <p:nvPr/>
        </p:nvGrpSpPr>
        <p:grpSpPr>
          <a:xfrm>
            <a:off x="3412903" y="2114526"/>
            <a:ext cx="435494" cy="433153"/>
            <a:chOff x="-5635200" y="2037975"/>
            <a:chExt cx="293025" cy="291450"/>
          </a:xfrm>
        </p:grpSpPr>
        <p:sp>
          <p:nvSpPr>
            <p:cNvPr id="703" name="Google Shape;703;p33"/>
            <p:cNvSpPr/>
            <p:nvPr/>
          </p:nvSpPr>
          <p:spPr>
            <a:xfrm>
              <a:off x="-5635200" y="2037975"/>
              <a:ext cx="293025" cy="291450"/>
            </a:xfrm>
            <a:custGeom>
              <a:rect b="b" l="l" r="r" t="t"/>
              <a:pathLst>
                <a:path extrusionOk="0" h="11658" w="11721">
                  <a:moveTo>
                    <a:pt x="2395" y="725"/>
                  </a:moveTo>
                  <a:cubicBezTo>
                    <a:pt x="2930" y="725"/>
                    <a:pt x="3403" y="1197"/>
                    <a:pt x="3403" y="1733"/>
                  </a:cubicBezTo>
                  <a:cubicBezTo>
                    <a:pt x="3403" y="2300"/>
                    <a:pt x="2930" y="2773"/>
                    <a:pt x="2395" y="2773"/>
                  </a:cubicBezTo>
                  <a:cubicBezTo>
                    <a:pt x="1828" y="2773"/>
                    <a:pt x="1355" y="2300"/>
                    <a:pt x="1355" y="1733"/>
                  </a:cubicBezTo>
                  <a:cubicBezTo>
                    <a:pt x="1355" y="1197"/>
                    <a:pt x="1828" y="725"/>
                    <a:pt x="2395" y="725"/>
                  </a:cubicBezTo>
                  <a:close/>
                  <a:moveTo>
                    <a:pt x="10303" y="725"/>
                  </a:moveTo>
                  <a:lnTo>
                    <a:pt x="10303" y="6585"/>
                  </a:lnTo>
                  <a:lnTo>
                    <a:pt x="10334" y="6585"/>
                  </a:lnTo>
                  <a:cubicBezTo>
                    <a:pt x="10334" y="6774"/>
                    <a:pt x="10177" y="6931"/>
                    <a:pt x="9988" y="6931"/>
                  </a:cubicBezTo>
                  <a:lnTo>
                    <a:pt x="4789" y="6931"/>
                  </a:lnTo>
                  <a:lnTo>
                    <a:pt x="4789" y="5167"/>
                  </a:lnTo>
                  <a:cubicBezTo>
                    <a:pt x="4789" y="4253"/>
                    <a:pt x="4285" y="3434"/>
                    <a:pt x="3498" y="3025"/>
                  </a:cubicBezTo>
                  <a:cubicBezTo>
                    <a:pt x="3844" y="2710"/>
                    <a:pt x="4096" y="2237"/>
                    <a:pt x="4096" y="1733"/>
                  </a:cubicBezTo>
                  <a:cubicBezTo>
                    <a:pt x="4096" y="1355"/>
                    <a:pt x="3970" y="977"/>
                    <a:pt x="3718" y="725"/>
                  </a:cubicBezTo>
                  <a:close/>
                  <a:moveTo>
                    <a:pt x="2710" y="3466"/>
                  </a:moveTo>
                  <a:cubicBezTo>
                    <a:pt x="3498" y="3623"/>
                    <a:pt x="4096" y="4316"/>
                    <a:pt x="4096" y="5167"/>
                  </a:cubicBezTo>
                  <a:lnTo>
                    <a:pt x="4096" y="7246"/>
                  </a:lnTo>
                  <a:cubicBezTo>
                    <a:pt x="4128" y="7435"/>
                    <a:pt x="3970" y="7593"/>
                    <a:pt x="3750" y="7593"/>
                  </a:cubicBezTo>
                  <a:cubicBezTo>
                    <a:pt x="3561" y="7593"/>
                    <a:pt x="3403" y="7750"/>
                    <a:pt x="3403" y="7971"/>
                  </a:cubicBezTo>
                  <a:lnTo>
                    <a:pt x="3403" y="10712"/>
                  </a:lnTo>
                  <a:cubicBezTo>
                    <a:pt x="3403" y="10901"/>
                    <a:pt x="3246" y="11058"/>
                    <a:pt x="3056" y="11058"/>
                  </a:cubicBezTo>
                  <a:lnTo>
                    <a:pt x="1670" y="11058"/>
                  </a:lnTo>
                  <a:cubicBezTo>
                    <a:pt x="1481" y="11058"/>
                    <a:pt x="1324" y="10901"/>
                    <a:pt x="1324" y="10712"/>
                  </a:cubicBezTo>
                  <a:lnTo>
                    <a:pt x="1324" y="7971"/>
                  </a:lnTo>
                  <a:cubicBezTo>
                    <a:pt x="1324" y="7750"/>
                    <a:pt x="1166" y="7593"/>
                    <a:pt x="977" y="7593"/>
                  </a:cubicBezTo>
                  <a:cubicBezTo>
                    <a:pt x="788" y="7593"/>
                    <a:pt x="631" y="7435"/>
                    <a:pt x="631" y="7246"/>
                  </a:cubicBezTo>
                  <a:lnTo>
                    <a:pt x="631" y="5167"/>
                  </a:lnTo>
                  <a:cubicBezTo>
                    <a:pt x="631" y="4316"/>
                    <a:pt x="1198" y="3623"/>
                    <a:pt x="1985" y="3466"/>
                  </a:cubicBezTo>
                  <a:lnTo>
                    <a:pt x="1985" y="5829"/>
                  </a:lnTo>
                  <a:cubicBezTo>
                    <a:pt x="1985" y="6018"/>
                    <a:pt x="2143" y="6175"/>
                    <a:pt x="2363" y="6175"/>
                  </a:cubicBezTo>
                  <a:cubicBezTo>
                    <a:pt x="2552" y="6175"/>
                    <a:pt x="2710" y="6018"/>
                    <a:pt x="2710" y="5829"/>
                  </a:cubicBezTo>
                  <a:lnTo>
                    <a:pt x="2710" y="3466"/>
                  </a:lnTo>
                  <a:close/>
                  <a:moveTo>
                    <a:pt x="2395" y="0"/>
                  </a:moveTo>
                  <a:cubicBezTo>
                    <a:pt x="1450" y="0"/>
                    <a:pt x="694" y="756"/>
                    <a:pt x="694" y="1702"/>
                  </a:cubicBezTo>
                  <a:cubicBezTo>
                    <a:pt x="694" y="2206"/>
                    <a:pt x="946" y="2678"/>
                    <a:pt x="1292" y="2993"/>
                  </a:cubicBezTo>
                  <a:cubicBezTo>
                    <a:pt x="536" y="3403"/>
                    <a:pt x="1" y="4222"/>
                    <a:pt x="1" y="5136"/>
                  </a:cubicBezTo>
                  <a:lnTo>
                    <a:pt x="1" y="7215"/>
                  </a:lnTo>
                  <a:cubicBezTo>
                    <a:pt x="1" y="7656"/>
                    <a:pt x="253" y="8034"/>
                    <a:pt x="662" y="8192"/>
                  </a:cubicBezTo>
                  <a:lnTo>
                    <a:pt x="662" y="10649"/>
                  </a:lnTo>
                  <a:cubicBezTo>
                    <a:pt x="662" y="11184"/>
                    <a:pt x="1135" y="11657"/>
                    <a:pt x="1670" y="11657"/>
                  </a:cubicBezTo>
                  <a:lnTo>
                    <a:pt x="3056" y="11657"/>
                  </a:lnTo>
                  <a:cubicBezTo>
                    <a:pt x="3624" y="11657"/>
                    <a:pt x="4096" y="11184"/>
                    <a:pt x="4096" y="10649"/>
                  </a:cubicBezTo>
                  <a:lnTo>
                    <a:pt x="4096" y="8192"/>
                  </a:lnTo>
                  <a:cubicBezTo>
                    <a:pt x="4348" y="8065"/>
                    <a:pt x="4600" y="7876"/>
                    <a:pt x="4726" y="7561"/>
                  </a:cubicBezTo>
                  <a:lnTo>
                    <a:pt x="9988" y="7561"/>
                  </a:lnTo>
                  <a:cubicBezTo>
                    <a:pt x="10555" y="7561"/>
                    <a:pt x="11027" y="7089"/>
                    <a:pt x="11027" y="6553"/>
                  </a:cubicBezTo>
                  <a:lnTo>
                    <a:pt x="11027" y="662"/>
                  </a:lnTo>
                  <a:lnTo>
                    <a:pt x="11374" y="662"/>
                  </a:lnTo>
                  <a:cubicBezTo>
                    <a:pt x="11563" y="662"/>
                    <a:pt x="11720" y="504"/>
                    <a:pt x="11720" y="315"/>
                  </a:cubicBezTo>
                  <a:cubicBezTo>
                    <a:pt x="11720" y="158"/>
                    <a:pt x="11563" y="0"/>
                    <a:pt x="113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33"/>
            <p:cNvSpPr/>
            <p:nvPr/>
          </p:nvSpPr>
          <p:spPr>
            <a:xfrm>
              <a:off x="-5496575" y="2072625"/>
              <a:ext cx="102425" cy="102425"/>
            </a:xfrm>
            <a:custGeom>
              <a:rect b="b" l="l" r="r" t="t"/>
              <a:pathLst>
                <a:path extrusionOk="0" h="4097" w="4097">
                  <a:moveTo>
                    <a:pt x="2395" y="725"/>
                  </a:moveTo>
                  <a:cubicBezTo>
                    <a:pt x="2867" y="851"/>
                    <a:pt x="3245" y="1229"/>
                    <a:pt x="3371" y="1733"/>
                  </a:cubicBezTo>
                  <a:lnTo>
                    <a:pt x="2395" y="1733"/>
                  </a:lnTo>
                  <a:lnTo>
                    <a:pt x="2395" y="725"/>
                  </a:lnTo>
                  <a:close/>
                  <a:moveTo>
                    <a:pt x="1733" y="757"/>
                  </a:moveTo>
                  <a:lnTo>
                    <a:pt x="1733" y="2080"/>
                  </a:lnTo>
                  <a:cubicBezTo>
                    <a:pt x="1733" y="2269"/>
                    <a:pt x="1891" y="2426"/>
                    <a:pt x="2080" y="2426"/>
                  </a:cubicBezTo>
                  <a:lnTo>
                    <a:pt x="3403" y="2426"/>
                  </a:lnTo>
                  <a:cubicBezTo>
                    <a:pt x="3245" y="3025"/>
                    <a:pt x="2741" y="3466"/>
                    <a:pt x="2080" y="3466"/>
                  </a:cubicBezTo>
                  <a:cubicBezTo>
                    <a:pt x="1324" y="3466"/>
                    <a:pt x="693" y="2836"/>
                    <a:pt x="693" y="2080"/>
                  </a:cubicBezTo>
                  <a:cubicBezTo>
                    <a:pt x="693" y="1418"/>
                    <a:pt x="1135" y="851"/>
                    <a:pt x="1733" y="757"/>
                  </a:cubicBezTo>
                  <a:close/>
                  <a:moveTo>
                    <a:pt x="2048" y="0"/>
                  </a:moveTo>
                  <a:cubicBezTo>
                    <a:pt x="883" y="0"/>
                    <a:pt x="0" y="914"/>
                    <a:pt x="0" y="2048"/>
                  </a:cubicBezTo>
                  <a:cubicBezTo>
                    <a:pt x="0" y="3182"/>
                    <a:pt x="946" y="4096"/>
                    <a:pt x="2048" y="4096"/>
                  </a:cubicBezTo>
                  <a:cubicBezTo>
                    <a:pt x="3182" y="4096"/>
                    <a:pt x="4096" y="3182"/>
                    <a:pt x="4096" y="2048"/>
                  </a:cubicBezTo>
                  <a:cubicBezTo>
                    <a:pt x="4096" y="914"/>
                    <a:pt x="3182" y="0"/>
                    <a:pt x="20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05" name="Google Shape;705;p33"/>
          <p:cNvSpPr/>
          <p:nvPr/>
        </p:nvSpPr>
        <p:spPr>
          <a:xfrm>
            <a:off x="6282657" y="1697569"/>
            <a:ext cx="2222593" cy="1267066"/>
          </a:xfrm>
          <a:custGeom>
            <a:rect b="b" l="l" r="r" t="t"/>
            <a:pathLst>
              <a:path extrusionOk="0" h="18420" w="32311">
                <a:moveTo>
                  <a:pt x="0" y="0"/>
                </a:moveTo>
                <a:lnTo>
                  <a:pt x="7933" y="9210"/>
                </a:lnTo>
                <a:lnTo>
                  <a:pt x="0" y="18420"/>
                </a:lnTo>
                <a:lnTo>
                  <a:pt x="24347" y="18420"/>
                </a:lnTo>
                <a:lnTo>
                  <a:pt x="32311" y="9210"/>
                </a:lnTo>
                <a:lnTo>
                  <a:pt x="24347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6" name="Google Shape;706;p33"/>
          <p:cNvSpPr txBox="1"/>
          <p:nvPr/>
        </p:nvSpPr>
        <p:spPr>
          <a:xfrm>
            <a:off x="6550203" y="3902414"/>
            <a:ext cx="1687500" cy="44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Neptune is the farthest planet from the Sun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7" name="Google Shape;707;p33"/>
          <p:cNvSpPr txBox="1"/>
          <p:nvPr/>
        </p:nvSpPr>
        <p:spPr>
          <a:xfrm>
            <a:off x="6550203" y="3388675"/>
            <a:ext cx="168750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CONTROL RISK</a:t>
            </a:r>
            <a:endParaRPr sz="180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708" name="Google Shape;708;p33"/>
          <p:cNvSpPr/>
          <p:nvPr/>
        </p:nvSpPr>
        <p:spPr>
          <a:xfrm>
            <a:off x="7172695" y="2127549"/>
            <a:ext cx="442516" cy="407107"/>
          </a:xfrm>
          <a:custGeom>
            <a:rect b="b" l="l" r="r" t="t"/>
            <a:pathLst>
              <a:path extrusionOk="0" h="10957" w="11910">
                <a:moveTo>
                  <a:pt x="7325" y="654"/>
                </a:moveTo>
                <a:cubicBezTo>
                  <a:pt x="7412" y="654"/>
                  <a:pt x="7498" y="686"/>
                  <a:pt x="7561" y="749"/>
                </a:cubicBezTo>
                <a:lnTo>
                  <a:pt x="10995" y="4088"/>
                </a:lnTo>
                <a:cubicBezTo>
                  <a:pt x="11122" y="4246"/>
                  <a:pt x="11122" y="4466"/>
                  <a:pt x="10995" y="4592"/>
                </a:cubicBezTo>
                <a:lnTo>
                  <a:pt x="10082" y="5506"/>
                </a:lnTo>
                <a:lnTo>
                  <a:pt x="7404" y="2859"/>
                </a:lnTo>
                <a:cubicBezTo>
                  <a:pt x="7215" y="2670"/>
                  <a:pt x="6955" y="2576"/>
                  <a:pt x="6691" y="2576"/>
                </a:cubicBezTo>
                <a:cubicBezTo>
                  <a:pt x="6427" y="2576"/>
                  <a:pt x="6159" y="2670"/>
                  <a:pt x="5955" y="2859"/>
                </a:cubicBezTo>
                <a:lnTo>
                  <a:pt x="4978" y="3805"/>
                </a:lnTo>
                <a:cubicBezTo>
                  <a:pt x="4915" y="3868"/>
                  <a:pt x="4828" y="3899"/>
                  <a:pt x="4742" y="3899"/>
                </a:cubicBezTo>
                <a:cubicBezTo>
                  <a:pt x="4655" y="3899"/>
                  <a:pt x="4568" y="3868"/>
                  <a:pt x="4505" y="3805"/>
                </a:cubicBezTo>
                <a:cubicBezTo>
                  <a:pt x="4379" y="3679"/>
                  <a:pt x="4379" y="3458"/>
                  <a:pt x="4505" y="3332"/>
                </a:cubicBezTo>
                <a:lnTo>
                  <a:pt x="5955" y="1883"/>
                </a:lnTo>
                <a:lnTo>
                  <a:pt x="7089" y="749"/>
                </a:lnTo>
                <a:cubicBezTo>
                  <a:pt x="7152" y="686"/>
                  <a:pt x="7239" y="654"/>
                  <a:pt x="7325" y="654"/>
                </a:cubicBezTo>
                <a:close/>
                <a:moveTo>
                  <a:pt x="2808" y="5183"/>
                </a:moveTo>
                <a:cubicBezTo>
                  <a:pt x="2899" y="5183"/>
                  <a:pt x="2993" y="5207"/>
                  <a:pt x="3056" y="5254"/>
                </a:cubicBezTo>
                <a:cubicBezTo>
                  <a:pt x="3151" y="5380"/>
                  <a:pt x="3151" y="5632"/>
                  <a:pt x="3056" y="5726"/>
                </a:cubicBezTo>
                <a:lnTo>
                  <a:pt x="2048" y="6735"/>
                </a:lnTo>
                <a:cubicBezTo>
                  <a:pt x="2001" y="6782"/>
                  <a:pt x="1914" y="6805"/>
                  <a:pt x="1824" y="6805"/>
                </a:cubicBezTo>
                <a:cubicBezTo>
                  <a:pt x="1733" y="6805"/>
                  <a:pt x="1639" y="6782"/>
                  <a:pt x="1576" y="6735"/>
                </a:cubicBezTo>
                <a:cubicBezTo>
                  <a:pt x="1449" y="6609"/>
                  <a:pt x="1449" y="6357"/>
                  <a:pt x="1576" y="6262"/>
                </a:cubicBezTo>
                <a:lnTo>
                  <a:pt x="2584" y="5254"/>
                </a:lnTo>
                <a:cubicBezTo>
                  <a:pt x="2631" y="5207"/>
                  <a:pt x="2718" y="5183"/>
                  <a:pt x="2808" y="5183"/>
                </a:cubicBezTo>
                <a:close/>
                <a:moveTo>
                  <a:pt x="3785" y="6167"/>
                </a:moveTo>
                <a:cubicBezTo>
                  <a:pt x="3875" y="6167"/>
                  <a:pt x="3970" y="6199"/>
                  <a:pt x="4033" y="6262"/>
                </a:cubicBezTo>
                <a:cubicBezTo>
                  <a:pt x="4159" y="6357"/>
                  <a:pt x="4159" y="6609"/>
                  <a:pt x="4033" y="6735"/>
                </a:cubicBezTo>
                <a:lnTo>
                  <a:pt x="3056" y="7711"/>
                </a:lnTo>
                <a:cubicBezTo>
                  <a:pt x="2993" y="7774"/>
                  <a:pt x="2899" y="7806"/>
                  <a:pt x="2808" y="7806"/>
                </a:cubicBezTo>
                <a:cubicBezTo>
                  <a:pt x="2718" y="7806"/>
                  <a:pt x="2631" y="7774"/>
                  <a:pt x="2584" y="7711"/>
                </a:cubicBezTo>
                <a:cubicBezTo>
                  <a:pt x="2395" y="7554"/>
                  <a:pt x="2395" y="7365"/>
                  <a:pt x="2584" y="7239"/>
                </a:cubicBezTo>
                <a:lnTo>
                  <a:pt x="3560" y="6262"/>
                </a:lnTo>
                <a:cubicBezTo>
                  <a:pt x="3608" y="6199"/>
                  <a:pt x="3694" y="6167"/>
                  <a:pt x="3785" y="6167"/>
                </a:cubicBezTo>
                <a:close/>
                <a:moveTo>
                  <a:pt x="4730" y="7113"/>
                </a:moveTo>
                <a:cubicBezTo>
                  <a:pt x="4821" y="7113"/>
                  <a:pt x="4915" y="7144"/>
                  <a:pt x="4978" y="7207"/>
                </a:cubicBezTo>
                <a:cubicBezTo>
                  <a:pt x="5073" y="7302"/>
                  <a:pt x="5073" y="7554"/>
                  <a:pt x="4978" y="7680"/>
                </a:cubicBezTo>
                <a:lnTo>
                  <a:pt x="4001" y="8656"/>
                </a:lnTo>
                <a:cubicBezTo>
                  <a:pt x="3938" y="8719"/>
                  <a:pt x="3844" y="8751"/>
                  <a:pt x="3749" y="8751"/>
                </a:cubicBezTo>
                <a:cubicBezTo>
                  <a:pt x="3655" y="8751"/>
                  <a:pt x="3560" y="8719"/>
                  <a:pt x="3497" y="8656"/>
                </a:cubicBezTo>
                <a:cubicBezTo>
                  <a:pt x="3403" y="8530"/>
                  <a:pt x="3403" y="8310"/>
                  <a:pt x="3497" y="8184"/>
                </a:cubicBezTo>
                <a:lnTo>
                  <a:pt x="4505" y="7207"/>
                </a:lnTo>
                <a:cubicBezTo>
                  <a:pt x="4553" y="7144"/>
                  <a:pt x="4639" y="7113"/>
                  <a:pt x="4730" y="7113"/>
                </a:cubicBezTo>
                <a:close/>
                <a:moveTo>
                  <a:pt x="4100" y="969"/>
                </a:moveTo>
                <a:cubicBezTo>
                  <a:pt x="4190" y="969"/>
                  <a:pt x="4285" y="1001"/>
                  <a:pt x="4348" y="1064"/>
                </a:cubicBezTo>
                <a:lnTo>
                  <a:pt x="5041" y="1725"/>
                </a:lnTo>
                <a:lnTo>
                  <a:pt x="3938" y="2828"/>
                </a:lnTo>
                <a:cubicBezTo>
                  <a:pt x="3560" y="3206"/>
                  <a:pt x="3560" y="3899"/>
                  <a:pt x="3938" y="4277"/>
                </a:cubicBezTo>
                <a:cubicBezTo>
                  <a:pt x="4143" y="4482"/>
                  <a:pt x="4411" y="4584"/>
                  <a:pt x="4675" y="4584"/>
                </a:cubicBezTo>
                <a:cubicBezTo>
                  <a:pt x="4939" y="4584"/>
                  <a:pt x="5199" y="4482"/>
                  <a:pt x="5388" y="4277"/>
                </a:cubicBezTo>
                <a:lnTo>
                  <a:pt x="6396" y="3332"/>
                </a:lnTo>
                <a:cubicBezTo>
                  <a:pt x="6443" y="3269"/>
                  <a:pt x="6530" y="3238"/>
                  <a:pt x="6620" y="3238"/>
                </a:cubicBezTo>
                <a:cubicBezTo>
                  <a:pt x="6711" y="3238"/>
                  <a:pt x="6805" y="3269"/>
                  <a:pt x="6868" y="3332"/>
                </a:cubicBezTo>
                <a:lnTo>
                  <a:pt x="10334" y="6735"/>
                </a:lnTo>
                <a:cubicBezTo>
                  <a:pt x="10491" y="6829"/>
                  <a:pt x="10491" y="7113"/>
                  <a:pt x="10365" y="7239"/>
                </a:cubicBezTo>
                <a:cubicBezTo>
                  <a:pt x="10302" y="7302"/>
                  <a:pt x="10216" y="7333"/>
                  <a:pt x="10129" y="7333"/>
                </a:cubicBezTo>
                <a:cubicBezTo>
                  <a:pt x="10042" y="7333"/>
                  <a:pt x="9956" y="7302"/>
                  <a:pt x="9893" y="7239"/>
                </a:cubicBezTo>
                <a:lnTo>
                  <a:pt x="8444" y="5789"/>
                </a:lnTo>
                <a:cubicBezTo>
                  <a:pt x="8381" y="5726"/>
                  <a:pt x="8286" y="5695"/>
                  <a:pt x="8195" y="5695"/>
                </a:cubicBezTo>
                <a:cubicBezTo>
                  <a:pt x="8105" y="5695"/>
                  <a:pt x="8018" y="5726"/>
                  <a:pt x="7971" y="5789"/>
                </a:cubicBezTo>
                <a:cubicBezTo>
                  <a:pt x="7845" y="5884"/>
                  <a:pt x="7845" y="6136"/>
                  <a:pt x="7971" y="6262"/>
                </a:cubicBezTo>
                <a:lnTo>
                  <a:pt x="9420" y="7711"/>
                </a:lnTo>
                <a:cubicBezTo>
                  <a:pt x="9546" y="7837"/>
                  <a:pt x="9546" y="8058"/>
                  <a:pt x="9420" y="8184"/>
                </a:cubicBezTo>
                <a:cubicBezTo>
                  <a:pt x="9357" y="8247"/>
                  <a:pt x="9271" y="8278"/>
                  <a:pt x="9184" y="8278"/>
                </a:cubicBezTo>
                <a:cubicBezTo>
                  <a:pt x="9097" y="8278"/>
                  <a:pt x="9011" y="8247"/>
                  <a:pt x="8948" y="8184"/>
                </a:cubicBezTo>
                <a:lnTo>
                  <a:pt x="7498" y="6735"/>
                </a:lnTo>
                <a:cubicBezTo>
                  <a:pt x="7435" y="6672"/>
                  <a:pt x="7341" y="6640"/>
                  <a:pt x="7250" y="6640"/>
                </a:cubicBezTo>
                <a:cubicBezTo>
                  <a:pt x="7160" y="6640"/>
                  <a:pt x="7073" y="6672"/>
                  <a:pt x="7026" y="6735"/>
                </a:cubicBezTo>
                <a:cubicBezTo>
                  <a:pt x="6900" y="6829"/>
                  <a:pt x="6900" y="7081"/>
                  <a:pt x="7026" y="7176"/>
                </a:cubicBezTo>
                <a:lnTo>
                  <a:pt x="8475" y="8656"/>
                </a:lnTo>
                <a:cubicBezTo>
                  <a:pt x="8601" y="8751"/>
                  <a:pt x="8601" y="9003"/>
                  <a:pt x="8475" y="9129"/>
                </a:cubicBezTo>
                <a:cubicBezTo>
                  <a:pt x="8412" y="9176"/>
                  <a:pt x="8325" y="9200"/>
                  <a:pt x="8239" y="9200"/>
                </a:cubicBezTo>
                <a:cubicBezTo>
                  <a:pt x="8152" y="9200"/>
                  <a:pt x="8066" y="9176"/>
                  <a:pt x="8003" y="9129"/>
                </a:cubicBezTo>
                <a:lnTo>
                  <a:pt x="6459" y="7648"/>
                </a:lnTo>
                <a:cubicBezTo>
                  <a:pt x="6270" y="7459"/>
                  <a:pt x="6018" y="7396"/>
                  <a:pt x="5797" y="7396"/>
                </a:cubicBezTo>
                <a:cubicBezTo>
                  <a:pt x="5797" y="7144"/>
                  <a:pt x="5671" y="6924"/>
                  <a:pt x="5482" y="6735"/>
                </a:cubicBezTo>
                <a:cubicBezTo>
                  <a:pt x="5293" y="6514"/>
                  <a:pt x="5041" y="6451"/>
                  <a:pt x="4821" y="6388"/>
                </a:cubicBezTo>
                <a:cubicBezTo>
                  <a:pt x="4821" y="6167"/>
                  <a:pt x="4694" y="5947"/>
                  <a:pt x="4505" y="5726"/>
                </a:cubicBezTo>
                <a:cubicBezTo>
                  <a:pt x="4285" y="5537"/>
                  <a:pt x="4064" y="5474"/>
                  <a:pt x="3812" y="5411"/>
                </a:cubicBezTo>
                <a:cubicBezTo>
                  <a:pt x="3812" y="5191"/>
                  <a:pt x="3718" y="4939"/>
                  <a:pt x="3497" y="4750"/>
                </a:cubicBezTo>
                <a:cubicBezTo>
                  <a:pt x="3308" y="4561"/>
                  <a:pt x="3048" y="4466"/>
                  <a:pt x="2785" y="4466"/>
                </a:cubicBezTo>
                <a:cubicBezTo>
                  <a:pt x="2521" y="4466"/>
                  <a:pt x="2253" y="4561"/>
                  <a:pt x="2048" y="4750"/>
                </a:cubicBezTo>
                <a:lnTo>
                  <a:pt x="1544" y="5254"/>
                </a:lnTo>
                <a:lnTo>
                  <a:pt x="819" y="4561"/>
                </a:lnTo>
                <a:cubicBezTo>
                  <a:pt x="725" y="4435"/>
                  <a:pt x="725" y="4183"/>
                  <a:pt x="819" y="4088"/>
                </a:cubicBezTo>
                <a:lnTo>
                  <a:pt x="3875" y="1064"/>
                </a:lnTo>
                <a:cubicBezTo>
                  <a:pt x="3923" y="1001"/>
                  <a:pt x="4009" y="969"/>
                  <a:pt x="4100" y="969"/>
                </a:cubicBezTo>
                <a:close/>
                <a:moveTo>
                  <a:pt x="5718" y="8089"/>
                </a:moveTo>
                <a:cubicBezTo>
                  <a:pt x="5805" y="8089"/>
                  <a:pt x="5892" y="8121"/>
                  <a:pt x="5955" y="8184"/>
                </a:cubicBezTo>
                <a:cubicBezTo>
                  <a:pt x="6081" y="8310"/>
                  <a:pt x="6081" y="8530"/>
                  <a:pt x="5955" y="8656"/>
                </a:cubicBezTo>
                <a:lnTo>
                  <a:pt x="4978" y="9633"/>
                </a:lnTo>
                <a:cubicBezTo>
                  <a:pt x="4915" y="9696"/>
                  <a:pt x="4821" y="9728"/>
                  <a:pt x="4730" y="9728"/>
                </a:cubicBezTo>
                <a:cubicBezTo>
                  <a:pt x="4639" y="9728"/>
                  <a:pt x="4553" y="9696"/>
                  <a:pt x="4505" y="9633"/>
                </a:cubicBezTo>
                <a:cubicBezTo>
                  <a:pt x="4379" y="9507"/>
                  <a:pt x="4379" y="9286"/>
                  <a:pt x="4505" y="9160"/>
                </a:cubicBezTo>
                <a:lnTo>
                  <a:pt x="5482" y="8184"/>
                </a:lnTo>
                <a:cubicBezTo>
                  <a:pt x="5545" y="8121"/>
                  <a:pt x="5632" y="8089"/>
                  <a:pt x="5718" y="8089"/>
                </a:cubicBezTo>
                <a:close/>
                <a:moveTo>
                  <a:pt x="6616" y="8877"/>
                </a:moveTo>
                <a:lnTo>
                  <a:pt x="7467" y="9665"/>
                </a:lnTo>
                <a:cubicBezTo>
                  <a:pt x="7593" y="9759"/>
                  <a:pt x="7593" y="9980"/>
                  <a:pt x="7435" y="10106"/>
                </a:cubicBezTo>
                <a:cubicBezTo>
                  <a:pt x="7388" y="10169"/>
                  <a:pt x="7286" y="10200"/>
                  <a:pt x="7179" y="10200"/>
                </a:cubicBezTo>
                <a:cubicBezTo>
                  <a:pt x="7073" y="10200"/>
                  <a:pt x="6963" y="10169"/>
                  <a:pt x="6900" y="10106"/>
                </a:cubicBezTo>
                <a:lnTo>
                  <a:pt x="6207" y="9412"/>
                </a:lnTo>
                <a:lnTo>
                  <a:pt x="6427" y="9160"/>
                </a:lnTo>
                <a:cubicBezTo>
                  <a:pt x="6522" y="9097"/>
                  <a:pt x="6585" y="8971"/>
                  <a:pt x="6616" y="8877"/>
                </a:cubicBezTo>
                <a:close/>
                <a:moveTo>
                  <a:pt x="7309" y="0"/>
                </a:moveTo>
                <a:cubicBezTo>
                  <a:pt x="7042" y="0"/>
                  <a:pt x="6774" y="103"/>
                  <a:pt x="6585" y="308"/>
                </a:cubicBezTo>
                <a:lnTo>
                  <a:pt x="5608" y="1284"/>
                </a:lnTo>
                <a:lnTo>
                  <a:pt x="4852" y="560"/>
                </a:lnTo>
                <a:cubicBezTo>
                  <a:pt x="4656" y="394"/>
                  <a:pt x="4409" y="307"/>
                  <a:pt x="4163" y="307"/>
                </a:cubicBezTo>
                <a:cubicBezTo>
                  <a:pt x="3897" y="307"/>
                  <a:pt x="3631" y="409"/>
                  <a:pt x="3434" y="623"/>
                </a:cubicBezTo>
                <a:lnTo>
                  <a:pt x="410" y="3647"/>
                </a:lnTo>
                <a:cubicBezTo>
                  <a:pt x="0" y="4025"/>
                  <a:pt x="0" y="4718"/>
                  <a:pt x="410" y="5096"/>
                </a:cubicBezTo>
                <a:lnTo>
                  <a:pt x="1103" y="5821"/>
                </a:lnTo>
                <a:cubicBezTo>
                  <a:pt x="725" y="6199"/>
                  <a:pt x="725" y="6829"/>
                  <a:pt x="1103" y="7239"/>
                </a:cubicBezTo>
                <a:cubicBezTo>
                  <a:pt x="1292" y="7428"/>
                  <a:pt x="1544" y="7491"/>
                  <a:pt x="1765" y="7554"/>
                </a:cubicBezTo>
                <a:cubicBezTo>
                  <a:pt x="1765" y="7774"/>
                  <a:pt x="1891" y="8026"/>
                  <a:pt x="2080" y="8215"/>
                </a:cubicBezTo>
                <a:cubicBezTo>
                  <a:pt x="2300" y="8404"/>
                  <a:pt x="2521" y="8499"/>
                  <a:pt x="2773" y="8530"/>
                </a:cubicBezTo>
                <a:cubicBezTo>
                  <a:pt x="2773" y="8751"/>
                  <a:pt x="2867" y="9003"/>
                  <a:pt x="3088" y="9192"/>
                </a:cubicBezTo>
                <a:cubicBezTo>
                  <a:pt x="3277" y="9381"/>
                  <a:pt x="3497" y="9475"/>
                  <a:pt x="3749" y="9507"/>
                </a:cubicBezTo>
                <a:cubicBezTo>
                  <a:pt x="3749" y="9759"/>
                  <a:pt x="3875" y="9980"/>
                  <a:pt x="4064" y="10169"/>
                </a:cubicBezTo>
                <a:cubicBezTo>
                  <a:pt x="4253" y="10373"/>
                  <a:pt x="4521" y="10476"/>
                  <a:pt x="4789" y="10476"/>
                </a:cubicBezTo>
                <a:cubicBezTo>
                  <a:pt x="5057" y="10476"/>
                  <a:pt x="5325" y="10373"/>
                  <a:pt x="5514" y="10169"/>
                </a:cubicBezTo>
                <a:lnTo>
                  <a:pt x="5766" y="9948"/>
                </a:lnTo>
                <a:lnTo>
                  <a:pt x="6459" y="10673"/>
                </a:lnTo>
                <a:cubicBezTo>
                  <a:pt x="6664" y="10862"/>
                  <a:pt x="6939" y="10956"/>
                  <a:pt x="7219" y="10956"/>
                </a:cubicBezTo>
                <a:cubicBezTo>
                  <a:pt x="7498" y="10956"/>
                  <a:pt x="7782" y="10862"/>
                  <a:pt x="8003" y="10673"/>
                </a:cubicBezTo>
                <a:cubicBezTo>
                  <a:pt x="8192" y="10452"/>
                  <a:pt x="8286" y="10232"/>
                  <a:pt x="8318" y="9980"/>
                </a:cubicBezTo>
                <a:cubicBezTo>
                  <a:pt x="8538" y="9980"/>
                  <a:pt x="8790" y="9885"/>
                  <a:pt x="8979" y="9665"/>
                </a:cubicBezTo>
                <a:cubicBezTo>
                  <a:pt x="9168" y="9475"/>
                  <a:pt x="9263" y="9255"/>
                  <a:pt x="9294" y="9003"/>
                </a:cubicBezTo>
                <a:cubicBezTo>
                  <a:pt x="9546" y="9003"/>
                  <a:pt x="9767" y="8877"/>
                  <a:pt x="9956" y="8688"/>
                </a:cubicBezTo>
                <a:cubicBezTo>
                  <a:pt x="10176" y="8499"/>
                  <a:pt x="10239" y="8247"/>
                  <a:pt x="10271" y="8026"/>
                </a:cubicBezTo>
                <a:cubicBezTo>
                  <a:pt x="10523" y="8026"/>
                  <a:pt x="10743" y="7900"/>
                  <a:pt x="10964" y="7711"/>
                </a:cubicBezTo>
                <a:cubicBezTo>
                  <a:pt x="11342" y="7302"/>
                  <a:pt x="11342" y="6640"/>
                  <a:pt x="10964" y="6262"/>
                </a:cubicBezTo>
                <a:lnTo>
                  <a:pt x="10680" y="5978"/>
                </a:lnTo>
                <a:lnTo>
                  <a:pt x="11594" y="5065"/>
                </a:lnTo>
                <a:cubicBezTo>
                  <a:pt x="11909" y="4687"/>
                  <a:pt x="11909" y="4057"/>
                  <a:pt x="11468" y="3647"/>
                </a:cubicBezTo>
                <a:lnTo>
                  <a:pt x="8034" y="308"/>
                </a:lnTo>
                <a:cubicBezTo>
                  <a:pt x="7845" y="103"/>
                  <a:pt x="7577" y="0"/>
                  <a:pt x="730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09" name="Google Shape;709;p33"/>
          <p:cNvGrpSpPr/>
          <p:nvPr/>
        </p:nvGrpSpPr>
        <p:grpSpPr>
          <a:xfrm>
            <a:off x="1501293" y="2120704"/>
            <a:ext cx="423069" cy="420796"/>
            <a:chOff x="-3854375" y="2046625"/>
            <a:chExt cx="293025" cy="291450"/>
          </a:xfrm>
        </p:grpSpPr>
        <p:sp>
          <p:nvSpPr>
            <p:cNvPr id="710" name="Google Shape;710;p33"/>
            <p:cNvSpPr/>
            <p:nvPr/>
          </p:nvSpPr>
          <p:spPr>
            <a:xfrm>
              <a:off x="-3854375" y="2046625"/>
              <a:ext cx="293025" cy="291450"/>
            </a:xfrm>
            <a:custGeom>
              <a:rect b="b" l="l" r="r" t="t"/>
              <a:pathLst>
                <a:path extrusionOk="0" h="11658" w="11721">
                  <a:moveTo>
                    <a:pt x="7624" y="694"/>
                  </a:moveTo>
                  <a:cubicBezTo>
                    <a:pt x="9515" y="694"/>
                    <a:pt x="11058" y="2206"/>
                    <a:pt x="11058" y="4096"/>
                  </a:cubicBezTo>
                  <a:cubicBezTo>
                    <a:pt x="11058" y="5987"/>
                    <a:pt x="9515" y="7530"/>
                    <a:pt x="7624" y="7530"/>
                  </a:cubicBezTo>
                  <a:cubicBezTo>
                    <a:pt x="5734" y="7530"/>
                    <a:pt x="4190" y="5987"/>
                    <a:pt x="4190" y="4096"/>
                  </a:cubicBezTo>
                  <a:cubicBezTo>
                    <a:pt x="4190" y="2206"/>
                    <a:pt x="5734" y="694"/>
                    <a:pt x="7624" y="694"/>
                  </a:cubicBezTo>
                  <a:close/>
                  <a:moveTo>
                    <a:pt x="3336" y="8066"/>
                  </a:moveTo>
                  <a:cubicBezTo>
                    <a:pt x="3426" y="8066"/>
                    <a:pt x="3513" y="8098"/>
                    <a:pt x="3560" y="8161"/>
                  </a:cubicBezTo>
                  <a:cubicBezTo>
                    <a:pt x="3686" y="8287"/>
                    <a:pt x="3686" y="8507"/>
                    <a:pt x="3560" y="8633"/>
                  </a:cubicBezTo>
                  <a:lnTo>
                    <a:pt x="1323" y="10870"/>
                  </a:lnTo>
                  <a:cubicBezTo>
                    <a:pt x="1260" y="10933"/>
                    <a:pt x="1174" y="10964"/>
                    <a:pt x="1087" y="10964"/>
                  </a:cubicBezTo>
                  <a:cubicBezTo>
                    <a:pt x="1001" y="10964"/>
                    <a:pt x="914" y="10933"/>
                    <a:pt x="851" y="10870"/>
                  </a:cubicBezTo>
                  <a:cubicBezTo>
                    <a:pt x="725" y="10744"/>
                    <a:pt x="725" y="10523"/>
                    <a:pt x="851" y="10397"/>
                  </a:cubicBezTo>
                  <a:lnTo>
                    <a:pt x="3088" y="8161"/>
                  </a:lnTo>
                  <a:cubicBezTo>
                    <a:pt x="3151" y="8098"/>
                    <a:pt x="3245" y="8066"/>
                    <a:pt x="3336" y="8066"/>
                  </a:cubicBezTo>
                  <a:close/>
                  <a:moveTo>
                    <a:pt x="7624" y="1"/>
                  </a:moveTo>
                  <a:cubicBezTo>
                    <a:pt x="5356" y="1"/>
                    <a:pt x="3529" y="1860"/>
                    <a:pt x="3529" y="4096"/>
                  </a:cubicBezTo>
                  <a:cubicBezTo>
                    <a:pt x="3529" y="5136"/>
                    <a:pt x="3875" y="6050"/>
                    <a:pt x="4505" y="6743"/>
                  </a:cubicBezTo>
                  <a:lnTo>
                    <a:pt x="3812" y="7467"/>
                  </a:lnTo>
                  <a:cubicBezTo>
                    <a:pt x="3661" y="7386"/>
                    <a:pt x="3500" y="7347"/>
                    <a:pt x="3342" y="7347"/>
                  </a:cubicBezTo>
                  <a:cubicBezTo>
                    <a:pt x="3074" y="7347"/>
                    <a:pt x="2813" y="7458"/>
                    <a:pt x="2615" y="7656"/>
                  </a:cubicBezTo>
                  <a:lnTo>
                    <a:pt x="378" y="9893"/>
                  </a:lnTo>
                  <a:cubicBezTo>
                    <a:pt x="0" y="10271"/>
                    <a:pt x="0" y="10964"/>
                    <a:pt x="378" y="11343"/>
                  </a:cubicBezTo>
                  <a:cubicBezTo>
                    <a:pt x="567" y="11532"/>
                    <a:pt x="851" y="11658"/>
                    <a:pt x="1103" y="11658"/>
                  </a:cubicBezTo>
                  <a:cubicBezTo>
                    <a:pt x="1355" y="11658"/>
                    <a:pt x="1607" y="11532"/>
                    <a:pt x="1796" y="11343"/>
                  </a:cubicBezTo>
                  <a:lnTo>
                    <a:pt x="4033" y="9106"/>
                  </a:lnTo>
                  <a:cubicBezTo>
                    <a:pt x="4348" y="8791"/>
                    <a:pt x="4442" y="8318"/>
                    <a:pt x="4253" y="7909"/>
                  </a:cubicBezTo>
                  <a:lnTo>
                    <a:pt x="4947" y="7215"/>
                  </a:lnTo>
                  <a:cubicBezTo>
                    <a:pt x="5671" y="7814"/>
                    <a:pt x="6616" y="8192"/>
                    <a:pt x="7593" y="8192"/>
                  </a:cubicBezTo>
                  <a:cubicBezTo>
                    <a:pt x="9861" y="8192"/>
                    <a:pt x="11689" y="6333"/>
                    <a:pt x="11689" y="4096"/>
                  </a:cubicBezTo>
                  <a:cubicBezTo>
                    <a:pt x="11720" y="1828"/>
                    <a:pt x="9861" y="1"/>
                    <a:pt x="76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33"/>
            <p:cNvSpPr/>
            <p:nvPr/>
          </p:nvSpPr>
          <p:spPr>
            <a:xfrm>
              <a:off x="-3714975" y="2080500"/>
              <a:ext cx="103200" cy="119750"/>
            </a:xfrm>
            <a:custGeom>
              <a:rect b="b" l="l" r="r" t="t"/>
              <a:pathLst>
                <a:path extrusionOk="0" h="4790" w="4128">
                  <a:moveTo>
                    <a:pt x="2048" y="694"/>
                  </a:moveTo>
                  <a:cubicBezTo>
                    <a:pt x="2458" y="694"/>
                    <a:pt x="2710" y="1009"/>
                    <a:pt x="2710" y="1387"/>
                  </a:cubicBezTo>
                  <a:cubicBezTo>
                    <a:pt x="2710" y="1765"/>
                    <a:pt x="2395" y="2048"/>
                    <a:pt x="2048" y="2048"/>
                  </a:cubicBezTo>
                  <a:cubicBezTo>
                    <a:pt x="1702" y="2048"/>
                    <a:pt x="1387" y="1733"/>
                    <a:pt x="1387" y="1387"/>
                  </a:cubicBezTo>
                  <a:cubicBezTo>
                    <a:pt x="1355" y="1009"/>
                    <a:pt x="1670" y="694"/>
                    <a:pt x="2048" y="694"/>
                  </a:cubicBezTo>
                  <a:close/>
                  <a:moveTo>
                    <a:pt x="2363" y="2741"/>
                  </a:moveTo>
                  <a:cubicBezTo>
                    <a:pt x="2931" y="2741"/>
                    <a:pt x="3403" y="3214"/>
                    <a:pt x="3403" y="3781"/>
                  </a:cubicBezTo>
                  <a:lnTo>
                    <a:pt x="3403" y="4128"/>
                  </a:lnTo>
                  <a:lnTo>
                    <a:pt x="662" y="4128"/>
                  </a:lnTo>
                  <a:lnTo>
                    <a:pt x="662" y="3781"/>
                  </a:lnTo>
                  <a:cubicBezTo>
                    <a:pt x="662" y="3214"/>
                    <a:pt x="1135" y="2741"/>
                    <a:pt x="1702" y="2741"/>
                  </a:cubicBezTo>
                  <a:close/>
                  <a:moveTo>
                    <a:pt x="2048" y="1"/>
                  </a:moveTo>
                  <a:cubicBezTo>
                    <a:pt x="1292" y="1"/>
                    <a:pt x="662" y="631"/>
                    <a:pt x="662" y="1387"/>
                  </a:cubicBezTo>
                  <a:cubicBezTo>
                    <a:pt x="662" y="1702"/>
                    <a:pt x="788" y="2017"/>
                    <a:pt x="977" y="2237"/>
                  </a:cubicBezTo>
                  <a:cubicBezTo>
                    <a:pt x="410" y="2521"/>
                    <a:pt x="1" y="3119"/>
                    <a:pt x="1" y="3781"/>
                  </a:cubicBezTo>
                  <a:lnTo>
                    <a:pt x="1" y="4443"/>
                  </a:lnTo>
                  <a:cubicBezTo>
                    <a:pt x="1" y="4632"/>
                    <a:pt x="158" y="4789"/>
                    <a:pt x="347" y="4789"/>
                  </a:cubicBezTo>
                  <a:lnTo>
                    <a:pt x="3781" y="4789"/>
                  </a:lnTo>
                  <a:cubicBezTo>
                    <a:pt x="3970" y="4789"/>
                    <a:pt x="4128" y="4632"/>
                    <a:pt x="4128" y="4443"/>
                  </a:cubicBezTo>
                  <a:lnTo>
                    <a:pt x="4128" y="3781"/>
                  </a:lnTo>
                  <a:cubicBezTo>
                    <a:pt x="4096" y="3119"/>
                    <a:pt x="3718" y="2521"/>
                    <a:pt x="3120" y="2237"/>
                  </a:cubicBezTo>
                  <a:cubicBezTo>
                    <a:pt x="3309" y="2017"/>
                    <a:pt x="3435" y="1733"/>
                    <a:pt x="3435" y="1387"/>
                  </a:cubicBezTo>
                  <a:cubicBezTo>
                    <a:pt x="3435" y="631"/>
                    <a:pt x="2805" y="1"/>
                    <a:pt x="20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457225" y="409575"/>
            <a:ext cx="8229600" cy="32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 Management Infographics</a:t>
            </a:r>
            <a:endParaRPr/>
          </a:p>
        </p:txBody>
      </p:sp>
      <p:sp>
        <p:nvSpPr>
          <p:cNvPr id="70" name="Google Shape;70;p16"/>
          <p:cNvSpPr/>
          <p:nvPr/>
        </p:nvSpPr>
        <p:spPr>
          <a:xfrm>
            <a:off x="761925" y="1186590"/>
            <a:ext cx="2180750" cy="1767898"/>
          </a:xfrm>
          <a:custGeom>
            <a:rect b="b" l="l" r="r" t="t"/>
            <a:pathLst>
              <a:path extrusionOk="0" h="4727" w="5828">
                <a:moveTo>
                  <a:pt x="4726" y="1262"/>
                </a:moveTo>
                <a:lnTo>
                  <a:pt x="4726" y="0"/>
                </a:lnTo>
                <a:lnTo>
                  <a:pt x="0" y="0"/>
                </a:lnTo>
                <a:lnTo>
                  <a:pt x="0" y="4726"/>
                </a:lnTo>
                <a:lnTo>
                  <a:pt x="1262" y="4726"/>
                </a:lnTo>
                <a:lnTo>
                  <a:pt x="1262" y="4726"/>
                </a:lnTo>
                <a:cubicBezTo>
                  <a:pt x="1262" y="4118"/>
                  <a:pt x="1755" y="3625"/>
                  <a:pt x="2363" y="3625"/>
                </a:cubicBezTo>
                <a:lnTo>
                  <a:pt x="2363" y="3625"/>
                </a:lnTo>
                <a:cubicBezTo>
                  <a:pt x="2971" y="3625"/>
                  <a:pt x="3464" y="4118"/>
                  <a:pt x="3464" y="4726"/>
                </a:cubicBezTo>
                <a:lnTo>
                  <a:pt x="4726" y="4726"/>
                </a:lnTo>
                <a:lnTo>
                  <a:pt x="4726" y="3464"/>
                </a:lnTo>
                <a:lnTo>
                  <a:pt x="4726" y="3464"/>
                </a:lnTo>
                <a:cubicBezTo>
                  <a:pt x="5335" y="3464"/>
                  <a:pt x="5827" y="2971"/>
                  <a:pt x="5827" y="2363"/>
                </a:cubicBezTo>
                <a:lnTo>
                  <a:pt x="5827" y="2363"/>
                </a:lnTo>
                <a:cubicBezTo>
                  <a:pt x="5827" y="1755"/>
                  <a:pt x="5335" y="1262"/>
                  <a:pt x="4726" y="1262"/>
                </a:cubicBezTo>
              </a:path>
            </a:pathLst>
          </a:custGeom>
          <a:solidFill>
            <a:schemeClr val="accent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71" name="Google Shape;71;p16"/>
          <p:cNvSpPr/>
          <p:nvPr/>
        </p:nvSpPr>
        <p:spPr>
          <a:xfrm>
            <a:off x="2540175" y="1186081"/>
            <a:ext cx="1768351" cy="2178540"/>
          </a:xfrm>
          <a:custGeom>
            <a:rect b="b" l="l" r="r" t="t"/>
            <a:pathLst>
              <a:path extrusionOk="0" h="5827" w="4726">
                <a:moveTo>
                  <a:pt x="3464" y="4726"/>
                </a:moveTo>
                <a:lnTo>
                  <a:pt x="4725" y="4726"/>
                </a:lnTo>
                <a:lnTo>
                  <a:pt x="4725" y="0"/>
                </a:lnTo>
                <a:lnTo>
                  <a:pt x="0" y="0"/>
                </a:lnTo>
                <a:lnTo>
                  <a:pt x="0" y="1262"/>
                </a:lnTo>
                <a:lnTo>
                  <a:pt x="0" y="1262"/>
                </a:lnTo>
                <a:cubicBezTo>
                  <a:pt x="608" y="1262"/>
                  <a:pt x="1101" y="1755"/>
                  <a:pt x="1101" y="2363"/>
                </a:cubicBezTo>
                <a:lnTo>
                  <a:pt x="1101" y="2363"/>
                </a:lnTo>
                <a:cubicBezTo>
                  <a:pt x="1101" y="2971"/>
                  <a:pt x="608" y="3464"/>
                  <a:pt x="0" y="3464"/>
                </a:cubicBezTo>
                <a:lnTo>
                  <a:pt x="0" y="4726"/>
                </a:lnTo>
                <a:lnTo>
                  <a:pt x="1262" y="4726"/>
                </a:lnTo>
                <a:lnTo>
                  <a:pt x="1262" y="4726"/>
                </a:lnTo>
                <a:cubicBezTo>
                  <a:pt x="1262" y="5333"/>
                  <a:pt x="1755" y="5826"/>
                  <a:pt x="2363" y="5826"/>
                </a:cubicBezTo>
                <a:lnTo>
                  <a:pt x="2363" y="5826"/>
                </a:lnTo>
                <a:cubicBezTo>
                  <a:pt x="2971" y="5826"/>
                  <a:pt x="3464" y="5333"/>
                  <a:pt x="3464" y="4726"/>
                </a:cubicBezTo>
              </a:path>
            </a:pathLst>
          </a:custGeom>
          <a:solidFill>
            <a:schemeClr val="accent2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72" name="Google Shape;72;p16"/>
          <p:cNvSpPr/>
          <p:nvPr/>
        </p:nvSpPr>
        <p:spPr>
          <a:xfrm>
            <a:off x="2127780" y="2954483"/>
            <a:ext cx="2179099" cy="1779434"/>
          </a:xfrm>
          <a:custGeom>
            <a:rect b="b" l="l" r="r" t="t"/>
            <a:pathLst>
              <a:path extrusionOk="0" h="4726" w="5826">
                <a:moveTo>
                  <a:pt x="1100" y="3464"/>
                </a:moveTo>
                <a:lnTo>
                  <a:pt x="1100" y="4725"/>
                </a:lnTo>
                <a:lnTo>
                  <a:pt x="5825" y="4725"/>
                </a:lnTo>
                <a:lnTo>
                  <a:pt x="5825" y="0"/>
                </a:lnTo>
                <a:lnTo>
                  <a:pt x="4564" y="0"/>
                </a:lnTo>
                <a:lnTo>
                  <a:pt x="4564" y="0"/>
                </a:lnTo>
                <a:cubicBezTo>
                  <a:pt x="4564" y="608"/>
                  <a:pt x="4071" y="1101"/>
                  <a:pt x="3463" y="1101"/>
                </a:cubicBezTo>
                <a:lnTo>
                  <a:pt x="3463" y="1101"/>
                </a:lnTo>
                <a:cubicBezTo>
                  <a:pt x="2855" y="1101"/>
                  <a:pt x="2362" y="608"/>
                  <a:pt x="2362" y="0"/>
                </a:cubicBezTo>
                <a:lnTo>
                  <a:pt x="1100" y="0"/>
                </a:lnTo>
                <a:lnTo>
                  <a:pt x="1100" y="1262"/>
                </a:lnTo>
                <a:lnTo>
                  <a:pt x="1100" y="1262"/>
                </a:lnTo>
                <a:cubicBezTo>
                  <a:pt x="492" y="1262"/>
                  <a:pt x="0" y="1755"/>
                  <a:pt x="0" y="2363"/>
                </a:cubicBezTo>
                <a:lnTo>
                  <a:pt x="0" y="2363"/>
                </a:lnTo>
                <a:cubicBezTo>
                  <a:pt x="0" y="2971"/>
                  <a:pt x="492" y="3464"/>
                  <a:pt x="1100" y="3464"/>
                </a:cubicBezTo>
              </a:path>
            </a:pathLst>
          </a:custGeom>
          <a:solidFill>
            <a:schemeClr val="accent3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73" name="Google Shape;73;p16"/>
          <p:cNvSpPr/>
          <p:nvPr/>
        </p:nvSpPr>
        <p:spPr>
          <a:xfrm>
            <a:off x="761924" y="2550048"/>
            <a:ext cx="1768359" cy="2178531"/>
          </a:xfrm>
          <a:custGeom>
            <a:rect b="b" l="l" r="r" t="t"/>
            <a:pathLst>
              <a:path extrusionOk="0" h="5826" w="4727">
                <a:moveTo>
                  <a:pt x="1262" y="1100"/>
                </a:moveTo>
                <a:lnTo>
                  <a:pt x="0" y="1100"/>
                </a:lnTo>
                <a:lnTo>
                  <a:pt x="0" y="5825"/>
                </a:lnTo>
                <a:lnTo>
                  <a:pt x="4726" y="5825"/>
                </a:lnTo>
                <a:lnTo>
                  <a:pt x="4726" y="4563"/>
                </a:lnTo>
                <a:lnTo>
                  <a:pt x="4726" y="4563"/>
                </a:lnTo>
                <a:cubicBezTo>
                  <a:pt x="4118" y="4563"/>
                  <a:pt x="3625" y="4071"/>
                  <a:pt x="3625" y="3463"/>
                </a:cubicBezTo>
                <a:lnTo>
                  <a:pt x="3625" y="3463"/>
                </a:lnTo>
                <a:cubicBezTo>
                  <a:pt x="3625" y="2854"/>
                  <a:pt x="4118" y="2361"/>
                  <a:pt x="4726" y="2361"/>
                </a:cubicBezTo>
                <a:lnTo>
                  <a:pt x="4726" y="1100"/>
                </a:lnTo>
                <a:lnTo>
                  <a:pt x="3464" y="1100"/>
                </a:lnTo>
                <a:lnTo>
                  <a:pt x="3464" y="1100"/>
                </a:lnTo>
                <a:cubicBezTo>
                  <a:pt x="3464" y="492"/>
                  <a:pt x="2971" y="0"/>
                  <a:pt x="2363" y="0"/>
                </a:cubicBezTo>
                <a:lnTo>
                  <a:pt x="2363" y="0"/>
                </a:lnTo>
                <a:cubicBezTo>
                  <a:pt x="1755" y="0"/>
                  <a:pt x="1262" y="492"/>
                  <a:pt x="1262" y="1100"/>
                </a:cubicBezTo>
              </a:path>
            </a:pathLst>
          </a:custGeom>
          <a:solidFill>
            <a:schemeClr val="accent4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74" name="Google Shape;74;p16"/>
          <p:cNvSpPr txBox="1"/>
          <p:nvPr/>
        </p:nvSpPr>
        <p:spPr>
          <a:xfrm>
            <a:off x="761924" y="2068887"/>
            <a:ext cx="17685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IDENTIFY</a:t>
            </a:r>
            <a:endParaRPr sz="9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RISK</a:t>
            </a:r>
            <a:endParaRPr sz="9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75" name="Google Shape;75;p16"/>
          <p:cNvSpPr txBox="1"/>
          <p:nvPr/>
        </p:nvSpPr>
        <p:spPr>
          <a:xfrm>
            <a:off x="2540178" y="4200787"/>
            <a:ext cx="17685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CONTROL</a:t>
            </a:r>
            <a:endParaRPr sz="9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RISK</a:t>
            </a:r>
            <a:endParaRPr sz="9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76" name="Google Shape;76;p16"/>
          <p:cNvSpPr/>
          <p:nvPr/>
        </p:nvSpPr>
        <p:spPr>
          <a:xfrm>
            <a:off x="3225943" y="3584350"/>
            <a:ext cx="386373" cy="388284"/>
          </a:xfrm>
          <a:custGeom>
            <a:rect b="b" l="l" r="r" t="t"/>
            <a:pathLst>
              <a:path extrusionOk="0" h="2986802" w="2972097">
                <a:moveTo>
                  <a:pt x="1293719" y="2283220"/>
                </a:moveTo>
                <a:lnTo>
                  <a:pt x="1041756" y="2573752"/>
                </a:lnTo>
                <a:lnTo>
                  <a:pt x="1072437" y="2587661"/>
                </a:lnTo>
                <a:cubicBezTo>
                  <a:pt x="1336218" y="2688588"/>
                  <a:pt x="1629193" y="2689892"/>
                  <a:pt x="1893728" y="2591571"/>
                </a:cubicBezTo>
                <a:lnTo>
                  <a:pt x="1928681" y="2576445"/>
                </a:lnTo>
                <a:lnTo>
                  <a:pt x="1672127" y="2283607"/>
                </a:lnTo>
                <a:lnTo>
                  <a:pt x="1640690" y="2291426"/>
                </a:lnTo>
                <a:cubicBezTo>
                  <a:pt x="1588646" y="2301705"/>
                  <a:pt x="1535675" y="2306891"/>
                  <a:pt x="1482334" y="2306891"/>
                </a:cubicBezTo>
                <a:cubicBezTo>
                  <a:pt x="1430475" y="2306891"/>
                  <a:pt x="1378245" y="2301705"/>
                  <a:pt x="1326571" y="2291426"/>
                </a:cubicBezTo>
                <a:lnTo>
                  <a:pt x="1293719" y="2283220"/>
                </a:lnTo>
                <a:close/>
                <a:moveTo>
                  <a:pt x="829234" y="1977841"/>
                </a:moveTo>
                <a:lnTo>
                  <a:pt x="432018" y="2315206"/>
                </a:lnTo>
                <a:lnTo>
                  <a:pt x="650256" y="2539345"/>
                </a:lnTo>
                <a:lnTo>
                  <a:pt x="997982" y="2142716"/>
                </a:lnTo>
                <a:lnTo>
                  <a:pt x="901511" y="2063892"/>
                </a:lnTo>
                <a:lnTo>
                  <a:pt x="829234" y="1977841"/>
                </a:lnTo>
                <a:close/>
                <a:moveTo>
                  <a:pt x="2140380" y="1976877"/>
                </a:moveTo>
                <a:lnTo>
                  <a:pt x="2069084" y="2063892"/>
                </a:lnTo>
                <a:lnTo>
                  <a:pt x="1971904" y="2141732"/>
                </a:lnTo>
                <a:lnTo>
                  <a:pt x="2320493" y="2539345"/>
                </a:lnTo>
                <a:lnTo>
                  <a:pt x="2538732" y="2315206"/>
                </a:lnTo>
                <a:lnTo>
                  <a:pt x="2140380" y="1976877"/>
                </a:lnTo>
                <a:close/>
                <a:moveTo>
                  <a:pt x="402244" y="1064989"/>
                </a:moveTo>
                <a:lnTo>
                  <a:pt x="366039" y="1172461"/>
                </a:lnTo>
                <a:cubicBezTo>
                  <a:pt x="300798" y="1405208"/>
                  <a:pt x="308353" y="1654307"/>
                  <a:pt x="388705" y="1883266"/>
                </a:cubicBezTo>
                <a:lnTo>
                  <a:pt x="404491" y="1920911"/>
                </a:lnTo>
                <a:lnTo>
                  <a:pt x="686631" y="1678367"/>
                </a:lnTo>
                <a:lnTo>
                  <a:pt x="679813" y="1650496"/>
                </a:lnTo>
                <a:cubicBezTo>
                  <a:pt x="669626" y="1597896"/>
                  <a:pt x="664440" y="1543813"/>
                  <a:pt x="664440" y="1488990"/>
                </a:cubicBezTo>
                <a:cubicBezTo>
                  <a:pt x="664440" y="1434167"/>
                  <a:pt x="669626" y="1379714"/>
                  <a:pt x="679813" y="1326558"/>
                </a:cubicBezTo>
                <a:lnTo>
                  <a:pt x="683281" y="1312206"/>
                </a:lnTo>
                <a:lnTo>
                  <a:pt x="402244" y="1064989"/>
                </a:lnTo>
                <a:close/>
                <a:moveTo>
                  <a:pt x="2570859" y="1057730"/>
                </a:moveTo>
                <a:lnTo>
                  <a:pt x="2285483" y="1308763"/>
                </a:lnTo>
                <a:lnTo>
                  <a:pt x="2289949" y="1326558"/>
                </a:lnTo>
                <a:cubicBezTo>
                  <a:pt x="2300599" y="1379714"/>
                  <a:pt x="2306155" y="1434167"/>
                  <a:pt x="2306155" y="1488990"/>
                </a:cubicBezTo>
                <a:cubicBezTo>
                  <a:pt x="2306155" y="1543813"/>
                  <a:pt x="2300599" y="1597896"/>
                  <a:pt x="2289949" y="1650496"/>
                </a:cubicBezTo>
                <a:lnTo>
                  <a:pt x="2282036" y="1681647"/>
                </a:lnTo>
                <a:lnTo>
                  <a:pt x="2569479" y="1928750"/>
                </a:lnTo>
                <a:lnTo>
                  <a:pt x="2581964" y="1899586"/>
                </a:lnTo>
                <a:cubicBezTo>
                  <a:pt x="2679752" y="1633610"/>
                  <a:pt x="2678455" y="1339039"/>
                  <a:pt x="2578075" y="1073820"/>
                </a:cubicBezTo>
                <a:lnTo>
                  <a:pt x="2570859" y="1057730"/>
                </a:lnTo>
                <a:close/>
                <a:moveTo>
                  <a:pt x="1482334" y="985211"/>
                </a:moveTo>
                <a:cubicBezTo>
                  <a:pt x="1449737" y="985211"/>
                  <a:pt x="1417140" y="988545"/>
                  <a:pt x="1385098" y="995027"/>
                </a:cubicBezTo>
                <a:lnTo>
                  <a:pt x="1335965" y="1010048"/>
                </a:lnTo>
                <a:lnTo>
                  <a:pt x="1006140" y="1349443"/>
                </a:lnTo>
                <a:lnTo>
                  <a:pt x="994209" y="1389253"/>
                </a:lnTo>
                <a:cubicBezTo>
                  <a:pt x="987820" y="1421573"/>
                  <a:pt x="984486" y="1454911"/>
                  <a:pt x="984486" y="1488990"/>
                </a:cubicBezTo>
                <a:cubicBezTo>
                  <a:pt x="984486" y="1521588"/>
                  <a:pt x="987820" y="1553815"/>
                  <a:pt x="994209" y="1585301"/>
                </a:cubicBezTo>
                <a:lnTo>
                  <a:pt x="1015115" y="1653747"/>
                </a:lnTo>
                <a:lnTo>
                  <a:pt x="1322345" y="1960980"/>
                </a:lnTo>
                <a:lnTo>
                  <a:pt x="1386140" y="1980360"/>
                </a:lnTo>
                <a:cubicBezTo>
                  <a:pt x="1449621" y="1992955"/>
                  <a:pt x="1515047" y="1992955"/>
                  <a:pt x="1578528" y="1980360"/>
                </a:cubicBezTo>
                <a:lnTo>
                  <a:pt x="1642586" y="1960900"/>
                </a:lnTo>
                <a:lnTo>
                  <a:pt x="1957254" y="1646228"/>
                </a:lnTo>
                <a:lnTo>
                  <a:pt x="1976294" y="1585301"/>
                </a:lnTo>
                <a:cubicBezTo>
                  <a:pt x="1982776" y="1553815"/>
                  <a:pt x="1986110" y="1521588"/>
                  <a:pt x="1986110" y="1488990"/>
                </a:cubicBezTo>
                <a:cubicBezTo>
                  <a:pt x="1986110" y="1454911"/>
                  <a:pt x="1982776" y="1421573"/>
                  <a:pt x="1976294" y="1389253"/>
                </a:cubicBezTo>
                <a:lnTo>
                  <a:pt x="1966565" y="1357526"/>
                </a:lnTo>
                <a:lnTo>
                  <a:pt x="1627335" y="1008452"/>
                </a:lnTo>
                <a:lnTo>
                  <a:pt x="1582904" y="995027"/>
                </a:lnTo>
                <a:cubicBezTo>
                  <a:pt x="1550122" y="988545"/>
                  <a:pt x="1516413" y="985211"/>
                  <a:pt x="1482334" y="985211"/>
                </a:cubicBezTo>
                <a:close/>
                <a:moveTo>
                  <a:pt x="2320493" y="437739"/>
                </a:moveTo>
                <a:lnTo>
                  <a:pt x="1978071" y="833368"/>
                </a:lnTo>
                <a:lnTo>
                  <a:pt x="2069084" y="908162"/>
                </a:lnTo>
                <a:lnTo>
                  <a:pt x="2145950" y="1002689"/>
                </a:lnTo>
                <a:lnTo>
                  <a:pt x="2538732" y="664777"/>
                </a:lnTo>
                <a:lnTo>
                  <a:pt x="2320493" y="437739"/>
                </a:lnTo>
                <a:close/>
                <a:moveTo>
                  <a:pt x="650256" y="437739"/>
                </a:moveTo>
                <a:lnTo>
                  <a:pt x="432018" y="664777"/>
                </a:lnTo>
                <a:lnTo>
                  <a:pt x="823586" y="1001645"/>
                </a:lnTo>
                <a:lnTo>
                  <a:pt x="901511" y="908162"/>
                </a:lnTo>
                <a:lnTo>
                  <a:pt x="992340" y="832977"/>
                </a:lnTo>
                <a:lnTo>
                  <a:pt x="650256" y="437739"/>
                </a:lnTo>
                <a:close/>
                <a:moveTo>
                  <a:pt x="1485310" y="317997"/>
                </a:moveTo>
                <a:cubicBezTo>
                  <a:pt x="1346755" y="317997"/>
                  <a:pt x="1206901" y="344118"/>
                  <a:pt x="1074273" y="395135"/>
                </a:cubicBezTo>
                <a:lnTo>
                  <a:pt x="1044435" y="408749"/>
                </a:lnTo>
                <a:lnTo>
                  <a:pt x="1283268" y="690170"/>
                </a:lnTo>
                <a:lnTo>
                  <a:pt x="1321571" y="680628"/>
                </a:lnTo>
                <a:cubicBezTo>
                  <a:pt x="1373800" y="670349"/>
                  <a:pt x="1427512" y="665163"/>
                  <a:pt x="1482334" y="665163"/>
                </a:cubicBezTo>
                <a:cubicBezTo>
                  <a:pt x="1537157" y="665163"/>
                  <a:pt x="1591239" y="670349"/>
                  <a:pt x="1644024" y="680628"/>
                </a:cubicBezTo>
                <a:lnTo>
                  <a:pt x="1682425" y="690078"/>
                </a:lnTo>
                <a:lnTo>
                  <a:pt x="1925172" y="406934"/>
                </a:lnTo>
                <a:lnTo>
                  <a:pt x="1899303" y="395135"/>
                </a:lnTo>
                <a:cubicBezTo>
                  <a:pt x="1766664" y="344118"/>
                  <a:pt x="1626636" y="317997"/>
                  <a:pt x="1485310" y="317997"/>
                </a:cubicBezTo>
                <a:close/>
                <a:moveTo>
                  <a:pt x="1486049" y="0"/>
                </a:moveTo>
                <a:cubicBezTo>
                  <a:pt x="1664439" y="0"/>
                  <a:pt x="1842990" y="31997"/>
                  <a:pt x="2012191" y="95993"/>
                </a:cubicBezTo>
                <a:lnTo>
                  <a:pt x="2141722" y="154346"/>
                </a:lnTo>
                <a:lnTo>
                  <a:pt x="2190730" y="97183"/>
                </a:lnTo>
                <a:cubicBezTo>
                  <a:pt x="2220221" y="61335"/>
                  <a:pt x="2261510" y="43411"/>
                  <a:pt x="2302798" y="37436"/>
                </a:cubicBezTo>
                <a:cubicBezTo>
                  <a:pt x="2349985" y="37436"/>
                  <a:pt x="2391273" y="61335"/>
                  <a:pt x="2420765" y="91208"/>
                </a:cubicBezTo>
                <a:lnTo>
                  <a:pt x="2886734" y="557232"/>
                </a:lnTo>
                <a:cubicBezTo>
                  <a:pt x="2916226" y="587106"/>
                  <a:pt x="2933921" y="628929"/>
                  <a:pt x="2933921" y="676726"/>
                </a:cubicBezTo>
                <a:cubicBezTo>
                  <a:pt x="2928022" y="724523"/>
                  <a:pt x="2910327" y="760371"/>
                  <a:pt x="2874937" y="790245"/>
                </a:cubicBezTo>
                <a:lnTo>
                  <a:pt x="2820237" y="838362"/>
                </a:lnTo>
                <a:lnTo>
                  <a:pt x="2880171" y="973765"/>
                </a:lnTo>
                <a:cubicBezTo>
                  <a:pt x="3014856" y="1340424"/>
                  <a:pt x="3001542" y="1749686"/>
                  <a:pt x="2840226" y="2107920"/>
                </a:cubicBezTo>
                <a:lnTo>
                  <a:pt x="2820950" y="2144929"/>
                </a:lnTo>
                <a:lnTo>
                  <a:pt x="2874937" y="2191339"/>
                </a:lnTo>
                <a:cubicBezTo>
                  <a:pt x="2910327" y="2220831"/>
                  <a:pt x="2928022" y="2262120"/>
                  <a:pt x="2933921" y="2303409"/>
                </a:cubicBezTo>
                <a:cubicBezTo>
                  <a:pt x="2933921" y="2350596"/>
                  <a:pt x="2916226" y="2397783"/>
                  <a:pt x="2886734" y="2427275"/>
                </a:cubicBezTo>
                <a:lnTo>
                  <a:pt x="2420765" y="2887350"/>
                </a:lnTo>
                <a:cubicBezTo>
                  <a:pt x="2391273" y="2910944"/>
                  <a:pt x="2355883" y="2934538"/>
                  <a:pt x="2308697" y="2934538"/>
                </a:cubicBezTo>
                <a:lnTo>
                  <a:pt x="2302798" y="2934538"/>
                </a:lnTo>
                <a:cubicBezTo>
                  <a:pt x="2261510" y="2934538"/>
                  <a:pt x="2220221" y="2910944"/>
                  <a:pt x="2190730" y="2875554"/>
                </a:cubicBezTo>
                <a:lnTo>
                  <a:pt x="2150394" y="2829514"/>
                </a:lnTo>
                <a:lnTo>
                  <a:pt x="2013253" y="2891543"/>
                </a:lnTo>
                <a:cubicBezTo>
                  <a:pt x="1844254" y="2955457"/>
                  <a:pt x="1665432" y="2986802"/>
                  <a:pt x="1485310" y="2986802"/>
                </a:cubicBezTo>
                <a:cubicBezTo>
                  <a:pt x="1307960" y="2986802"/>
                  <a:pt x="1130610" y="2955457"/>
                  <a:pt x="962392" y="2891543"/>
                </a:cubicBezTo>
                <a:lnTo>
                  <a:pt x="821581" y="2827631"/>
                </a:lnTo>
                <a:lnTo>
                  <a:pt x="780020" y="2875554"/>
                </a:lnTo>
                <a:cubicBezTo>
                  <a:pt x="750528" y="2910944"/>
                  <a:pt x="709240" y="2934538"/>
                  <a:pt x="662053" y="2934538"/>
                </a:cubicBezTo>
                <a:cubicBezTo>
                  <a:pt x="614866" y="2934538"/>
                  <a:pt x="579476" y="2910944"/>
                  <a:pt x="549984" y="2887350"/>
                </a:cubicBezTo>
                <a:lnTo>
                  <a:pt x="84015" y="2427275"/>
                </a:lnTo>
                <a:cubicBezTo>
                  <a:pt x="54524" y="2397783"/>
                  <a:pt x="36829" y="2350596"/>
                  <a:pt x="36829" y="2303409"/>
                </a:cubicBezTo>
                <a:cubicBezTo>
                  <a:pt x="42727" y="2262120"/>
                  <a:pt x="60422" y="2220831"/>
                  <a:pt x="89914" y="2191339"/>
                </a:cubicBezTo>
                <a:lnTo>
                  <a:pt x="150801" y="2138997"/>
                </a:lnTo>
                <a:lnTo>
                  <a:pt x="123426" y="2085924"/>
                </a:lnTo>
                <a:cubicBezTo>
                  <a:pt x="-33433" y="1725646"/>
                  <a:pt x="-40781" y="1316251"/>
                  <a:pt x="101382" y="951371"/>
                </a:cubicBezTo>
                <a:lnTo>
                  <a:pt x="150608" y="843635"/>
                </a:lnTo>
                <a:lnTo>
                  <a:pt x="89914" y="790245"/>
                </a:lnTo>
                <a:cubicBezTo>
                  <a:pt x="60422" y="760371"/>
                  <a:pt x="42727" y="724523"/>
                  <a:pt x="36829" y="676726"/>
                </a:cubicBezTo>
                <a:cubicBezTo>
                  <a:pt x="36829" y="628929"/>
                  <a:pt x="54524" y="587106"/>
                  <a:pt x="84015" y="557232"/>
                </a:cubicBezTo>
                <a:lnTo>
                  <a:pt x="549984" y="91208"/>
                </a:lnTo>
                <a:cubicBezTo>
                  <a:pt x="579476" y="61335"/>
                  <a:pt x="620765" y="37436"/>
                  <a:pt x="662053" y="37436"/>
                </a:cubicBezTo>
                <a:cubicBezTo>
                  <a:pt x="709240" y="43411"/>
                  <a:pt x="750528" y="61335"/>
                  <a:pt x="780020" y="97183"/>
                </a:cubicBezTo>
                <a:lnTo>
                  <a:pt x="829480" y="155462"/>
                </a:lnTo>
                <a:lnTo>
                  <a:pt x="960881" y="95994"/>
                </a:lnTo>
                <a:cubicBezTo>
                  <a:pt x="1129432" y="31998"/>
                  <a:pt x="1307660" y="0"/>
                  <a:pt x="148604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77" name="Google Shape;77;p16"/>
          <p:cNvSpPr txBox="1"/>
          <p:nvPr/>
        </p:nvSpPr>
        <p:spPr>
          <a:xfrm>
            <a:off x="2540179" y="2068887"/>
            <a:ext cx="17685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ASSESS</a:t>
            </a:r>
            <a:endParaRPr sz="9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RISK</a:t>
            </a:r>
            <a:endParaRPr sz="9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78" name="Google Shape;78;p16"/>
          <p:cNvSpPr/>
          <p:nvPr/>
        </p:nvSpPr>
        <p:spPr>
          <a:xfrm>
            <a:off x="3241022" y="1477570"/>
            <a:ext cx="355113" cy="364748"/>
          </a:xfrm>
          <a:custGeom>
            <a:rect b="b" l="l" r="r" t="t"/>
            <a:pathLst>
              <a:path extrusionOk="0" h="487" w="472">
                <a:moveTo>
                  <a:pt x="390" y="430"/>
                </a:moveTo>
                <a:lnTo>
                  <a:pt x="390" y="430"/>
                </a:lnTo>
                <a:cubicBezTo>
                  <a:pt x="390" y="431"/>
                  <a:pt x="389" y="432"/>
                  <a:pt x="388" y="432"/>
                </a:cubicBezTo>
                <a:lnTo>
                  <a:pt x="55" y="432"/>
                </a:lnTo>
                <a:cubicBezTo>
                  <a:pt x="53" y="432"/>
                  <a:pt x="55" y="431"/>
                  <a:pt x="55" y="430"/>
                </a:cubicBezTo>
                <a:lnTo>
                  <a:pt x="55" y="240"/>
                </a:lnTo>
                <a:cubicBezTo>
                  <a:pt x="55" y="239"/>
                  <a:pt x="53" y="235"/>
                  <a:pt x="55" y="235"/>
                </a:cubicBezTo>
                <a:lnTo>
                  <a:pt x="114" y="235"/>
                </a:lnTo>
                <a:cubicBezTo>
                  <a:pt x="116" y="235"/>
                  <a:pt x="116" y="239"/>
                  <a:pt x="116" y="240"/>
                </a:cubicBezTo>
                <a:lnTo>
                  <a:pt x="116" y="357"/>
                </a:lnTo>
                <a:cubicBezTo>
                  <a:pt x="116" y="371"/>
                  <a:pt x="127" y="384"/>
                  <a:pt x="143" y="384"/>
                </a:cubicBezTo>
                <a:cubicBezTo>
                  <a:pt x="157" y="384"/>
                  <a:pt x="169" y="371"/>
                  <a:pt x="169" y="357"/>
                </a:cubicBezTo>
                <a:lnTo>
                  <a:pt x="169" y="260"/>
                </a:lnTo>
                <a:lnTo>
                  <a:pt x="313" y="55"/>
                </a:lnTo>
                <a:cubicBezTo>
                  <a:pt x="313" y="55"/>
                  <a:pt x="315" y="54"/>
                  <a:pt x="316" y="54"/>
                </a:cubicBezTo>
                <a:cubicBezTo>
                  <a:pt x="316" y="54"/>
                  <a:pt x="317" y="54"/>
                  <a:pt x="318" y="55"/>
                </a:cubicBezTo>
                <a:cubicBezTo>
                  <a:pt x="318" y="56"/>
                  <a:pt x="318" y="57"/>
                  <a:pt x="318" y="57"/>
                </a:cubicBezTo>
                <a:lnTo>
                  <a:pt x="288" y="166"/>
                </a:lnTo>
                <a:cubicBezTo>
                  <a:pt x="283" y="183"/>
                  <a:pt x="287" y="200"/>
                  <a:pt x="298" y="214"/>
                </a:cubicBezTo>
                <a:cubicBezTo>
                  <a:pt x="309" y="228"/>
                  <a:pt x="325" y="235"/>
                  <a:pt x="343" y="235"/>
                </a:cubicBezTo>
                <a:lnTo>
                  <a:pt x="413" y="235"/>
                </a:lnTo>
                <a:cubicBezTo>
                  <a:pt x="413" y="235"/>
                  <a:pt x="414" y="236"/>
                  <a:pt x="414" y="237"/>
                </a:cubicBezTo>
                <a:cubicBezTo>
                  <a:pt x="415" y="238"/>
                  <a:pt x="415" y="240"/>
                  <a:pt x="415" y="240"/>
                </a:cubicBezTo>
                <a:lnTo>
                  <a:pt x="390" y="430"/>
                </a:lnTo>
                <a:close/>
                <a:moveTo>
                  <a:pt x="455" y="201"/>
                </a:moveTo>
                <a:lnTo>
                  <a:pt x="455" y="201"/>
                </a:lnTo>
                <a:cubicBezTo>
                  <a:pt x="444" y="189"/>
                  <a:pt x="429" y="180"/>
                  <a:pt x="413" y="180"/>
                </a:cubicBezTo>
                <a:lnTo>
                  <a:pt x="343" y="180"/>
                </a:lnTo>
                <a:cubicBezTo>
                  <a:pt x="342" y="180"/>
                  <a:pt x="342" y="182"/>
                  <a:pt x="340" y="181"/>
                </a:cubicBezTo>
                <a:cubicBezTo>
                  <a:pt x="340" y="180"/>
                  <a:pt x="340" y="180"/>
                  <a:pt x="340" y="180"/>
                </a:cubicBezTo>
                <a:lnTo>
                  <a:pt x="370" y="71"/>
                </a:lnTo>
                <a:cubicBezTo>
                  <a:pt x="375" y="54"/>
                  <a:pt x="372" y="36"/>
                  <a:pt x="360" y="22"/>
                </a:cubicBezTo>
                <a:cubicBezTo>
                  <a:pt x="350" y="8"/>
                  <a:pt x="333" y="0"/>
                  <a:pt x="316" y="0"/>
                </a:cubicBezTo>
                <a:cubicBezTo>
                  <a:pt x="298" y="0"/>
                  <a:pt x="280" y="9"/>
                  <a:pt x="269" y="24"/>
                </a:cubicBezTo>
                <a:lnTo>
                  <a:pt x="149" y="195"/>
                </a:lnTo>
                <a:cubicBezTo>
                  <a:pt x="139" y="187"/>
                  <a:pt x="128" y="180"/>
                  <a:pt x="114" y="180"/>
                </a:cubicBezTo>
                <a:lnTo>
                  <a:pt x="55" y="180"/>
                </a:lnTo>
                <a:cubicBezTo>
                  <a:pt x="23" y="180"/>
                  <a:pt x="0" y="209"/>
                  <a:pt x="0" y="240"/>
                </a:cubicBezTo>
                <a:lnTo>
                  <a:pt x="0" y="430"/>
                </a:lnTo>
                <a:cubicBezTo>
                  <a:pt x="0" y="461"/>
                  <a:pt x="23" y="486"/>
                  <a:pt x="55" y="486"/>
                </a:cubicBezTo>
                <a:lnTo>
                  <a:pt x="388" y="486"/>
                </a:lnTo>
                <a:cubicBezTo>
                  <a:pt x="416" y="486"/>
                  <a:pt x="440" y="465"/>
                  <a:pt x="444" y="437"/>
                </a:cubicBezTo>
                <a:lnTo>
                  <a:pt x="469" y="247"/>
                </a:lnTo>
                <a:cubicBezTo>
                  <a:pt x="471" y="230"/>
                  <a:pt x="465" y="213"/>
                  <a:pt x="455" y="20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79" name="Google Shape;79;p16"/>
          <p:cNvSpPr txBox="1"/>
          <p:nvPr/>
        </p:nvSpPr>
        <p:spPr>
          <a:xfrm>
            <a:off x="761927" y="4200787"/>
            <a:ext cx="17685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REVIEW</a:t>
            </a:r>
            <a:endParaRPr sz="9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CONTROLS</a:t>
            </a:r>
            <a:endParaRPr sz="9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80" name="Google Shape;80;p16"/>
          <p:cNvSpPr/>
          <p:nvPr/>
        </p:nvSpPr>
        <p:spPr>
          <a:xfrm>
            <a:off x="1453697" y="3603804"/>
            <a:ext cx="381875" cy="366168"/>
          </a:xfrm>
          <a:custGeom>
            <a:rect b="b" l="l" r="r" t="t"/>
            <a:pathLst>
              <a:path extrusionOk="0" h="2034264" w="2092467">
                <a:moveTo>
                  <a:pt x="970774" y="1575573"/>
                </a:moveTo>
                <a:cubicBezTo>
                  <a:pt x="909616" y="1575573"/>
                  <a:pt x="857194" y="1627995"/>
                  <a:pt x="857194" y="1684785"/>
                </a:cubicBezTo>
                <a:cubicBezTo>
                  <a:pt x="857194" y="1750312"/>
                  <a:pt x="909616" y="1798366"/>
                  <a:pt x="970774" y="1798366"/>
                </a:cubicBezTo>
                <a:cubicBezTo>
                  <a:pt x="1031933" y="1798366"/>
                  <a:pt x="1079987" y="1750312"/>
                  <a:pt x="1079987" y="1684785"/>
                </a:cubicBezTo>
                <a:cubicBezTo>
                  <a:pt x="1079987" y="1627995"/>
                  <a:pt x="1031933" y="1575573"/>
                  <a:pt x="970774" y="1575573"/>
                </a:cubicBezTo>
                <a:close/>
                <a:moveTo>
                  <a:pt x="970774" y="1339675"/>
                </a:moveTo>
                <a:cubicBezTo>
                  <a:pt x="1090908" y="1339675"/>
                  <a:pt x="1195683" y="1401107"/>
                  <a:pt x="1257370" y="1493041"/>
                </a:cubicBezTo>
                <a:lnTo>
                  <a:pt x="1279389" y="1533829"/>
                </a:lnTo>
                <a:lnTo>
                  <a:pt x="1973527" y="1533829"/>
                </a:lnTo>
                <a:cubicBezTo>
                  <a:pt x="2039605" y="1533829"/>
                  <a:pt x="2092467" y="1584663"/>
                  <a:pt x="2092467" y="1648205"/>
                </a:cubicBezTo>
                <a:cubicBezTo>
                  <a:pt x="2092467" y="1711747"/>
                  <a:pt x="2039605" y="1762581"/>
                  <a:pt x="1973527" y="1762581"/>
                </a:cubicBezTo>
                <a:lnTo>
                  <a:pt x="1307025" y="1762581"/>
                </a:lnTo>
                <a:lnTo>
                  <a:pt x="1288991" y="1822324"/>
                </a:lnTo>
                <a:cubicBezTo>
                  <a:pt x="1236979" y="1948259"/>
                  <a:pt x="1114935" y="2034264"/>
                  <a:pt x="970774" y="2034264"/>
                </a:cubicBezTo>
                <a:cubicBezTo>
                  <a:pt x="826614" y="2034264"/>
                  <a:pt x="702113" y="1948259"/>
                  <a:pt x="648872" y="1822324"/>
                </a:cubicBezTo>
                <a:lnTo>
                  <a:pt x="630390" y="1762581"/>
                </a:lnTo>
                <a:lnTo>
                  <a:pt x="118940" y="1762581"/>
                </a:lnTo>
                <a:cubicBezTo>
                  <a:pt x="52862" y="1762581"/>
                  <a:pt x="0" y="1711747"/>
                  <a:pt x="0" y="1648205"/>
                </a:cubicBezTo>
                <a:cubicBezTo>
                  <a:pt x="0" y="1584663"/>
                  <a:pt x="52862" y="1533829"/>
                  <a:pt x="118940" y="1533829"/>
                </a:cubicBezTo>
                <a:lnTo>
                  <a:pt x="658686" y="1533829"/>
                </a:lnTo>
                <a:lnTo>
                  <a:pt x="681192" y="1493041"/>
                </a:lnTo>
                <a:cubicBezTo>
                  <a:pt x="744159" y="1401107"/>
                  <a:pt x="850641" y="1339675"/>
                  <a:pt x="970774" y="1339675"/>
                </a:cubicBezTo>
                <a:close/>
                <a:moveTo>
                  <a:pt x="504806" y="912543"/>
                </a:moveTo>
                <a:cubicBezTo>
                  <a:pt x="439278" y="912543"/>
                  <a:pt x="391225" y="965294"/>
                  <a:pt x="391225" y="1022442"/>
                </a:cubicBezTo>
                <a:cubicBezTo>
                  <a:pt x="391225" y="1088381"/>
                  <a:pt x="439278" y="1136737"/>
                  <a:pt x="504806" y="1136737"/>
                </a:cubicBezTo>
                <a:cubicBezTo>
                  <a:pt x="565964" y="1136737"/>
                  <a:pt x="614018" y="1088381"/>
                  <a:pt x="614018" y="1022442"/>
                </a:cubicBezTo>
                <a:cubicBezTo>
                  <a:pt x="614018" y="965294"/>
                  <a:pt x="565964" y="912543"/>
                  <a:pt x="504806" y="912543"/>
                </a:cubicBezTo>
                <a:close/>
                <a:moveTo>
                  <a:pt x="504806" y="679557"/>
                </a:moveTo>
                <a:cubicBezTo>
                  <a:pt x="622209" y="679557"/>
                  <a:pt x="727667" y="741375"/>
                  <a:pt x="790250" y="832815"/>
                </a:cubicBezTo>
                <a:lnTo>
                  <a:pt x="812882" y="873746"/>
                </a:lnTo>
                <a:lnTo>
                  <a:pt x="1973527" y="873746"/>
                </a:lnTo>
                <a:cubicBezTo>
                  <a:pt x="2039605" y="873746"/>
                  <a:pt x="2092467" y="932338"/>
                  <a:pt x="2092467" y="999944"/>
                </a:cubicBezTo>
                <a:cubicBezTo>
                  <a:pt x="2092467" y="1067550"/>
                  <a:pt x="2039605" y="1121634"/>
                  <a:pt x="1973527" y="1121634"/>
                </a:cubicBezTo>
                <a:lnTo>
                  <a:pt x="833962" y="1121634"/>
                </a:lnTo>
                <a:lnTo>
                  <a:pt x="822408" y="1158991"/>
                </a:lnTo>
                <a:cubicBezTo>
                  <a:pt x="769372" y="1285100"/>
                  <a:pt x="645689" y="1374118"/>
                  <a:pt x="504806" y="1374118"/>
                </a:cubicBezTo>
                <a:cubicBezTo>
                  <a:pt x="360646" y="1374118"/>
                  <a:pt x="236144" y="1285100"/>
                  <a:pt x="182903" y="1158991"/>
                </a:cubicBezTo>
                <a:lnTo>
                  <a:pt x="171315" y="1121634"/>
                </a:lnTo>
                <a:lnTo>
                  <a:pt x="118940" y="1121634"/>
                </a:lnTo>
                <a:cubicBezTo>
                  <a:pt x="52862" y="1121634"/>
                  <a:pt x="0" y="1067550"/>
                  <a:pt x="0" y="999944"/>
                </a:cubicBezTo>
                <a:cubicBezTo>
                  <a:pt x="0" y="932338"/>
                  <a:pt x="52862" y="873746"/>
                  <a:pt x="118940" y="873746"/>
                </a:cubicBezTo>
                <a:lnTo>
                  <a:pt x="192477" y="873746"/>
                </a:lnTo>
                <a:lnTo>
                  <a:pt x="215223" y="832815"/>
                </a:lnTo>
                <a:cubicBezTo>
                  <a:pt x="278190" y="741375"/>
                  <a:pt x="384672" y="679557"/>
                  <a:pt x="504806" y="679557"/>
                </a:cubicBezTo>
                <a:close/>
                <a:moveTo>
                  <a:pt x="1529463" y="235898"/>
                </a:moveTo>
                <a:cubicBezTo>
                  <a:pt x="1468304" y="235898"/>
                  <a:pt x="1420251" y="283952"/>
                  <a:pt x="1420251" y="345110"/>
                </a:cubicBezTo>
                <a:cubicBezTo>
                  <a:pt x="1420251" y="406269"/>
                  <a:pt x="1468304" y="458691"/>
                  <a:pt x="1529463" y="458691"/>
                </a:cubicBezTo>
                <a:cubicBezTo>
                  <a:pt x="1590622" y="458691"/>
                  <a:pt x="1643044" y="406269"/>
                  <a:pt x="1643044" y="345110"/>
                </a:cubicBezTo>
                <a:cubicBezTo>
                  <a:pt x="1643044" y="283952"/>
                  <a:pt x="1590622" y="235898"/>
                  <a:pt x="1529463" y="235898"/>
                </a:cubicBezTo>
                <a:close/>
                <a:moveTo>
                  <a:pt x="1529463" y="0"/>
                </a:moveTo>
                <a:cubicBezTo>
                  <a:pt x="1673623" y="0"/>
                  <a:pt x="1798125" y="86005"/>
                  <a:pt x="1851366" y="210097"/>
                </a:cubicBezTo>
                <a:lnTo>
                  <a:pt x="1856041" y="232988"/>
                </a:lnTo>
                <a:lnTo>
                  <a:pt x="1973527" y="232988"/>
                </a:lnTo>
                <a:cubicBezTo>
                  <a:pt x="2039605" y="232988"/>
                  <a:pt x="2092467" y="288058"/>
                  <a:pt x="2092467" y="347364"/>
                </a:cubicBezTo>
                <a:cubicBezTo>
                  <a:pt x="2092467" y="410906"/>
                  <a:pt x="2039605" y="461740"/>
                  <a:pt x="1973527" y="461740"/>
                </a:cubicBezTo>
                <a:lnTo>
                  <a:pt x="1855240" y="461740"/>
                </a:lnTo>
                <a:lnTo>
                  <a:pt x="1851366" y="480806"/>
                </a:lnTo>
                <a:cubicBezTo>
                  <a:pt x="1798125" y="606127"/>
                  <a:pt x="1673623" y="694589"/>
                  <a:pt x="1529463" y="694589"/>
                </a:cubicBezTo>
                <a:cubicBezTo>
                  <a:pt x="1385303" y="694589"/>
                  <a:pt x="1263259" y="606127"/>
                  <a:pt x="1211246" y="480806"/>
                </a:cubicBezTo>
                <a:lnTo>
                  <a:pt x="1207468" y="461740"/>
                </a:lnTo>
                <a:lnTo>
                  <a:pt x="118940" y="461740"/>
                </a:lnTo>
                <a:cubicBezTo>
                  <a:pt x="52862" y="461740"/>
                  <a:pt x="0" y="410906"/>
                  <a:pt x="0" y="347364"/>
                </a:cubicBezTo>
                <a:cubicBezTo>
                  <a:pt x="0" y="288058"/>
                  <a:pt x="52862" y="232988"/>
                  <a:pt x="118940" y="232988"/>
                </a:cubicBezTo>
                <a:lnTo>
                  <a:pt x="1206687" y="232988"/>
                </a:lnTo>
                <a:lnTo>
                  <a:pt x="1211246" y="210097"/>
                </a:lnTo>
                <a:cubicBezTo>
                  <a:pt x="1263259" y="86005"/>
                  <a:pt x="1385303" y="0"/>
                  <a:pt x="152946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5508976" y="1186600"/>
            <a:ext cx="28731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 and the smallest planet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" name="Google Shape;82;p16"/>
          <p:cNvSpPr txBox="1"/>
          <p:nvPr/>
        </p:nvSpPr>
        <p:spPr>
          <a:xfrm>
            <a:off x="5508976" y="2176459"/>
            <a:ext cx="28731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Saturn is composed of hydrogen and helium and is the ringed one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" name="Google Shape;83;p16"/>
          <p:cNvSpPr txBox="1"/>
          <p:nvPr/>
        </p:nvSpPr>
        <p:spPr>
          <a:xfrm>
            <a:off x="5508976" y="3166319"/>
            <a:ext cx="28731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has a beautiful name and is the second planet from the Sun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" name="Google Shape;84;p16"/>
          <p:cNvSpPr txBox="1"/>
          <p:nvPr/>
        </p:nvSpPr>
        <p:spPr>
          <a:xfrm>
            <a:off x="5508976" y="4156178"/>
            <a:ext cx="28731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Mars is actually a cold place. It’s full of iron oxide dust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" name="Google Shape;85;p16"/>
          <p:cNvSpPr/>
          <p:nvPr/>
        </p:nvSpPr>
        <p:spPr>
          <a:xfrm flipH="1">
            <a:off x="1431387" y="1478554"/>
            <a:ext cx="426499" cy="421914"/>
          </a:xfrm>
          <a:custGeom>
            <a:rect b="b" l="l" r="r" t="t"/>
            <a:pathLst>
              <a:path extrusionOk="0" h="11689" w="11816">
                <a:moveTo>
                  <a:pt x="7026" y="757"/>
                </a:moveTo>
                <a:lnTo>
                  <a:pt x="7026" y="2710"/>
                </a:lnTo>
                <a:lnTo>
                  <a:pt x="5829" y="2710"/>
                </a:lnTo>
                <a:cubicBezTo>
                  <a:pt x="5924" y="2332"/>
                  <a:pt x="6081" y="1954"/>
                  <a:pt x="6176" y="1702"/>
                </a:cubicBezTo>
                <a:cubicBezTo>
                  <a:pt x="6428" y="1229"/>
                  <a:pt x="6711" y="914"/>
                  <a:pt x="7026" y="757"/>
                </a:cubicBezTo>
                <a:close/>
                <a:moveTo>
                  <a:pt x="7688" y="757"/>
                </a:moveTo>
                <a:cubicBezTo>
                  <a:pt x="8003" y="914"/>
                  <a:pt x="8287" y="1229"/>
                  <a:pt x="8507" y="1702"/>
                </a:cubicBezTo>
                <a:cubicBezTo>
                  <a:pt x="8665" y="2017"/>
                  <a:pt x="8791" y="2364"/>
                  <a:pt x="8854" y="2710"/>
                </a:cubicBezTo>
                <a:lnTo>
                  <a:pt x="7688" y="2710"/>
                </a:lnTo>
                <a:lnTo>
                  <a:pt x="7688" y="757"/>
                </a:lnTo>
                <a:close/>
                <a:moveTo>
                  <a:pt x="8917" y="977"/>
                </a:moveTo>
                <a:cubicBezTo>
                  <a:pt x="9704" y="1387"/>
                  <a:pt x="10334" y="1954"/>
                  <a:pt x="10712" y="2710"/>
                </a:cubicBezTo>
                <a:lnTo>
                  <a:pt x="9578" y="2710"/>
                </a:lnTo>
                <a:cubicBezTo>
                  <a:pt x="9452" y="2206"/>
                  <a:pt x="9295" y="1765"/>
                  <a:pt x="9106" y="1387"/>
                </a:cubicBezTo>
                <a:cubicBezTo>
                  <a:pt x="9011" y="1261"/>
                  <a:pt x="8948" y="1103"/>
                  <a:pt x="8917" y="977"/>
                </a:cubicBezTo>
                <a:close/>
                <a:moveTo>
                  <a:pt x="5798" y="1009"/>
                </a:moveTo>
                <a:lnTo>
                  <a:pt x="5798" y="1009"/>
                </a:lnTo>
                <a:cubicBezTo>
                  <a:pt x="5703" y="1135"/>
                  <a:pt x="5640" y="1261"/>
                  <a:pt x="5609" y="1418"/>
                </a:cubicBezTo>
                <a:cubicBezTo>
                  <a:pt x="5388" y="1796"/>
                  <a:pt x="5231" y="2269"/>
                  <a:pt x="5136" y="2742"/>
                </a:cubicBezTo>
                <a:lnTo>
                  <a:pt x="3970" y="2742"/>
                </a:lnTo>
                <a:cubicBezTo>
                  <a:pt x="4380" y="1954"/>
                  <a:pt x="5042" y="1387"/>
                  <a:pt x="5798" y="1009"/>
                </a:cubicBezTo>
                <a:close/>
                <a:moveTo>
                  <a:pt x="5010" y="3435"/>
                </a:moveTo>
                <a:cubicBezTo>
                  <a:pt x="4978" y="3750"/>
                  <a:pt x="4915" y="4096"/>
                  <a:pt x="4915" y="4443"/>
                </a:cubicBezTo>
                <a:cubicBezTo>
                  <a:pt x="4978" y="4789"/>
                  <a:pt x="4978" y="5167"/>
                  <a:pt x="5010" y="5482"/>
                </a:cubicBezTo>
                <a:lnTo>
                  <a:pt x="3718" y="5482"/>
                </a:lnTo>
                <a:cubicBezTo>
                  <a:pt x="3624" y="5167"/>
                  <a:pt x="3561" y="4789"/>
                  <a:pt x="3561" y="4443"/>
                </a:cubicBezTo>
                <a:cubicBezTo>
                  <a:pt x="3561" y="4096"/>
                  <a:pt x="3592" y="3750"/>
                  <a:pt x="3718" y="3435"/>
                </a:cubicBezTo>
                <a:close/>
                <a:moveTo>
                  <a:pt x="7026" y="3435"/>
                </a:moveTo>
                <a:lnTo>
                  <a:pt x="7026" y="5482"/>
                </a:lnTo>
                <a:lnTo>
                  <a:pt x="5703" y="5482"/>
                </a:lnTo>
                <a:cubicBezTo>
                  <a:pt x="5672" y="5136"/>
                  <a:pt x="5640" y="4789"/>
                  <a:pt x="5640" y="4443"/>
                </a:cubicBezTo>
                <a:cubicBezTo>
                  <a:pt x="5640" y="4096"/>
                  <a:pt x="5672" y="3718"/>
                  <a:pt x="5703" y="3435"/>
                </a:cubicBezTo>
                <a:close/>
                <a:moveTo>
                  <a:pt x="8980" y="3435"/>
                </a:moveTo>
                <a:cubicBezTo>
                  <a:pt x="9011" y="3750"/>
                  <a:pt x="9074" y="4096"/>
                  <a:pt x="9074" y="4443"/>
                </a:cubicBezTo>
                <a:cubicBezTo>
                  <a:pt x="9074" y="4789"/>
                  <a:pt x="9011" y="5167"/>
                  <a:pt x="8980" y="5482"/>
                </a:cubicBezTo>
                <a:lnTo>
                  <a:pt x="7688" y="5482"/>
                </a:lnTo>
                <a:lnTo>
                  <a:pt x="7688" y="3435"/>
                </a:lnTo>
                <a:close/>
                <a:moveTo>
                  <a:pt x="10996" y="3435"/>
                </a:moveTo>
                <a:cubicBezTo>
                  <a:pt x="11059" y="3750"/>
                  <a:pt x="11153" y="4096"/>
                  <a:pt x="11153" y="4443"/>
                </a:cubicBezTo>
                <a:cubicBezTo>
                  <a:pt x="11153" y="4789"/>
                  <a:pt x="11122" y="5167"/>
                  <a:pt x="10996" y="5482"/>
                </a:cubicBezTo>
                <a:lnTo>
                  <a:pt x="9704" y="5482"/>
                </a:lnTo>
                <a:cubicBezTo>
                  <a:pt x="9736" y="5136"/>
                  <a:pt x="9767" y="4789"/>
                  <a:pt x="9767" y="4443"/>
                </a:cubicBezTo>
                <a:cubicBezTo>
                  <a:pt x="9736" y="4096"/>
                  <a:pt x="9736" y="3750"/>
                  <a:pt x="9704" y="3435"/>
                </a:cubicBezTo>
                <a:close/>
                <a:moveTo>
                  <a:pt x="5136" y="6144"/>
                </a:moveTo>
                <a:cubicBezTo>
                  <a:pt x="5231" y="6648"/>
                  <a:pt x="5388" y="7089"/>
                  <a:pt x="5609" y="7467"/>
                </a:cubicBezTo>
                <a:cubicBezTo>
                  <a:pt x="5672" y="7593"/>
                  <a:pt x="5766" y="7751"/>
                  <a:pt x="5798" y="7877"/>
                </a:cubicBezTo>
                <a:cubicBezTo>
                  <a:pt x="5042" y="7530"/>
                  <a:pt x="4380" y="6932"/>
                  <a:pt x="3970" y="6144"/>
                </a:cubicBezTo>
                <a:close/>
                <a:moveTo>
                  <a:pt x="10712" y="6144"/>
                </a:moveTo>
                <a:cubicBezTo>
                  <a:pt x="10334" y="6932"/>
                  <a:pt x="9704" y="7530"/>
                  <a:pt x="8917" y="7877"/>
                </a:cubicBezTo>
                <a:cubicBezTo>
                  <a:pt x="8980" y="7751"/>
                  <a:pt x="9074" y="7625"/>
                  <a:pt x="9106" y="7467"/>
                </a:cubicBezTo>
                <a:cubicBezTo>
                  <a:pt x="9295" y="7089"/>
                  <a:pt x="9452" y="6617"/>
                  <a:pt x="9578" y="6144"/>
                </a:cubicBezTo>
                <a:close/>
                <a:moveTo>
                  <a:pt x="7026" y="6144"/>
                </a:moveTo>
                <a:lnTo>
                  <a:pt x="7026" y="8097"/>
                </a:lnTo>
                <a:cubicBezTo>
                  <a:pt x="6743" y="7940"/>
                  <a:pt x="6428" y="7625"/>
                  <a:pt x="6239" y="7152"/>
                </a:cubicBezTo>
                <a:cubicBezTo>
                  <a:pt x="6081" y="6837"/>
                  <a:pt x="5955" y="6491"/>
                  <a:pt x="5861" y="6144"/>
                </a:cubicBezTo>
                <a:close/>
                <a:moveTo>
                  <a:pt x="8854" y="6144"/>
                </a:moveTo>
                <a:cubicBezTo>
                  <a:pt x="8791" y="6522"/>
                  <a:pt x="8633" y="6900"/>
                  <a:pt x="8507" y="7152"/>
                </a:cubicBezTo>
                <a:cubicBezTo>
                  <a:pt x="8287" y="7688"/>
                  <a:pt x="8003" y="8003"/>
                  <a:pt x="7688" y="8097"/>
                </a:cubicBezTo>
                <a:lnTo>
                  <a:pt x="7688" y="6144"/>
                </a:lnTo>
                <a:close/>
                <a:moveTo>
                  <a:pt x="2726" y="8759"/>
                </a:moveTo>
                <a:cubicBezTo>
                  <a:pt x="2813" y="8759"/>
                  <a:pt x="2899" y="8790"/>
                  <a:pt x="2962" y="8853"/>
                </a:cubicBezTo>
                <a:cubicBezTo>
                  <a:pt x="3088" y="8980"/>
                  <a:pt x="3088" y="9169"/>
                  <a:pt x="2962" y="9326"/>
                </a:cubicBezTo>
                <a:lnTo>
                  <a:pt x="1387" y="10901"/>
                </a:lnTo>
                <a:cubicBezTo>
                  <a:pt x="1324" y="10964"/>
                  <a:pt x="1237" y="10996"/>
                  <a:pt x="1151" y="10996"/>
                </a:cubicBezTo>
                <a:cubicBezTo>
                  <a:pt x="1064" y="10996"/>
                  <a:pt x="977" y="10964"/>
                  <a:pt x="914" y="10901"/>
                </a:cubicBezTo>
                <a:cubicBezTo>
                  <a:pt x="788" y="10775"/>
                  <a:pt x="788" y="10555"/>
                  <a:pt x="914" y="10429"/>
                </a:cubicBezTo>
                <a:lnTo>
                  <a:pt x="2490" y="8853"/>
                </a:lnTo>
                <a:cubicBezTo>
                  <a:pt x="2553" y="8790"/>
                  <a:pt x="2639" y="8759"/>
                  <a:pt x="2726" y="8759"/>
                </a:cubicBezTo>
                <a:close/>
                <a:moveTo>
                  <a:pt x="7373" y="1"/>
                </a:moveTo>
                <a:cubicBezTo>
                  <a:pt x="4915" y="1"/>
                  <a:pt x="2931" y="1985"/>
                  <a:pt x="2931" y="4443"/>
                </a:cubicBezTo>
                <a:cubicBezTo>
                  <a:pt x="2931" y="5514"/>
                  <a:pt x="3309" y="6522"/>
                  <a:pt x="4002" y="7310"/>
                </a:cubicBezTo>
                <a:lnTo>
                  <a:pt x="3151" y="8160"/>
                </a:lnTo>
                <a:cubicBezTo>
                  <a:pt x="3011" y="8079"/>
                  <a:pt x="2858" y="8040"/>
                  <a:pt x="2705" y="8040"/>
                </a:cubicBezTo>
                <a:cubicBezTo>
                  <a:pt x="2445" y="8040"/>
                  <a:pt x="2184" y="8151"/>
                  <a:pt x="1986" y="8349"/>
                </a:cubicBezTo>
                <a:lnTo>
                  <a:pt x="410" y="9925"/>
                </a:lnTo>
                <a:cubicBezTo>
                  <a:pt x="1" y="10303"/>
                  <a:pt x="1" y="10996"/>
                  <a:pt x="410" y="11374"/>
                </a:cubicBezTo>
                <a:cubicBezTo>
                  <a:pt x="599" y="11563"/>
                  <a:pt x="883" y="11689"/>
                  <a:pt x="1103" y="11689"/>
                </a:cubicBezTo>
                <a:cubicBezTo>
                  <a:pt x="1387" y="11689"/>
                  <a:pt x="1607" y="11563"/>
                  <a:pt x="1828" y="11374"/>
                </a:cubicBezTo>
                <a:lnTo>
                  <a:pt x="3403" y="9799"/>
                </a:lnTo>
                <a:cubicBezTo>
                  <a:pt x="3718" y="9484"/>
                  <a:pt x="3781" y="9011"/>
                  <a:pt x="3592" y="8633"/>
                </a:cubicBezTo>
                <a:lnTo>
                  <a:pt x="4411" y="7782"/>
                </a:lnTo>
                <a:cubicBezTo>
                  <a:pt x="5199" y="8444"/>
                  <a:pt x="6207" y="8853"/>
                  <a:pt x="7278" y="8853"/>
                </a:cubicBezTo>
                <a:cubicBezTo>
                  <a:pt x="7298" y="8854"/>
                  <a:pt x="7318" y="8854"/>
                  <a:pt x="7338" y="8854"/>
                </a:cubicBezTo>
                <a:cubicBezTo>
                  <a:pt x="9830" y="8854"/>
                  <a:pt x="11815" y="6881"/>
                  <a:pt x="11815" y="4443"/>
                </a:cubicBezTo>
                <a:cubicBezTo>
                  <a:pt x="11815" y="2017"/>
                  <a:pt x="9799" y="1"/>
                  <a:pt x="737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34"/>
          <p:cNvSpPr txBox="1"/>
          <p:nvPr>
            <p:ph type="title"/>
          </p:nvPr>
        </p:nvSpPr>
        <p:spPr>
          <a:xfrm>
            <a:off x="457225" y="409575"/>
            <a:ext cx="8229600" cy="32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 Management Infographics</a:t>
            </a:r>
            <a:endParaRPr/>
          </a:p>
        </p:txBody>
      </p:sp>
      <p:sp>
        <p:nvSpPr>
          <p:cNvPr id="717" name="Google Shape;717;p34"/>
          <p:cNvSpPr txBox="1"/>
          <p:nvPr/>
        </p:nvSpPr>
        <p:spPr>
          <a:xfrm>
            <a:off x="4761806" y="4347222"/>
            <a:ext cx="20799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Saturn is composed of hydrogen and helium</a:t>
            </a:r>
            <a:endParaRPr sz="13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8" name="Google Shape;718;p34"/>
          <p:cNvSpPr txBox="1"/>
          <p:nvPr/>
        </p:nvSpPr>
        <p:spPr>
          <a:xfrm>
            <a:off x="5288156" y="4000922"/>
            <a:ext cx="1027200" cy="29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REVIEW CONTROL</a:t>
            </a:r>
            <a:endParaRPr sz="1700">
              <a:solidFill>
                <a:schemeClr val="accent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accent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719" name="Google Shape;719;p34"/>
          <p:cNvSpPr txBox="1"/>
          <p:nvPr/>
        </p:nvSpPr>
        <p:spPr>
          <a:xfrm>
            <a:off x="2609503" y="4347222"/>
            <a:ext cx="20799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Despite being red,</a:t>
            </a:r>
            <a:br>
              <a:rPr lang="en" sz="13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3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Mars is a cold place</a:t>
            </a:r>
            <a:endParaRPr sz="13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0" name="Google Shape;720;p34"/>
          <p:cNvSpPr txBox="1"/>
          <p:nvPr/>
        </p:nvSpPr>
        <p:spPr>
          <a:xfrm>
            <a:off x="3135853" y="4000922"/>
            <a:ext cx="1027200" cy="29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ASSESS RISK</a:t>
            </a:r>
            <a:endParaRPr sz="170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721" name="Google Shape;721;p34"/>
          <p:cNvSpPr txBox="1"/>
          <p:nvPr/>
        </p:nvSpPr>
        <p:spPr>
          <a:xfrm>
            <a:off x="457200" y="4347222"/>
            <a:ext cx="20799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</a:t>
            </a:r>
            <a:endParaRPr sz="13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2" name="Google Shape;722;p34"/>
          <p:cNvSpPr txBox="1"/>
          <p:nvPr/>
        </p:nvSpPr>
        <p:spPr>
          <a:xfrm>
            <a:off x="983550" y="4000922"/>
            <a:ext cx="1027200" cy="29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IDENTIFY RISK</a:t>
            </a:r>
            <a:endParaRPr sz="170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723" name="Google Shape;723;p34"/>
          <p:cNvSpPr txBox="1"/>
          <p:nvPr/>
        </p:nvSpPr>
        <p:spPr>
          <a:xfrm>
            <a:off x="6914108" y="4347225"/>
            <a:ext cx="17727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It’s the farthest </a:t>
            </a:r>
            <a:r>
              <a:rPr lang="en" sz="1300">
                <a:latin typeface="Roboto"/>
                <a:ea typeface="Roboto"/>
                <a:cs typeface="Roboto"/>
                <a:sym typeface="Roboto"/>
              </a:rPr>
              <a:t>one</a:t>
            </a:r>
            <a:r>
              <a:rPr lang="en" sz="13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from the Sun </a:t>
            </a:r>
            <a:endParaRPr sz="13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4" name="Google Shape;724;p34"/>
          <p:cNvSpPr txBox="1"/>
          <p:nvPr/>
        </p:nvSpPr>
        <p:spPr>
          <a:xfrm>
            <a:off x="7286858" y="4000919"/>
            <a:ext cx="1027200" cy="29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CONTROL RISK</a:t>
            </a:r>
            <a:endParaRPr sz="170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725" name="Google Shape;725;p34"/>
          <p:cNvGrpSpPr/>
          <p:nvPr/>
        </p:nvGrpSpPr>
        <p:grpSpPr>
          <a:xfrm>
            <a:off x="1966616" y="1203050"/>
            <a:ext cx="5210768" cy="2303725"/>
            <a:chOff x="1966616" y="1212575"/>
            <a:chExt cx="5210768" cy="2303725"/>
          </a:xfrm>
        </p:grpSpPr>
        <p:sp>
          <p:nvSpPr>
            <p:cNvPr id="726" name="Google Shape;726;p34"/>
            <p:cNvSpPr/>
            <p:nvPr/>
          </p:nvSpPr>
          <p:spPr>
            <a:xfrm>
              <a:off x="1966616" y="2908884"/>
              <a:ext cx="250500" cy="250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27" name="Google Shape;727;p34"/>
            <p:cNvSpPr/>
            <p:nvPr/>
          </p:nvSpPr>
          <p:spPr>
            <a:xfrm>
              <a:off x="1966616" y="2626166"/>
              <a:ext cx="250500" cy="250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28" name="Google Shape;728;p34"/>
            <p:cNvSpPr/>
            <p:nvPr/>
          </p:nvSpPr>
          <p:spPr>
            <a:xfrm>
              <a:off x="1966616" y="2343447"/>
              <a:ext cx="250500" cy="250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29" name="Google Shape;729;p34"/>
            <p:cNvSpPr/>
            <p:nvPr/>
          </p:nvSpPr>
          <p:spPr>
            <a:xfrm>
              <a:off x="1966616" y="2060729"/>
              <a:ext cx="250500" cy="250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30" name="Google Shape;730;p34"/>
            <p:cNvSpPr/>
            <p:nvPr/>
          </p:nvSpPr>
          <p:spPr>
            <a:xfrm>
              <a:off x="1966616" y="1778011"/>
              <a:ext cx="250500" cy="250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31" name="Google Shape;731;p34"/>
            <p:cNvSpPr/>
            <p:nvPr/>
          </p:nvSpPr>
          <p:spPr>
            <a:xfrm>
              <a:off x="1966616" y="1495293"/>
              <a:ext cx="250500" cy="250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32" name="Google Shape;732;p34"/>
            <p:cNvSpPr/>
            <p:nvPr/>
          </p:nvSpPr>
          <p:spPr>
            <a:xfrm>
              <a:off x="1966616" y="1212575"/>
              <a:ext cx="250500" cy="250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33" name="Google Shape;733;p34"/>
            <p:cNvSpPr/>
            <p:nvPr/>
          </p:nvSpPr>
          <p:spPr>
            <a:xfrm>
              <a:off x="2417547" y="2908884"/>
              <a:ext cx="250500" cy="250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34" name="Google Shape;734;p34"/>
            <p:cNvSpPr/>
            <p:nvPr/>
          </p:nvSpPr>
          <p:spPr>
            <a:xfrm>
              <a:off x="2417547" y="2626166"/>
              <a:ext cx="250500" cy="250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35" name="Google Shape;735;p34"/>
            <p:cNvSpPr/>
            <p:nvPr/>
          </p:nvSpPr>
          <p:spPr>
            <a:xfrm>
              <a:off x="2417547" y="2343447"/>
              <a:ext cx="250500" cy="250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36" name="Google Shape;736;p34"/>
            <p:cNvSpPr/>
            <p:nvPr/>
          </p:nvSpPr>
          <p:spPr>
            <a:xfrm>
              <a:off x="2417547" y="2060729"/>
              <a:ext cx="250500" cy="250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37" name="Google Shape;737;p34"/>
            <p:cNvSpPr/>
            <p:nvPr/>
          </p:nvSpPr>
          <p:spPr>
            <a:xfrm>
              <a:off x="2417547" y="1778011"/>
              <a:ext cx="250500" cy="250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38" name="Google Shape;738;p34"/>
            <p:cNvSpPr/>
            <p:nvPr/>
          </p:nvSpPr>
          <p:spPr>
            <a:xfrm>
              <a:off x="2417547" y="1495293"/>
              <a:ext cx="250500" cy="250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39" name="Google Shape;739;p34"/>
            <p:cNvSpPr/>
            <p:nvPr/>
          </p:nvSpPr>
          <p:spPr>
            <a:xfrm>
              <a:off x="2417547" y="1212575"/>
              <a:ext cx="250500" cy="25050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40" name="Google Shape;740;p34"/>
            <p:cNvSpPr/>
            <p:nvPr/>
          </p:nvSpPr>
          <p:spPr>
            <a:xfrm>
              <a:off x="2868477" y="2908884"/>
              <a:ext cx="250500" cy="250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41" name="Google Shape;741;p34"/>
            <p:cNvSpPr/>
            <p:nvPr/>
          </p:nvSpPr>
          <p:spPr>
            <a:xfrm>
              <a:off x="2868477" y="2626166"/>
              <a:ext cx="250500" cy="250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42" name="Google Shape;742;p34"/>
            <p:cNvSpPr/>
            <p:nvPr/>
          </p:nvSpPr>
          <p:spPr>
            <a:xfrm>
              <a:off x="2868477" y="2343447"/>
              <a:ext cx="250500" cy="250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43" name="Google Shape;743;p34"/>
            <p:cNvSpPr/>
            <p:nvPr/>
          </p:nvSpPr>
          <p:spPr>
            <a:xfrm>
              <a:off x="2868477" y="2060729"/>
              <a:ext cx="250500" cy="25050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44" name="Google Shape;744;p34"/>
            <p:cNvSpPr/>
            <p:nvPr/>
          </p:nvSpPr>
          <p:spPr>
            <a:xfrm>
              <a:off x="2868477" y="1778011"/>
              <a:ext cx="250500" cy="25050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45" name="Google Shape;745;p34"/>
            <p:cNvSpPr/>
            <p:nvPr/>
          </p:nvSpPr>
          <p:spPr>
            <a:xfrm>
              <a:off x="2868477" y="1495293"/>
              <a:ext cx="250500" cy="25050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46" name="Google Shape;746;p34"/>
            <p:cNvSpPr/>
            <p:nvPr/>
          </p:nvSpPr>
          <p:spPr>
            <a:xfrm>
              <a:off x="2868477" y="1212575"/>
              <a:ext cx="250500" cy="25050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47" name="Google Shape;747;p34"/>
            <p:cNvSpPr/>
            <p:nvPr/>
          </p:nvSpPr>
          <p:spPr>
            <a:xfrm>
              <a:off x="5574060" y="2908884"/>
              <a:ext cx="250500" cy="250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48" name="Google Shape;748;p34"/>
            <p:cNvSpPr/>
            <p:nvPr/>
          </p:nvSpPr>
          <p:spPr>
            <a:xfrm>
              <a:off x="5574060" y="2626166"/>
              <a:ext cx="250500" cy="250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49" name="Google Shape;749;p34"/>
            <p:cNvSpPr/>
            <p:nvPr/>
          </p:nvSpPr>
          <p:spPr>
            <a:xfrm>
              <a:off x="5574060" y="2343447"/>
              <a:ext cx="250500" cy="250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50" name="Google Shape;750;p34"/>
            <p:cNvSpPr/>
            <p:nvPr/>
          </p:nvSpPr>
          <p:spPr>
            <a:xfrm>
              <a:off x="5574060" y="2060729"/>
              <a:ext cx="250500" cy="250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51" name="Google Shape;751;p34"/>
            <p:cNvSpPr/>
            <p:nvPr/>
          </p:nvSpPr>
          <p:spPr>
            <a:xfrm>
              <a:off x="5574060" y="1778011"/>
              <a:ext cx="250500" cy="250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52" name="Google Shape;752;p34"/>
            <p:cNvSpPr/>
            <p:nvPr/>
          </p:nvSpPr>
          <p:spPr>
            <a:xfrm>
              <a:off x="5574060" y="1495293"/>
              <a:ext cx="250500" cy="250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53" name="Google Shape;753;p34"/>
            <p:cNvSpPr/>
            <p:nvPr/>
          </p:nvSpPr>
          <p:spPr>
            <a:xfrm>
              <a:off x="5574060" y="1212575"/>
              <a:ext cx="250500" cy="25050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54" name="Google Shape;754;p34"/>
            <p:cNvSpPr/>
            <p:nvPr/>
          </p:nvSpPr>
          <p:spPr>
            <a:xfrm>
              <a:off x="5123130" y="2908884"/>
              <a:ext cx="250500" cy="250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55" name="Google Shape;755;p34"/>
            <p:cNvSpPr/>
            <p:nvPr/>
          </p:nvSpPr>
          <p:spPr>
            <a:xfrm>
              <a:off x="5123130" y="2626166"/>
              <a:ext cx="250500" cy="250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56" name="Google Shape;756;p34"/>
            <p:cNvSpPr/>
            <p:nvPr/>
          </p:nvSpPr>
          <p:spPr>
            <a:xfrm>
              <a:off x="5123130" y="2343447"/>
              <a:ext cx="250500" cy="250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57" name="Google Shape;757;p34"/>
            <p:cNvSpPr/>
            <p:nvPr/>
          </p:nvSpPr>
          <p:spPr>
            <a:xfrm>
              <a:off x="5123130" y="2060729"/>
              <a:ext cx="250500" cy="250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58" name="Google Shape;758;p34"/>
            <p:cNvSpPr/>
            <p:nvPr/>
          </p:nvSpPr>
          <p:spPr>
            <a:xfrm>
              <a:off x="5123130" y="1778011"/>
              <a:ext cx="250500" cy="250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59" name="Google Shape;759;p34"/>
            <p:cNvSpPr/>
            <p:nvPr/>
          </p:nvSpPr>
          <p:spPr>
            <a:xfrm>
              <a:off x="5123130" y="1495293"/>
              <a:ext cx="250500" cy="25050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60" name="Google Shape;760;p34"/>
            <p:cNvSpPr/>
            <p:nvPr/>
          </p:nvSpPr>
          <p:spPr>
            <a:xfrm>
              <a:off x="5123130" y="1212575"/>
              <a:ext cx="250500" cy="25050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61" name="Google Shape;761;p34"/>
            <p:cNvSpPr/>
            <p:nvPr/>
          </p:nvSpPr>
          <p:spPr>
            <a:xfrm>
              <a:off x="4672199" y="2908884"/>
              <a:ext cx="250500" cy="250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62" name="Google Shape;762;p34"/>
            <p:cNvSpPr/>
            <p:nvPr/>
          </p:nvSpPr>
          <p:spPr>
            <a:xfrm>
              <a:off x="4672199" y="2626166"/>
              <a:ext cx="250500" cy="250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63" name="Google Shape;763;p34"/>
            <p:cNvSpPr/>
            <p:nvPr/>
          </p:nvSpPr>
          <p:spPr>
            <a:xfrm>
              <a:off x="4672199" y="2343447"/>
              <a:ext cx="250500" cy="250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64" name="Google Shape;764;p34"/>
            <p:cNvSpPr/>
            <p:nvPr/>
          </p:nvSpPr>
          <p:spPr>
            <a:xfrm>
              <a:off x="4672199" y="2060729"/>
              <a:ext cx="250500" cy="25050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65" name="Google Shape;765;p34"/>
            <p:cNvSpPr/>
            <p:nvPr/>
          </p:nvSpPr>
          <p:spPr>
            <a:xfrm>
              <a:off x="4672199" y="1778011"/>
              <a:ext cx="250500" cy="25050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66" name="Google Shape;766;p34"/>
            <p:cNvSpPr/>
            <p:nvPr/>
          </p:nvSpPr>
          <p:spPr>
            <a:xfrm>
              <a:off x="4672199" y="1495293"/>
              <a:ext cx="250500" cy="25050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67" name="Google Shape;767;p34"/>
            <p:cNvSpPr/>
            <p:nvPr/>
          </p:nvSpPr>
          <p:spPr>
            <a:xfrm>
              <a:off x="4672199" y="1212575"/>
              <a:ext cx="250500" cy="25050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68" name="Google Shape;768;p34"/>
            <p:cNvSpPr/>
            <p:nvPr/>
          </p:nvSpPr>
          <p:spPr>
            <a:xfrm>
              <a:off x="3319408" y="2908884"/>
              <a:ext cx="250500" cy="250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69" name="Google Shape;769;p34"/>
            <p:cNvSpPr/>
            <p:nvPr/>
          </p:nvSpPr>
          <p:spPr>
            <a:xfrm>
              <a:off x="3319408" y="2626166"/>
              <a:ext cx="250500" cy="250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70" name="Google Shape;770;p34"/>
            <p:cNvSpPr/>
            <p:nvPr/>
          </p:nvSpPr>
          <p:spPr>
            <a:xfrm>
              <a:off x="3319408" y="2343447"/>
              <a:ext cx="250500" cy="250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71" name="Google Shape;771;p34"/>
            <p:cNvSpPr/>
            <p:nvPr/>
          </p:nvSpPr>
          <p:spPr>
            <a:xfrm>
              <a:off x="3319408" y="2060729"/>
              <a:ext cx="250500" cy="250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72" name="Google Shape;772;p34"/>
            <p:cNvSpPr/>
            <p:nvPr/>
          </p:nvSpPr>
          <p:spPr>
            <a:xfrm>
              <a:off x="3319408" y="1778011"/>
              <a:ext cx="250500" cy="25050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73" name="Google Shape;773;p34"/>
            <p:cNvSpPr/>
            <p:nvPr/>
          </p:nvSpPr>
          <p:spPr>
            <a:xfrm>
              <a:off x="3319408" y="1495293"/>
              <a:ext cx="250500" cy="25050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74" name="Google Shape;774;p34"/>
            <p:cNvSpPr/>
            <p:nvPr/>
          </p:nvSpPr>
          <p:spPr>
            <a:xfrm>
              <a:off x="3319408" y="1212575"/>
              <a:ext cx="250500" cy="25050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75" name="Google Shape;775;p34"/>
            <p:cNvSpPr/>
            <p:nvPr/>
          </p:nvSpPr>
          <p:spPr>
            <a:xfrm>
              <a:off x="4221269" y="2908884"/>
              <a:ext cx="250500" cy="250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76" name="Google Shape;776;p34"/>
            <p:cNvSpPr/>
            <p:nvPr/>
          </p:nvSpPr>
          <p:spPr>
            <a:xfrm>
              <a:off x="4221269" y="2626166"/>
              <a:ext cx="250500" cy="250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77" name="Google Shape;777;p34"/>
            <p:cNvSpPr/>
            <p:nvPr/>
          </p:nvSpPr>
          <p:spPr>
            <a:xfrm>
              <a:off x="4221269" y="2343447"/>
              <a:ext cx="250500" cy="250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78" name="Google Shape;778;p34"/>
            <p:cNvSpPr/>
            <p:nvPr/>
          </p:nvSpPr>
          <p:spPr>
            <a:xfrm>
              <a:off x="4221269" y="2060729"/>
              <a:ext cx="250500" cy="250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79" name="Google Shape;779;p34"/>
            <p:cNvSpPr/>
            <p:nvPr/>
          </p:nvSpPr>
          <p:spPr>
            <a:xfrm>
              <a:off x="4221269" y="1778011"/>
              <a:ext cx="250500" cy="250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80" name="Google Shape;780;p34"/>
            <p:cNvSpPr/>
            <p:nvPr/>
          </p:nvSpPr>
          <p:spPr>
            <a:xfrm>
              <a:off x="4221269" y="1495293"/>
              <a:ext cx="250500" cy="250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81" name="Google Shape;781;p34"/>
            <p:cNvSpPr/>
            <p:nvPr/>
          </p:nvSpPr>
          <p:spPr>
            <a:xfrm>
              <a:off x="4221269" y="1212575"/>
              <a:ext cx="250500" cy="250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82" name="Google Shape;782;p34"/>
            <p:cNvSpPr/>
            <p:nvPr/>
          </p:nvSpPr>
          <p:spPr>
            <a:xfrm>
              <a:off x="3770338" y="2908884"/>
              <a:ext cx="250500" cy="250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83" name="Google Shape;783;p34"/>
            <p:cNvSpPr/>
            <p:nvPr/>
          </p:nvSpPr>
          <p:spPr>
            <a:xfrm>
              <a:off x="3770338" y="2626166"/>
              <a:ext cx="250500" cy="250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84" name="Google Shape;784;p34"/>
            <p:cNvSpPr/>
            <p:nvPr/>
          </p:nvSpPr>
          <p:spPr>
            <a:xfrm>
              <a:off x="3770338" y="2343447"/>
              <a:ext cx="250500" cy="250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85" name="Google Shape;785;p34"/>
            <p:cNvSpPr/>
            <p:nvPr/>
          </p:nvSpPr>
          <p:spPr>
            <a:xfrm>
              <a:off x="3770338" y="2060729"/>
              <a:ext cx="250500" cy="250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86" name="Google Shape;786;p34"/>
            <p:cNvSpPr/>
            <p:nvPr/>
          </p:nvSpPr>
          <p:spPr>
            <a:xfrm>
              <a:off x="3770338" y="1778011"/>
              <a:ext cx="250500" cy="250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87" name="Google Shape;787;p34"/>
            <p:cNvSpPr/>
            <p:nvPr/>
          </p:nvSpPr>
          <p:spPr>
            <a:xfrm>
              <a:off x="3770338" y="1495293"/>
              <a:ext cx="250500" cy="25050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88" name="Google Shape;788;p34"/>
            <p:cNvSpPr/>
            <p:nvPr/>
          </p:nvSpPr>
          <p:spPr>
            <a:xfrm>
              <a:off x="3770338" y="1212575"/>
              <a:ext cx="250500" cy="25050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89" name="Google Shape;789;p34"/>
            <p:cNvSpPr/>
            <p:nvPr/>
          </p:nvSpPr>
          <p:spPr>
            <a:xfrm>
              <a:off x="6024990" y="2908884"/>
              <a:ext cx="250500" cy="250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90" name="Google Shape;790;p34"/>
            <p:cNvSpPr/>
            <p:nvPr/>
          </p:nvSpPr>
          <p:spPr>
            <a:xfrm>
              <a:off x="6024990" y="2626166"/>
              <a:ext cx="250500" cy="250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91" name="Google Shape;791;p34"/>
            <p:cNvSpPr/>
            <p:nvPr/>
          </p:nvSpPr>
          <p:spPr>
            <a:xfrm>
              <a:off x="6024990" y="2343447"/>
              <a:ext cx="250500" cy="250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92" name="Google Shape;792;p34"/>
            <p:cNvSpPr/>
            <p:nvPr/>
          </p:nvSpPr>
          <p:spPr>
            <a:xfrm>
              <a:off x="6024990" y="2060729"/>
              <a:ext cx="250500" cy="250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93" name="Google Shape;793;p34"/>
            <p:cNvSpPr/>
            <p:nvPr/>
          </p:nvSpPr>
          <p:spPr>
            <a:xfrm>
              <a:off x="6024990" y="1778011"/>
              <a:ext cx="250500" cy="250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94" name="Google Shape;794;p34"/>
            <p:cNvSpPr/>
            <p:nvPr/>
          </p:nvSpPr>
          <p:spPr>
            <a:xfrm>
              <a:off x="6024990" y="1495293"/>
              <a:ext cx="250500" cy="25050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95" name="Google Shape;795;p34"/>
            <p:cNvSpPr/>
            <p:nvPr/>
          </p:nvSpPr>
          <p:spPr>
            <a:xfrm>
              <a:off x="6024990" y="1212575"/>
              <a:ext cx="250500" cy="25050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96" name="Google Shape;796;p34"/>
            <p:cNvSpPr/>
            <p:nvPr/>
          </p:nvSpPr>
          <p:spPr>
            <a:xfrm>
              <a:off x="6475921" y="2908884"/>
              <a:ext cx="250500" cy="250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97" name="Google Shape;797;p34"/>
            <p:cNvSpPr/>
            <p:nvPr/>
          </p:nvSpPr>
          <p:spPr>
            <a:xfrm>
              <a:off x="6475921" y="2626166"/>
              <a:ext cx="250500" cy="250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98" name="Google Shape;798;p34"/>
            <p:cNvSpPr/>
            <p:nvPr/>
          </p:nvSpPr>
          <p:spPr>
            <a:xfrm>
              <a:off x="6475921" y="2343447"/>
              <a:ext cx="250500" cy="250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99" name="Google Shape;799;p34"/>
            <p:cNvSpPr/>
            <p:nvPr/>
          </p:nvSpPr>
          <p:spPr>
            <a:xfrm>
              <a:off x="6475921" y="2060729"/>
              <a:ext cx="250500" cy="250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00" name="Google Shape;800;p34"/>
            <p:cNvSpPr/>
            <p:nvPr/>
          </p:nvSpPr>
          <p:spPr>
            <a:xfrm>
              <a:off x="6475921" y="1778011"/>
              <a:ext cx="250500" cy="250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01" name="Google Shape;801;p34"/>
            <p:cNvSpPr/>
            <p:nvPr/>
          </p:nvSpPr>
          <p:spPr>
            <a:xfrm>
              <a:off x="6475921" y="1495293"/>
              <a:ext cx="250500" cy="25050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02" name="Google Shape;802;p34"/>
            <p:cNvSpPr/>
            <p:nvPr/>
          </p:nvSpPr>
          <p:spPr>
            <a:xfrm>
              <a:off x="6475921" y="1212575"/>
              <a:ext cx="250500" cy="25050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03" name="Google Shape;803;p34"/>
            <p:cNvSpPr/>
            <p:nvPr/>
          </p:nvSpPr>
          <p:spPr>
            <a:xfrm>
              <a:off x="6926884" y="2908884"/>
              <a:ext cx="250500" cy="250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04" name="Google Shape;804;p34"/>
            <p:cNvSpPr/>
            <p:nvPr/>
          </p:nvSpPr>
          <p:spPr>
            <a:xfrm>
              <a:off x="6926884" y="2626166"/>
              <a:ext cx="250500" cy="250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05" name="Google Shape;805;p34"/>
            <p:cNvSpPr/>
            <p:nvPr/>
          </p:nvSpPr>
          <p:spPr>
            <a:xfrm>
              <a:off x="6926884" y="2343447"/>
              <a:ext cx="250500" cy="250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06" name="Google Shape;806;p34"/>
            <p:cNvSpPr/>
            <p:nvPr/>
          </p:nvSpPr>
          <p:spPr>
            <a:xfrm>
              <a:off x="6926884" y="2060729"/>
              <a:ext cx="250500" cy="250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07" name="Google Shape;807;p34"/>
            <p:cNvSpPr/>
            <p:nvPr/>
          </p:nvSpPr>
          <p:spPr>
            <a:xfrm>
              <a:off x="6926884" y="1778011"/>
              <a:ext cx="250500" cy="25050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08" name="Google Shape;808;p34"/>
            <p:cNvSpPr/>
            <p:nvPr/>
          </p:nvSpPr>
          <p:spPr>
            <a:xfrm>
              <a:off x="6926884" y="1495293"/>
              <a:ext cx="250500" cy="25050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09" name="Google Shape;809;p34"/>
            <p:cNvSpPr/>
            <p:nvPr/>
          </p:nvSpPr>
          <p:spPr>
            <a:xfrm>
              <a:off x="6926884" y="1212575"/>
              <a:ext cx="250500" cy="25050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10" name="Google Shape;810;p34"/>
            <p:cNvSpPr/>
            <p:nvPr/>
          </p:nvSpPr>
          <p:spPr>
            <a:xfrm>
              <a:off x="1966625" y="3141000"/>
              <a:ext cx="5210700" cy="375300"/>
            </a:xfrm>
            <a:prstGeom prst="rect">
              <a:avLst/>
            </a:prstGeom>
            <a:solidFill>
              <a:srgbClr val="8D8D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34"/>
            <p:cNvSpPr txBox="1"/>
            <p:nvPr/>
          </p:nvSpPr>
          <p:spPr>
            <a:xfrm>
              <a:off x="2629450" y="3139600"/>
              <a:ext cx="3867300" cy="37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RISK MANAGEMENT EVALUATION</a:t>
              </a:r>
              <a:endParaRPr sz="2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p35"/>
          <p:cNvSpPr txBox="1"/>
          <p:nvPr>
            <p:ph type="title"/>
          </p:nvPr>
        </p:nvSpPr>
        <p:spPr>
          <a:xfrm>
            <a:off x="457225" y="409575"/>
            <a:ext cx="8229600" cy="32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 Management Infographics</a:t>
            </a:r>
            <a:endParaRPr/>
          </a:p>
        </p:txBody>
      </p:sp>
      <p:sp>
        <p:nvSpPr>
          <p:cNvPr id="817" name="Google Shape;817;p35"/>
          <p:cNvSpPr/>
          <p:nvPr/>
        </p:nvSpPr>
        <p:spPr>
          <a:xfrm>
            <a:off x="3982200" y="1004459"/>
            <a:ext cx="1179600" cy="1179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818" name="Google Shape;818;p35"/>
          <p:cNvSpPr/>
          <p:nvPr/>
        </p:nvSpPr>
        <p:spPr>
          <a:xfrm>
            <a:off x="3982200" y="3543016"/>
            <a:ext cx="1179600" cy="1179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819" name="Google Shape;819;p35"/>
          <p:cNvSpPr/>
          <p:nvPr/>
        </p:nvSpPr>
        <p:spPr>
          <a:xfrm>
            <a:off x="5326839" y="2273737"/>
            <a:ext cx="1179600" cy="1179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820" name="Google Shape;820;p35"/>
          <p:cNvSpPr/>
          <p:nvPr/>
        </p:nvSpPr>
        <p:spPr>
          <a:xfrm>
            <a:off x="2637561" y="2273737"/>
            <a:ext cx="1179600" cy="1179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821" name="Google Shape;821;p35"/>
          <p:cNvSpPr/>
          <p:nvPr/>
        </p:nvSpPr>
        <p:spPr>
          <a:xfrm>
            <a:off x="5127083" y="1887917"/>
            <a:ext cx="428653" cy="448904"/>
          </a:xfrm>
          <a:custGeom>
            <a:rect b="b" l="l" r="r" t="t"/>
            <a:pathLst>
              <a:path extrusionOk="0" h="1391949" w="1329157">
                <a:moveTo>
                  <a:pt x="41538" y="0"/>
                </a:moveTo>
                <a:cubicBezTo>
                  <a:pt x="521999" y="279964"/>
                  <a:pt x="928877" y="670327"/>
                  <a:pt x="1228496" y="1138783"/>
                </a:cubicBezTo>
                <a:lnTo>
                  <a:pt x="1312058" y="1094035"/>
                </a:lnTo>
                <a:lnTo>
                  <a:pt x="1329157" y="1391949"/>
                </a:lnTo>
                <a:lnTo>
                  <a:pt x="1071978" y="1222596"/>
                </a:lnTo>
                <a:lnTo>
                  <a:pt x="1155538" y="1177851"/>
                </a:lnTo>
                <a:cubicBezTo>
                  <a:pt x="863292" y="722801"/>
                  <a:pt x="467271" y="343565"/>
                  <a:pt x="0" y="7128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822" name="Google Shape;822;p35"/>
          <p:cNvSpPr/>
          <p:nvPr/>
        </p:nvSpPr>
        <p:spPr>
          <a:xfrm rot="-5400000">
            <a:off x="3578073" y="1897899"/>
            <a:ext cx="428653" cy="448904"/>
          </a:xfrm>
          <a:custGeom>
            <a:rect b="b" l="l" r="r" t="t"/>
            <a:pathLst>
              <a:path extrusionOk="0" h="1391949" w="1329157">
                <a:moveTo>
                  <a:pt x="41538" y="0"/>
                </a:moveTo>
                <a:cubicBezTo>
                  <a:pt x="521999" y="279964"/>
                  <a:pt x="928877" y="670327"/>
                  <a:pt x="1228496" y="1138783"/>
                </a:cubicBezTo>
                <a:lnTo>
                  <a:pt x="1312058" y="1094035"/>
                </a:lnTo>
                <a:lnTo>
                  <a:pt x="1329157" y="1391949"/>
                </a:lnTo>
                <a:lnTo>
                  <a:pt x="1071978" y="1222596"/>
                </a:lnTo>
                <a:lnTo>
                  <a:pt x="1155538" y="1177851"/>
                </a:lnTo>
                <a:cubicBezTo>
                  <a:pt x="863292" y="722801"/>
                  <a:pt x="467271" y="343565"/>
                  <a:pt x="0" y="7128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823" name="Google Shape;823;p35"/>
          <p:cNvSpPr/>
          <p:nvPr/>
        </p:nvSpPr>
        <p:spPr>
          <a:xfrm rot="10800000">
            <a:off x="3570262" y="3379733"/>
            <a:ext cx="428653" cy="448904"/>
          </a:xfrm>
          <a:custGeom>
            <a:rect b="b" l="l" r="r" t="t"/>
            <a:pathLst>
              <a:path extrusionOk="0" h="1391949" w="1329157">
                <a:moveTo>
                  <a:pt x="41538" y="0"/>
                </a:moveTo>
                <a:cubicBezTo>
                  <a:pt x="521999" y="279964"/>
                  <a:pt x="928877" y="670327"/>
                  <a:pt x="1228496" y="1138783"/>
                </a:cubicBezTo>
                <a:lnTo>
                  <a:pt x="1312058" y="1094035"/>
                </a:lnTo>
                <a:lnTo>
                  <a:pt x="1329157" y="1391949"/>
                </a:lnTo>
                <a:lnTo>
                  <a:pt x="1071978" y="1222596"/>
                </a:lnTo>
                <a:lnTo>
                  <a:pt x="1155538" y="1177851"/>
                </a:lnTo>
                <a:cubicBezTo>
                  <a:pt x="863292" y="722801"/>
                  <a:pt x="467271" y="343565"/>
                  <a:pt x="0" y="7128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824" name="Google Shape;824;p35"/>
          <p:cNvSpPr/>
          <p:nvPr/>
        </p:nvSpPr>
        <p:spPr>
          <a:xfrm rot="5400000">
            <a:off x="5127057" y="3379873"/>
            <a:ext cx="428653" cy="448904"/>
          </a:xfrm>
          <a:custGeom>
            <a:rect b="b" l="l" r="r" t="t"/>
            <a:pathLst>
              <a:path extrusionOk="0" h="1391949" w="1329157">
                <a:moveTo>
                  <a:pt x="41538" y="0"/>
                </a:moveTo>
                <a:cubicBezTo>
                  <a:pt x="521999" y="279964"/>
                  <a:pt x="928877" y="670327"/>
                  <a:pt x="1228496" y="1138783"/>
                </a:cubicBezTo>
                <a:lnTo>
                  <a:pt x="1312058" y="1094035"/>
                </a:lnTo>
                <a:lnTo>
                  <a:pt x="1329157" y="1391949"/>
                </a:lnTo>
                <a:lnTo>
                  <a:pt x="1071978" y="1222596"/>
                </a:lnTo>
                <a:lnTo>
                  <a:pt x="1155538" y="1177851"/>
                </a:lnTo>
                <a:cubicBezTo>
                  <a:pt x="863292" y="722801"/>
                  <a:pt x="467271" y="343565"/>
                  <a:pt x="0" y="7128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825" name="Google Shape;825;p35"/>
          <p:cNvSpPr txBox="1"/>
          <p:nvPr/>
        </p:nvSpPr>
        <p:spPr>
          <a:xfrm>
            <a:off x="4197000" y="1668963"/>
            <a:ext cx="7500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IDENTIFY</a:t>
            </a:r>
            <a:endParaRPr sz="5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RISK</a:t>
            </a:r>
            <a:endParaRPr sz="5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826" name="Google Shape;826;p35"/>
          <p:cNvSpPr txBox="1"/>
          <p:nvPr/>
        </p:nvSpPr>
        <p:spPr>
          <a:xfrm>
            <a:off x="4167577" y="4218731"/>
            <a:ext cx="8088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CONTROL</a:t>
            </a:r>
            <a:endParaRPr sz="5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RISK</a:t>
            </a:r>
            <a:endParaRPr sz="5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827" name="Google Shape;827;p35"/>
          <p:cNvSpPr txBox="1"/>
          <p:nvPr/>
        </p:nvSpPr>
        <p:spPr>
          <a:xfrm>
            <a:off x="5594846" y="2916206"/>
            <a:ext cx="6435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ASSESS</a:t>
            </a:r>
            <a:endParaRPr sz="5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RISK</a:t>
            </a:r>
            <a:endParaRPr sz="5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828" name="Google Shape;828;p35"/>
          <p:cNvSpPr txBox="1"/>
          <p:nvPr/>
        </p:nvSpPr>
        <p:spPr>
          <a:xfrm>
            <a:off x="2775691" y="2916206"/>
            <a:ext cx="9033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REVIEW</a:t>
            </a:r>
            <a:endParaRPr sz="5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CONTROLS</a:t>
            </a:r>
            <a:endParaRPr sz="5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829" name="Google Shape;829;p35"/>
          <p:cNvSpPr txBox="1"/>
          <p:nvPr/>
        </p:nvSpPr>
        <p:spPr>
          <a:xfrm>
            <a:off x="3979336" y="2557485"/>
            <a:ext cx="1185300" cy="61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RISK</a:t>
            </a:r>
            <a:endParaRPr sz="9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MANAGEMENT</a:t>
            </a:r>
            <a:endParaRPr sz="9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PROCESS</a:t>
            </a:r>
            <a:endParaRPr sz="9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830" name="Google Shape;830;p35"/>
          <p:cNvGrpSpPr/>
          <p:nvPr/>
        </p:nvGrpSpPr>
        <p:grpSpPr>
          <a:xfrm>
            <a:off x="685900" y="953299"/>
            <a:ext cx="2007905" cy="1081219"/>
            <a:chOff x="609700" y="1129831"/>
            <a:chExt cx="2007905" cy="1081219"/>
          </a:xfrm>
        </p:grpSpPr>
        <p:sp>
          <p:nvSpPr>
            <p:cNvPr id="831" name="Google Shape;831;p35"/>
            <p:cNvSpPr txBox="1"/>
            <p:nvPr/>
          </p:nvSpPr>
          <p:spPr>
            <a:xfrm>
              <a:off x="609705" y="1129831"/>
              <a:ext cx="2007900" cy="27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15%</a:t>
              </a:r>
              <a:endParaRPr sz="22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832" name="Google Shape;832;p35"/>
            <p:cNvSpPr txBox="1"/>
            <p:nvPr/>
          </p:nvSpPr>
          <p:spPr>
            <a:xfrm>
              <a:off x="609700" y="1400450"/>
              <a:ext cx="2007900" cy="81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3160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planet</a:t>
              </a:r>
              <a:endPara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33" name="Google Shape;833;p35"/>
          <p:cNvGrpSpPr/>
          <p:nvPr/>
        </p:nvGrpSpPr>
        <p:grpSpPr>
          <a:xfrm>
            <a:off x="685905" y="3752041"/>
            <a:ext cx="2007900" cy="1081210"/>
            <a:chOff x="609705" y="3657472"/>
            <a:chExt cx="2007900" cy="1081210"/>
          </a:xfrm>
        </p:grpSpPr>
        <p:sp>
          <p:nvSpPr>
            <p:cNvPr id="834" name="Google Shape;834;p35"/>
            <p:cNvSpPr txBox="1"/>
            <p:nvPr/>
          </p:nvSpPr>
          <p:spPr>
            <a:xfrm>
              <a:off x="609705" y="3657472"/>
              <a:ext cx="2007900" cy="27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45%</a:t>
              </a:r>
              <a:endParaRPr sz="22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835" name="Google Shape;835;p35"/>
            <p:cNvSpPr txBox="1"/>
            <p:nvPr/>
          </p:nvSpPr>
          <p:spPr>
            <a:xfrm>
              <a:off x="609705" y="3928082"/>
              <a:ext cx="2007900" cy="81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</a:t>
              </a:r>
              <a:endPara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36" name="Google Shape;836;p35"/>
          <p:cNvGrpSpPr/>
          <p:nvPr/>
        </p:nvGrpSpPr>
        <p:grpSpPr>
          <a:xfrm>
            <a:off x="6450053" y="953299"/>
            <a:ext cx="2007900" cy="1081210"/>
            <a:chOff x="6526253" y="1129831"/>
            <a:chExt cx="2007900" cy="1081210"/>
          </a:xfrm>
        </p:grpSpPr>
        <p:sp>
          <p:nvSpPr>
            <p:cNvPr id="837" name="Google Shape;837;p35"/>
            <p:cNvSpPr txBox="1"/>
            <p:nvPr/>
          </p:nvSpPr>
          <p:spPr>
            <a:xfrm>
              <a:off x="6526253" y="1129831"/>
              <a:ext cx="2007900" cy="27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25%</a:t>
              </a:r>
              <a:endParaRPr sz="22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838" name="Google Shape;838;p35"/>
            <p:cNvSpPr txBox="1"/>
            <p:nvPr/>
          </p:nvSpPr>
          <p:spPr>
            <a:xfrm>
              <a:off x="6526253" y="1400441"/>
              <a:ext cx="2007900" cy="81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very cold place full of iron oxide dust</a:t>
              </a:r>
              <a:endPara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39" name="Google Shape;839;p35"/>
          <p:cNvGrpSpPr/>
          <p:nvPr/>
        </p:nvGrpSpPr>
        <p:grpSpPr>
          <a:xfrm>
            <a:off x="6450053" y="3752041"/>
            <a:ext cx="2007900" cy="1081210"/>
            <a:chOff x="6526253" y="3657472"/>
            <a:chExt cx="2007900" cy="1081210"/>
          </a:xfrm>
        </p:grpSpPr>
        <p:sp>
          <p:nvSpPr>
            <p:cNvPr id="840" name="Google Shape;840;p35"/>
            <p:cNvSpPr txBox="1"/>
            <p:nvPr/>
          </p:nvSpPr>
          <p:spPr>
            <a:xfrm>
              <a:off x="6526253" y="3657472"/>
              <a:ext cx="2007900" cy="27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75%</a:t>
              </a:r>
              <a:endParaRPr sz="22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841" name="Google Shape;841;p35"/>
            <p:cNvSpPr txBox="1"/>
            <p:nvPr/>
          </p:nvSpPr>
          <p:spPr>
            <a:xfrm>
              <a:off x="6526253" y="3928082"/>
              <a:ext cx="2007900" cy="81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 in the Solar System</a:t>
              </a:r>
              <a:endPara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42" name="Google Shape;842;p35"/>
          <p:cNvGrpSpPr/>
          <p:nvPr/>
        </p:nvGrpSpPr>
        <p:grpSpPr>
          <a:xfrm>
            <a:off x="5705671" y="2440763"/>
            <a:ext cx="420796" cy="395746"/>
            <a:chOff x="-4211975" y="2783850"/>
            <a:chExt cx="291450" cy="274100"/>
          </a:xfrm>
        </p:grpSpPr>
        <p:sp>
          <p:nvSpPr>
            <p:cNvPr id="843" name="Google Shape;843;p35"/>
            <p:cNvSpPr/>
            <p:nvPr/>
          </p:nvSpPr>
          <p:spPr>
            <a:xfrm>
              <a:off x="-4211975" y="2937125"/>
              <a:ext cx="291450" cy="120825"/>
            </a:xfrm>
            <a:custGeom>
              <a:rect b="b" l="l" r="r" t="t"/>
              <a:pathLst>
                <a:path extrusionOk="0" h="4833" w="11658">
                  <a:moveTo>
                    <a:pt x="978" y="706"/>
                  </a:moveTo>
                  <a:cubicBezTo>
                    <a:pt x="1167" y="706"/>
                    <a:pt x="1324" y="863"/>
                    <a:pt x="1324" y="1052"/>
                  </a:cubicBezTo>
                  <a:lnTo>
                    <a:pt x="1324" y="3762"/>
                  </a:lnTo>
                  <a:cubicBezTo>
                    <a:pt x="1324" y="3982"/>
                    <a:pt x="1167" y="4140"/>
                    <a:pt x="978" y="4140"/>
                  </a:cubicBezTo>
                  <a:lnTo>
                    <a:pt x="631" y="4140"/>
                  </a:lnTo>
                  <a:lnTo>
                    <a:pt x="631" y="706"/>
                  </a:lnTo>
                  <a:close/>
                  <a:moveTo>
                    <a:pt x="3866" y="717"/>
                  </a:moveTo>
                  <a:cubicBezTo>
                    <a:pt x="4374" y="717"/>
                    <a:pt x="4886" y="859"/>
                    <a:pt x="5325" y="1147"/>
                  </a:cubicBezTo>
                  <a:cubicBezTo>
                    <a:pt x="5672" y="1367"/>
                    <a:pt x="5703" y="1399"/>
                    <a:pt x="5829" y="1399"/>
                  </a:cubicBezTo>
                  <a:lnTo>
                    <a:pt x="7247" y="1399"/>
                  </a:lnTo>
                  <a:cubicBezTo>
                    <a:pt x="7436" y="1399"/>
                    <a:pt x="7594" y="1556"/>
                    <a:pt x="7594" y="1777"/>
                  </a:cubicBezTo>
                  <a:cubicBezTo>
                    <a:pt x="7594" y="1966"/>
                    <a:pt x="7436" y="2124"/>
                    <a:pt x="7247" y="2124"/>
                  </a:cubicBezTo>
                  <a:lnTo>
                    <a:pt x="4758" y="2124"/>
                  </a:lnTo>
                  <a:cubicBezTo>
                    <a:pt x="4380" y="2124"/>
                    <a:pt x="4034" y="2344"/>
                    <a:pt x="3845" y="2659"/>
                  </a:cubicBezTo>
                  <a:cubicBezTo>
                    <a:pt x="3782" y="2817"/>
                    <a:pt x="3845" y="3069"/>
                    <a:pt x="4002" y="3132"/>
                  </a:cubicBezTo>
                  <a:cubicBezTo>
                    <a:pt x="4045" y="3158"/>
                    <a:pt x="4096" y="3169"/>
                    <a:pt x="4148" y="3169"/>
                  </a:cubicBezTo>
                  <a:cubicBezTo>
                    <a:pt x="4284" y="3169"/>
                    <a:pt x="4429" y="3088"/>
                    <a:pt x="4475" y="2974"/>
                  </a:cubicBezTo>
                  <a:cubicBezTo>
                    <a:pt x="4538" y="2848"/>
                    <a:pt x="4632" y="2785"/>
                    <a:pt x="4790" y="2785"/>
                  </a:cubicBezTo>
                  <a:lnTo>
                    <a:pt x="7562" y="2785"/>
                  </a:lnTo>
                  <a:cubicBezTo>
                    <a:pt x="7783" y="2785"/>
                    <a:pt x="8003" y="2722"/>
                    <a:pt x="8192" y="2596"/>
                  </a:cubicBezTo>
                  <a:lnTo>
                    <a:pt x="10555" y="769"/>
                  </a:lnTo>
                  <a:cubicBezTo>
                    <a:pt x="10603" y="747"/>
                    <a:pt x="10649" y="737"/>
                    <a:pt x="10693" y="737"/>
                  </a:cubicBezTo>
                  <a:cubicBezTo>
                    <a:pt x="10969" y="737"/>
                    <a:pt x="11146" y="1123"/>
                    <a:pt x="10902" y="1367"/>
                  </a:cubicBezTo>
                  <a:cubicBezTo>
                    <a:pt x="10844" y="1406"/>
                    <a:pt x="10817" y="1419"/>
                    <a:pt x="10805" y="1419"/>
                  </a:cubicBezTo>
                  <a:cubicBezTo>
                    <a:pt x="10780" y="1419"/>
                    <a:pt x="10836" y="1354"/>
                    <a:pt x="10826" y="1354"/>
                  </a:cubicBezTo>
                  <a:cubicBezTo>
                    <a:pt x="10804" y="1354"/>
                    <a:pt x="10447" y="1686"/>
                    <a:pt x="8066" y="3856"/>
                  </a:cubicBezTo>
                  <a:cubicBezTo>
                    <a:pt x="7877" y="4014"/>
                    <a:pt x="7625" y="4140"/>
                    <a:pt x="7373" y="4140"/>
                  </a:cubicBezTo>
                  <a:lnTo>
                    <a:pt x="3435" y="4140"/>
                  </a:lnTo>
                  <a:cubicBezTo>
                    <a:pt x="2962" y="4140"/>
                    <a:pt x="2490" y="4014"/>
                    <a:pt x="2049" y="3825"/>
                  </a:cubicBezTo>
                  <a:lnTo>
                    <a:pt x="2049" y="1399"/>
                  </a:lnTo>
                  <a:lnTo>
                    <a:pt x="2332" y="1210"/>
                  </a:lnTo>
                  <a:cubicBezTo>
                    <a:pt x="2774" y="883"/>
                    <a:pt x="3318" y="717"/>
                    <a:pt x="3866" y="717"/>
                  </a:cubicBezTo>
                  <a:close/>
                  <a:moveTo>
                    <a:pt x="3817" y="0"/>
                  </a:moveTo>
                  <a:cubicBezTo>
                    <a:pt x="3151" y="0"/>
                    <a:pt x="2491" y="205"/>
                    <a:pt x="1923" y="611"/>
                  </a:cubicBezTo>
                  <a:cubicBezTo>
                    <a:pt x="1765" y="265"/>
                    <a:pt x="1419" y="13"/>
                    <a:pt x="1009" y="13"/>
                  </a:cubicBezTo>
                  <a:lnTo>
                    <a:pt x="348" y="13"/>
                  </a:lnTo>
                  <a:cubicBezTo>
                    <a:pt x="159" y="13"/>
                    <a:pt x="1" y="170"/>
                    <a:pt x="1" y="391"/>
                  </a:cubicBezTo>
                  <a:lnTo>
                    <a:pt x="1" y="4486"/>
                  </a:lnTo>
                  <a:cubicBezTo>
                    <a:pt x="1" y="4675"/>
                    <a:pt x="159" y="4833"/>
                    <a:pt x="348" y="4833"/>
                  </a:cubicBezTo>
                  <a:lnTo>
                    <a:pt x="1009" y="4833"/>
                  </a:lnTo>
                  <a:cubicBezTo>
                    <a:pt x="1324" y="4833"/>
                    <a:pt x="1608" y="4675"/>
                    <a:pt x="1797" y="4486"/>
                  </a:cubicBezTo>
                  <a:cubicBezTo>
                    <a:pt x="2332" y="4707"/>
                    <a:pt x="2868" y="4833"/>
                    <a:pt x="3435" y="4833"/>
                  </a:cubicBezTo>
                  <a:lnTo>
                    <a:pt x="7373" y="4833"/>
                  </a:lnTo>
                  <a:cubicBezTo>
                    <a:pt x="7783" y="4833"/>
                    <a:pt x="8192" y="4675"/>
                    <a:pt x="8507" y="4392"/>
                  </a:cubicBezTo>
                  <a:cubicBezTo>
                    <a:pt x="8539" y="4392"/>
                    <a:pt x="11217" y="1903"/>
                    <a:pt x="11248" y="1872"/>
                  </a:cubicBezTo>
                  <a:cubicBezTo>
                    <a:pt x="11406" y="1809"/>
                    <a:pt x="11658" y="1493"/>
                    <a:pt x="11658" y="1084"/>
                  </a:cubicBezTo>
                  <a:cubicBezTo>
                    <a:pt x="11658" y="454"/>
                    <a:pt x="11185" y="44"/>
                    <a:pt x="10618" y="44"/>
                  </a:cubicBezTo>
                  <a:cubicBezTo>
                    <a:pt x="10303" y="44"/>
                    <a:pt x="10051" y="202"/>
                    <a:pt x="9925" y="296"/>
                  </a:cubicBezTo>
                  <a:lnTo>
                    <a:pt x="8192" y="1619"/>
                  </a:lnTo>
                  <a:cubicBezTo>
                    <a:pt x="8098" y="1084"/>
                    <a:pt x="7688" y="706"/>
                    <a:pt x="7153" y="706"/>
                  </a:cubicBezTo>
                  <a:lnTo>
                    <a:pt x="5861" y="706"/>
                  </a:lnTo>
                  <a:lnTo>
                    <a:pt x="5640" y="548"/>
                  </a:lnTo>
                  <a:cubicBezTo>
                    <a:pt x="5075" y="182"/>
                    <a:pt x="4444" y="0"/>
                    <a:pt x="38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35"/>
            <p:cNvSpPr/>
            <p:nvPr/>
          </p:nvSpPr>
          <p:spPr>
            <a:xfrm>
              <a:off x="-4109575" y="2783850"/>
              <a:ext cx="153625" cy="154400"/>
            </a:xfrm>
            <a:custGeom>
              <a:rect b="b" l="l" r="r" t="t"/>
              <a:pathLst>
                <a:path extrusionOk="0" h="6176" w="6145">
                  <a:moveTo>
                    <a:pt x="3057" y="693"/>
                  </a:moveTo>
                  <a:cubicBezTo>
                    <a:pt x="4411" y="693"/>
                    <a:pt x="5482" y="1765"/>
                    <a:pt x="5482" y="3088"/>
                  </a:cubicBezTo>
                  <a:cubicBezTo>
                    <a:pt x="5482" y="4442"/>
                    <a:pt x="4411" y="5482"/>
                    <a:pt x="3057" y="5482"/>
                  </a:cubicBezTo>
                  <a:cubicBezTo>
                    <a:pt x="1733" y="5482"/>
                    <a:pt x="662" y="4442"/>
                    <a:pt x="662" y="3088"/>
                  </a:cubicBezTo>
                  <a:cubicBezTo>
                    <a:pt x="662" y="1765"/>
                    <a:pt x="1733" y="693"/>
                    <a:pt x="3057" y="693"/>
                  </a:cubicBezTo>
                  <a:close/>
                  <a:moveTo>
                    <a:pt x="3057" y="0"/>
                  </a:moveTo>
                  <a:cubicBezTo>
                    <a:pt x="1387" y="0"/>
                    <a:pt x="1" y="1387"/>
                    <a:pt x="1" y="3088"/>
                  </a:cubicBezTo>
                  <a:cubicBezTo>
                    <a:pt x="1" y="4789"/>
                    <a:pt x="1387" y="6175"/>
                    <a:pt x="3057" y="6175"/>
                  </a:cubicBezTo>
                  <a:cubicBezTo>
                    <a:pt x="4758" y="6175"/>
                    <a:pt x="6144" y="4789"/>
                    <a:pt x="6144" y="3088"/>
                  </a:cubicBezTo>
                  <a:cubicBezTo>
                    <a:pt x="6144" y="1387"/>
                    <a:pt x="4758" y="0"/>
                    <a:pt x="30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35"/>
            <p:cNvSpPr/>
            <p:nvPr/>
          </p:nvSpPr>
          <p:spPr>
            <a:xfrm>
              <a:off x="-4074925" y="2818500"/>
              <a:ext cx="84300" cy="85100"/>
            </a:xfrm>
            <a:custGeom>
              <a:rect b="b" l="l" r="r" t="t"/>
              <a:pathLst>
                <a:path extrusionOk="0" h="3404" w="3372">
                  <a:moveTo>
                    <a:pt x="1671" y="631"/>
                  </a:moveTo>
                  <a:cubicBezTo>
                    <a:pt x="2238" y="631"/>
                    <a:pt x="2710" y="1103"/>
                    <a:pt x="2710" y="1670"/>
                  </a:cubicBezTo>
                  <a:cubicBezTo>
                    <a:pt x="2710" y="2206"/>
                    <a:pt x="2238" y="2678"/>
                    <a:pt x="1671" y="2678"/>
                  </a:cubicBezTo>
                  <a:cubicBezTo>
                    <a:pt x="1135" y="2678"/>
                    <a:pt x="662" y="2206"/>
                    <a:pt x="662" y="1670"/>
                  </a:cubicBezTo>
                  <a:cubicBezTo>
                    <a:pt x="662" y="1103"/>
                    <a:pt x="1135" y="631"/>
                    <a:pt x="1671" y="631"/>
                  </a:cubicBezTo>
                  <a:close/>
                  <a:moveTo>
                    <a:pt x="1671" y="1"/>
                  </a:moveTo>
                  <a:cubicBezTo>
                    <a:pt x="725" y="1"/>
                    <a:pt x="1" y="757"/>
                    <a:pt x="1" y="1702"/>
                  </a:cubicBezTo>
                  <a:cubicBezTo>
                    <a:pt x="1" y="2647"/>
                    <a:pt x="725" y="3403"/>
                    <a:pt x="1671" y="3403"/>
                  </a:cubicBezTo>
                  <a:cubicBezTo>
                    <a:pt x="2616" y="3403"/>
                    <a:pt x="3372" y="2647"/>
                    <a:pt x="3372" y="1702"/>
                  </a:cubicBezTo>
                  <a:cubicBezTo>
                    <a:pt x="3372" y="757"/>
                    <a:pt x="2616" y="1"/>
                    <a:pt x="16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6" name="Google Shape;846;p35"/>
          <p:cNvGrpSpPr/>
          <p:nvPr/>
        </p:nvGrpSpPr>
        <p:grpSpPr>
          <a:xfrm>
            <a:off x="3016376" y="2428238"/>
            <a:ext cx="421914" cy="420796"/>
            <a:chOff x="-937025" y="2064750"/>
            <a:chExt cx="292225" cy="291450"/>
          </a:xfrm>
        </p:grpSpPr>
        <p:sp>
          <p:nvSpPr>
            <p:cNvPr id="847" name="Google Shape;847;p35"/>
            <p:cNvSpPr/>
            <p:nvPr/>
          </p:nvSpPr>
          <p:spPr>
            <a:xfrm>
              <a:off x="-834625" y="2134850"/>
              <a:ext cx="86650" cy="85075"/>
            </a:xfrm>
            <a:custGeom>
              <a:rect b="b" l="l" r="r" t="t"/>
              <a:pathLst>
                <a:path extrusionOk="0" h="3403" w="3466">
                  <a:moveTo>
                    <a:pt x="1702" y="599"/>
                  </a:moveTo>
                  <a:cubicBezTo>
                    <a:pt x="1922" y="599"/>
                    <a:pt x="2080" y="788"/>
                    <a:pt x="2080" y="977"/>
                  </a:cubicBezTo>
                  <a:cubicBezTo>
                    <a:pt x="2080" y="1166"/>
                    <a:pt x="1922" y="1324"/>
                    <a:pt x="1702" y="1324"/>
                  </a:cubicBezTo>
                  <a:cubicBezTo>
                    <a:pt x="1512" y="1324"/>
                    <a:pt x="1355" y="1166"/>
                    <a:pt x="1355" y="977"/>
                  </a:cubicBezTo>
                  <a:cubicBezTo>
                    <a:pt x="1355" y="788"/>
                    <a:pt x="1512" y="599"/>
                    <a:pt x="1702" y="599"/>
                  </a:cubicBezTo>
                  <a:close/>
                  <a:moveTo>
                    <a:pt x="1765" y="2048"/>
                  </a:moveTo>
                  <a:cubicBezTo>
                    <a:pt x="2174" y="2048"/>
                    <a:pt x="2584" y="2300"/>
                    <a:pt x="2741" y="2710"/>
                  </a:cubicBezTo>
                  <a:lnTo>
                    <a:pt x="756" y="2710"/>
                  </a:lnTo>
                  <a:cubicBezTo>
                    <a:pt x="914" y="2300"/>
                    <a:pt x="1292" y="2048"/>
                    <a:pt x="1765" y="2048"/>
                  </a:cubicBezTo>
                  <a:close/>
                  <a:moveTo>
                    <a:pt x="1702" y="0"/>
                  </a:moveTo>
                  <a:cubicBezTo>
                    <a:pt x="1166" y="0"/>
                    <a:pt x="693" y="441"/>
                    <a:pt x="693" y="1009"/>
                  </a:cubicBezTo>
                  <a:cubicBezTo>
                    <a:pt x="693" y="1198"/>
                    <a:pt x="788" y="1387"/>
                    <a:pt x="851" y="1576"/>
                  </a:cubicBezTo>
                  <a:cubicBezTo>
                    <a:pt x="347" y="1891"/>
                    <a:pt x="0" y="2426"/>
                    <a:pt x="0" y="3056"/>
                  </a:cubicBezTo>
                  <a:cubicBezTo>
                    <a:pt x="0" y="3245"/>
                    <a:pt x="158" y="3403"/>
                    <a:pt x="347" y="3403"/>
                  </a:cubicBezTo>
                  <a:lnTo>
                    <a:pt x="3088" y="3403"/>
                  </a:lnTo>
                  <a:cubicBezTo>
                    <a:pt x="3308" y="3403"/>
                    <a:pt x="3466" y="3245"/>
                    <a:pt x="3466" y="3056"/>
                  </a:cubicBezTo>
                  <a:cubicBezTo>
                    <a:pt x="3434" y="2426"/>
                    <a:pt x="3088" y="1828"/>
                    <a:pt x="2584" y="1576"/>
                  </a:cubicBezTo>
                  <a:cubicBezTo>
                    <a:pt x="2710" y="1387"/>
                    <a:pt x="2741" y="1198"/>
                    <a:pt x="2741" y="1009"/>
                  </a:cubicBezTo>
                  <a:cubicBezTo>
                    <a:pt x="2741" y="441"/>
                    <a:pt x="2269" y="0"/>
                    <a:pt x="17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35"/>
            <p:cNvSpPr/>
            <p:nvPr/>
          </p:nvSpPr>
          <p:spPr>
            <a:xfrm>
              <a:off x="-936225" y="2304975"/>
              <a:ext cx="289850" cy="51225"/>
            </a:xfrm>
            <a:custGeom>
              <a:rect b="b" l="l" r="r" t="t"/>
              <a:pathLst>
                <a:path extrusionOk="0" h="2049" w="11594">
                  <a:moveTo>
                    <a:pt x="3056" y="662"/>
                  </a:moveTo>
                  <a:cubicBezTo>
                    <a:pt x="3277" y="662"/>
                    <a:pt x="3434" y="820"/>
                    <a:pt x="3434" y="1009"/>
                  </a:cubicBezTo>
                  <a:cubicBezTo>
                    <a:pt x="3434" y="1229"/>
                    <a:pt x="3277" y="1387"/>
                    <a:pt x="3056" y="1387"/>
                  </a:cubicBezTo>
                  <a:lnTo>
                    <a:pt x="1008" y="1387"/>
                  </a:lnTo>
                  <a:cubicBezTo>
                    <a:pt x="819" y="1387"/>
                    <a:pt x="662" y="1229"/>
                    <a:pt x="662" y="1009"/>
                  </a:cubicBezTo>
                  <a:cubicBezTo>
                    <a:pt x="662" y="820"/>
                    <a:pt x="819" y="662"/>
                    <a:pt x="1008" y="662"/>
                  </a:cubicBezTo>
                  <a:close/>
                  <a:moveTo>
                    <a:pt x="10586" y="693"/>
                  </a:moveTo>
                  <a:cubicBezTo>
                    <a:pt x="10775" y="693"/>
                    <a:pt x="10932" y="851"/>
                    <a:pt x="10932" y="1072"/>
                  </a:cubicBezTo>
                  <a:cubicBezTo>
                    <a:pt x="10901" y="1229"/>
                    <a:pt x="10775" y="1387"/>
                    <a:pt x="10586" y="1387"/>
                  </a:cubicBezTo>
                  <a:lnTo>
                    <a:pt x="4001" y="1387"/>
                  </a:lnTo>
                  <a:cubicBezTo>
                    <a:pt x="4096" y="1166"/>
                    <a:pt x="4096" y="914"/>
                    <a:pt x="4001" y="693"/>
                  </a:cubicBezTo>
                  <a:close/>
                  <a:moveTo>
                    <a:pt x="1008" y="0"/>
                  </a:moveTo>
                  <a:cubicBezTo>
                    <a:pt x="473" y="0"/>
                    <a:pt x="0" y="473"/>
                    <a:pt x="0" y="1009"/>
                  </a:cubicBezTo>
                  <a:cubicBezTo>
                    <a:pt x="0" y="1576"/>
                    <a:pt x="473" y="2048"/>
                    <a:pt x="1008" y="2048"/>
                  </a:cubicBezTo>
                  <a:lnTo>
                    <a:pt x="10586" y="2048"/>
                  </a:lnTo>
                  <a:cubicBezTo>
                    <a:pt x="11121" y="2048"/>
                    <a:pt x="11594" y="1576"/>
                    <a:pt x="11594" y="1009"/>
                  </a:cubicBezTo>
                  <a:cubicBezTo>
                    <a:pt x="11594" y="473"/>
                    <a:pt x="11121" y="0"/>
                    <a:pt x="105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35"/>
            <p:cNvSpPr/>
            <p:nvPr/>
          </p:nvSpPr>
          <p:spPr>
            <a:xfrm>
              <a:off x="-937025" y="2064750"/>
              <a:ext cx="292225" cy="223125"/>
            </a:xfrm>
            <a:custGeom>
              <a:rect b="b" l="l" r="r" t="t"/>
              <a:pathLst>
                <a:path extrusionOk="0" h="8925" w="11689">
                  <a:moveTo>
                    <a:pt x="3813" y="662"/>
                  </a:moveTo>
                  <a:cubicBezTo>
                    <a:pt x="4002" y="662"/>
                    <a:pt x="4159" y="820"/>
                    <a:pt x="4159" y="1009"/>
                  </a:cubicBezTo>
                  <a:lnTo>
                    <a:pt x="4159" y="1355"/>
                  </a:lnTo>
                  <a:lnTo>
                    <a:pt x="3813" y="1355"/>
                  </a:lnTo>
                  <a:cubicBezTo>
                    <a:pt x="3246" y="1355"/>
                    <a:pt x="2773" y="1828"/>
                    <a:pt x="2773" y="2395"/>
                  </a:cubicBezTo>
                  <a:lnTo>
                    <a:pt x="2773" y="4978"/>
                  </a:lnTo>
                  <a:lnTo>
                    <a:pt x="2080" y="5703"/>
                  </a:lnTo>
                  <a:lnTo>
                    <a:pt x="2080" y="5199"/>
                  </a:lnTo>
                  <a:cubicBezTo>
                    <a:pt x="2080" y="4978"/>
                    <a:pt x="1922" y="4821"/>
                    <a:pt x="1702" y="4821"/>
                  </a:cubicBezTo>
                  <a:lnTo>
                    <a:pt x="1040" y="4821"/>
                  </a:lnTo>
                  <a:cubicBezTo>
                    <a:pt x="851" y="4821"/>
                    <a:pt x="694" y="4663"/>
                    <a:pt x="694" y="4474"/>
                  </a:cubicBezTo>
                  <a:lnTo>
                    <a:pt x="694" y="1009"/>
                  </a:lnTo>
                  <a:cubicBezTo>
                    <a:pt x="694" y="820"/>
                    <a:pt x="851" y="662"/>
                    <a:pt x="1040" y="662"/>
                  </a:cubicBezTo>
                  <a:close/>
                  <a:moveTo>
                    <a:pt x="10649" y="662"/>
                  </a:moveTo>
                  <a:cubicBezTo>
                    <a:pt x="10838" y="662"/>
                    <a:pt x="10996" y="820"/>
                    <a:pt x="10996" y="1009"/>
                  </a:cubicBezTo>
                  <a:lnTo>
                    <a:pt x="10996" y="4474"/>
                  </a:lnTo>
                  <a:cubicBezTo>
                    <a:pt x="10996" y="4695"/>
                    <a:pt x="10838" y="4852"/>
                    <a:pt x="10649" y="4852"/>
                  </a:cubicBezTo>
                  <a:lnTo>
                    <a:pt x="9893" y="4852"/>
                  </a:lnTo>
                  <a:cubicBezTo>
                    <a:pt x="9704" y="4852"/>
                    <a:pt x="9547" y="5010"/>
                    <a:pt x="9547" y="5199"/>
                  </a:cubicBezTo>
                  <a:lnTo>
                    <a:pt x="9547" y="5703"/>
                  </a:lnTo>
                  <a:lnTo>
                    <a:pt x="8885" y="5010"/>
                  </a:lnTo>
                  <a:lnTo>
                    <a:pt x="8885" y="2395"/>
                  </a:lnTo>
                  <a:cubicBezTo>
                    <a:pt x="8885" y="1859"/>
                    <a:pt x="8412" y="1387"/>
                    <a:pt x="7845" y="1387"/>
                  </a:cubicBezTo>
                  <a:lnTo>
                    <a:pt x="7499" y="1387"/>
                  </a:lnTo>
                  <a:lnTo>
                    <a:pt x="7499" y="1009"/>
                  </a:lnTo>
                  <a:cubicBezTo>
                    <a:pt x="7499" y="820"/>
                    <a:pt x="7656" y="662"/>
                    <a:pt x="7845" y="662"/>
                  </a:cubicBezTo>
                  <a:close/>
                  <a:moveTo>
                    <a:pt x="7845" y="2048"/>
                  </a:moveTo>
                  <a:cubicBezTo>
                    <a:pt x="8066" y="2048"/>
                    <a:pt x="8223" y="2206"/>
                    <a:pt x="8223" y="2395"/>
                  </a:cubicBezTo>
                  <a:lnTo>
                    <a:pt x="8223" y="6522"/>
                  </a:lnTo>
                  <a:cubicBezTo>
                    <a:pt x="8223" y="6742"/>
                    <a:pt x="8066" y="6900"/>
                    <a:pt x="7845" y="6900"/>
                  </a:cubicBezTo>
                  <a:lnTo>
                    <a:pt x="6711" y="6900"/>
                  </a:lnTo>
                  <a:cubicBezTo>
                    <a:pt x="6585" y="6900"/>
                    <a:pt x="6491" y="6931"/>
                    <a:pt x="6428" y="7057"/>
                  </a:cubicBezTo>
                  <a:lnTo>
                    <a:pt x="5798" y="8003"/>
                  </a:lnTo>
                  <a:lnTo>
                    <a:pt x="5167" y="7057"/>
                  </a:lnTo>
                  <a:cubicBezTo>
                    <a:pt x="5104" y="6963"/>
                    <a:pt x="5010" y="6900"/>
                    <a:pt x="4915" y="6900"/>
                  </a:cubicBezTo>
                  <a:lnTo>
                    <a:pt x="3750" y="6900"/>
                  </a:lnTo>
                  <a:cubicBezTo>
                    <a:pt x="3561" y="6900"/>
                    <a:pt x="3403" y="6742"/>
                    <a:pt x="3403" y="6522"/>
                  </a:cubicBezTo>
                  <a:lnTo>
                    <a:pt x="3403" y="2395"/>
                  </a:lnTo>
                  <a:cubicBezTo>
                    <a:pt x="3403" y="2206"/>
                    <a:pt x="3561" y="2048"/>
                    <a:pt x="3750" y="2048"/>
                  </a:cubicBez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09"/>
                  </a:cubicBezTo>
                  <a:lnTo>
                    <a:pt x="1" y="4474"/>
                  </a:lnTo>
                  <a:cubicBezTo>
                    <a:pt x="1" y="5041"/>
                    <a:pt x="473" y="5514"/>
                    <a:pt x="1009" y="5514"/>
                  </a:cubicBezTo>
                  <a:lnTo>
                    <a:pt x="1355" y="5514"/>
                  </a:lnTo>
                  <a:lnTo>
                    <a:pt x="1355" y="6522"/>
                  </a:lnTo>
                  <a:cubicBezTo>
                    <a:pt x="1355" y="6736"/>
                    <a:pt x="1544" y="6877"/>
                    <a:pt x="1724" y="6877"/>
                  </a:cubicBezTo>
                  <a:cubicBezTo>
                    <a:pt x="1809" y="6877"/>
                    <a:pt x="1893" y="6845"/>
                    <a:pt x="1954" y="6774"/>
                  </a:cubicBezTo>
                  <a:lnTo>
                    <a:pt x="2742" y="5986"/>
                  </a:lnTo>
                  <a:lnTo>
                    <a:pt x="2742" y="6522"/>
                  </a:lnTo>
                  <a:cubicBezTo>
                    <a:pt x="2742" y="7089"/>
                    <a:pt x="3214" y="7562"/>
                    <a:pt x="3781" y="7562"/>
                  </a:cubicBezTo>
                  <a:lnTo>
                    <a:pt x="4726" y="7562"/>
                  </a:lnTo>
                  <a:lnTo>
                    <a:pt x="5545" y="8759"/>
                  </a:lnTo>
                  <a:cubicBezTo>
                    <a:pt x="5608" y="8869"/>
                    <a:pt x="5719" y="8924"/>
                    <a:pt x="5825" y="8924"/>
                  </a:cubicBezTo>
                  <a:cubicBezTo>
                    <a:pt x="5931" y="8924"/>
                    <a:pt x="6034" y="8869"/>
                    <a:pt x="6081" y="8759"/>
                  </a:cubicBezTo>
                  <a:lnTo>
                    <a:pt x="6932" y="7562"/>
                  </a:lnTo>
                  <a:lnTo>
                    <a:pt x="7877" y="7562"/>
                  </a:lnTo>
                  <a:cubicBezTo>
                    <a:pt x="8412" y="7562"/>
                    <a:pt x="8885" y="7089"/>
                    <a:pt x="8885" y="6522"/>
                  </a:cubicBezTo>
                  <a:lnTo>
                    <a:pt x="8885" y="5986"/>
                  </a:lnTo>
                  <a:lnTo>
                    <a:pt x="9673" y="6774"/>
                  </a:lnTo>
                  <a:cubicBezTo>
                    <a:pt x="9733" y="6845"/>
                    <a:pt x="9817" y="6877"/>
                    <a:pt x="9903" y="6877"/>
                  </a:cubicBezTo>
                  <a:cubicBezTo>
                    <a:pt x="10083" y="6877"/>
                    <a:pt x="10271" y="6736"/>
                    <a:pt x="10271" y="6522"/>
                  </a:cubicBezTo>
                  <a:lnTo>
                    <a:pt x="10271" y="5514"/>
                  </a:lnTo>
                  <a:lnTo>
                    <a:pt x="10649" y="5514"/>
                  </a:lnTo>
                  <a:cubicBezTo>
                    <a:pt x="11216" y="5514"/>
                    <a:pt x="11689" y="5041"/>
                    <a:pt x="11689" y="4474"/>
                  </a:cubicBezTo>
                  <a:lnTo>
                    <a:pt x="11689" y="1009"/>
                  </a:lnTo>
                  <a:cubicBezTo>
                    <a:pt x="11689" y="441"/>
                    <a:pt x="11216" y="0"/>
                    <a:pt x="10649" y="0"/>
                  </a:cubicBezTo>
                  <a:lnTo>
                    <a:pt x="7845" y="0"/>
                  </a:lnTo>
                  <a:cubicBezTo>
                    <a:pt x="7310" y="0"/>
                    <a:pt x="6837" y="473"/>
                    <a:pt x="6837" y="1009"/>
                  </a:cubicBezTo>
                  <a:lnTo>
                    <a:pt x="6837" y="1387"/>
                  </a:lnTo>
                  <a:lnTo>
                    <a:pt x="4789" y="1387"/>
                  </a:lnTo>
                  <a:lnTo>
                    <a:pt x="4789" y="1009"/>
                  </a:lnTo>
                  <a:cubicBezTo>
                    <a:pt x="4789" y="473"/>
                    <a:pt x="4317" y="0"/>
                    <a:pt x="37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0" name="Google Shape;850;p35"/>
          <p:cNvGrpSpPr/>
          <p:nvPr/>
        </p:nvGrpSpPr>
        <p:grpSpPr>
          <a:xfrm>
            <a:off x="4361602" y="3708745"/>
            <a:ext cx="420796" cy="421914"/>
            <a:chOff x="-1700225" y="2768875"/>
            <a:chExt cx="291450" cy="292225"/>
          </a:xfrm>
        </p:grpSpPr>
        <p:sp>
          <p:nvSpPr>
            <p:cNvPr id="851" name="Google Shape;851;p35"/>
            <p:cNvSpPr/>
            <p:nvPr/>
          </p:nvSpPr>
          <p:spPr>
            <a:xfrm>
              <a:off x="-1700225" y="2768875"/>
              <a:ext cx="291450" cy="292225"/>
            </a:xfrm>
            <a:custGeom>
              <a:rect b="b" l="l" r="r" t="t"/>
              <a:pathLst>
                <a:path extrusionOk="0" h="11689" w="11658">
                  <a:moveTo>
                    <a:pt x="10617" y="662"/>
                  </a:moveTo>
                  <a:cubicBezTo>
                    <a:pt x="10806" y="662"/>
                    <a:pt x="10964" y="820"/>
                    <a:pt x="10964" y="1009"/>
                  </a:cubicBezTo>
                  <a:lnTo>
                    <a:pt x="10964" y="2710"/>
                  </a:lnTo>
                  <a:lnTo>
                    <a:pt x="662" y="2710"/>
                  </a:lnTo>
                  <a:lnTo>
                    <a:pt x="662" y="1009"/>
                  </a:lnTo>
                  <a:cubicBezTo>
                    <a:pt x="662" y="820"/>
                    <a:pt x="819" y="662"/>
                    <a:pt x="1008" y="662"/>
                  </a:cubicBezTo>
                  <a:close/>
                  <a:moveTo>
                    <a:pt x="10933" y="3372"/>
                  </a:moveTo>
                  <a:lnTo>
                    <a:pt x="10933" y="9232"/>
                  </a:lnTo>
                  <a:cubicBezTo>
                    <a:pt x="10964" y="9484"/>
                    <a:pt x="10806" y="9610"/>
                    <a:pt x="10617" y="9610"/>
                  </a:cubicBezTo>
                  <a:lnTo>
                    <a:pt x="8916" y="9610"/>
                  </a:lnTo>
                  <a:lnTo>
                    <a:pt x="8570" y="9232"/>
                  </a:lnTo>
                  <a:cubicBezTo>
                    <a:pt x="8601" y="9169"/>
                    <a:pt x="8664" y="9043"/>
                    <a:pt x="8696" y="8917"/>
                  </a:cubicBezTo>
                  <a:lnTo>
                    <a:pt x="9200" y="8917"/>
                  </a:lnTo>
                  <a:cubicBezTo>
                    <a:pt x="9389" y="8917"/>
                    <a:pt x="9546" y="8759"/>
                    <a:pt x="9546" y="8570"/>
                  </a:cubicBezTo>
                  <a:lnTo>
                    <a:pt x="9546" y="7184"/>
                  </a:lnTo>
                  <a:cubicBezTo>
                    <a:pt x="9546" y="6995"/>
                    <a:pt x="9389" y="6837"/>
                    <a:pt x="9200" y="6837"/>
                  </a:cubicBezTo>
                  <a:lnTo>
                    <a:pt x="8696" y="6837"/>
                  </a:lnTo>
                  <a:cubicBezTo>
                    <a:pt x="8664" y="6711"/>
                    <a:pt x="8601" y="6648"/>
                    <a:pt x="8570" y="6522"/>
                  </a:cubicBezTo>
                  <a:lnTo>
                    <a:pt x="8916" y="6176"/>
                  </a:lnTo>
                  <a:cubicBezTo>
                    <a:pt x="9042" y="6050"/>
                    <a:pt x="9042" y="5798"/>
                    <a:pt x="8916" y="5703"/>
                  </a:cubicBezTo>
                  <a:lnTo>
                    <a:pt x="7940" y="4695"/>
                  </a:lnTo>
                  <a:cubicBezTo>
                    <a:pt x="7877" y="4648"/>
                    <a:pt x="7790" y="4624"/>
                    <a:pt x="7703" y="4624"/>
                  </a:cubicBezTo>
                  <a:cubicBezTo>
                    <a:pt x="7617" y="4624"/>
                    <a:pt x="7530" y="4648"/>
                    <a:pt x="7467" y="4695"/>
                  </a:cubicBezTo>
                  <a:lnTo>
                    <a:pt x="7120" y="5073"/>
                  </a:lnTo>
                  <a:cubicBezTo>
                    <a:pt x="7026" y="5041"/>
                    <a:pt x="6931" y="4978"/>
                    <a:pt x="6805" y="4947"/>
                  </a:cubicBezTo>
                  <a:lnTo>
                    <a:pt x="6805" y="4443"/>
                  </a:lnTo>
                  <a:cubicBezTo>
                    <a:pt x="6805" y="4222"/>
                    <a:pt x="6648" y="4065"/>
                    <a:pt x="6459" y="4065"/>
                  </a:cubicBezTo>
                  <a:lnTo>
                    <a:pt x="5073" y="4065"/>
                  </a:lnTo>
                  <a:cubicBezTo>
                    <a:pt x="4884" y="4065"/>
                    <a:pt x="4726" y="4222"/>
                    <a:pt x="4726" y="4443"/>
                  </a:cubicBezTo>
                  <a:lnTo>
                    <a:pt x="4726" y="4947"/>
                  </a:lnTo>
                  <a:cubicBezTo>
                    <a:pt x="4600" y="4978"/>
                    <a:pt x="4506" y="5010"/>
                    <a:pt x="4411" y="5073"/>
                  </a:cubicBezTo>
                  <a:lnTo>
                    <a:pt x="4033" y="4695"/>
                  </a:lnTo>
                  <a:cubicBezTo>
                    <a:pt x="3986" y="4648"/>
                    <a:pt x="3899" y="4624"/>
                    <a:pt x="3808" y="4624"/>
                  </a:cubicBezTo>
                  <a:cubicBezTo>
                    <a:pt x="3718" y="4624"/>
                    <a:pt x="3623" y="4648"/>
                    <a:pt x="3560" y="4695"/>
                  </a:cubicBezTo>
                  <a:lnTo>
                    <a:pt x="2584" y="5703"/>
                  </a:lnTo>
                  <a:cubicBezTo>
                    <a:pt x="2458" y="5829"/>
                    <a:pt x="2458" y="6050"/>
                    <a:pt x="2584" y="6176"/>
                  </a:cubicBezTo>
                  <a:lnTo>
                    <a:pt x="2930" y="6522"/>
                  </a:lnTo>
                  <a:cubicBezTo>
                    <a:pt x="2899" y="6585"/>
                    <a:pt x="2867" y="6711"/>
                    <a:pt x="2836" y="6837"/>
                  </a:cubicBezTo>
                  <a:lnTo>
                    <a:pt x="2300" y="6837"/>
                  </a:lnTo>
                  <a:cubicBezTo>
                    <a:pt x="2111" y="6837"/>
                    <a:pt x="1954" y="6995"/>
                    <a:pt x="1954" y="7184"/>
                  </a:cubicBezTo>
                  <a:lnTo>
                    <a:pt x="1954" y="8570"/>
                  </a:lnTo>
                  <a:cubicBezTo>
                    <a:pt x="1954" y="8759"/>
                    <a:pt x="2111" y="8917"/>
                    <a:pt x="2300" y="8917"/>
                  </a:cubicBezTo>
                  <a:lnTo>
                    <a:pt x="2836" y="8917"/>
                  </a:lnTo>
                  <a:cubicBezTo>
                    <a:pt x="2867" y="9043"/>
                    <a:pt x="2899" y="9137"/>
                    <a:pt x="2930" y="9232"/>
                  </a:cubicBezTo>
                  <a:lnTo>
                    <a:pt x="2584" y="9610"/>
                  </a:lnTo>
                  <a:lnTo>
                    <a:pt x="977" y="9610"/>
                  </a:lnTo>
                  <a:cubicBezTo>
                    <a:pt x="788" y="9610"/>
                    <a:pt x="630" y="9452"/>
                    <a:pt x="630" y="9232"/>
                  </a:cubicBezTo>
                  <a:lnTo>
                    <a:pt x="630" y="3372"/>
                  </a:lnTo>
                  <a:close/>
                  <a:moveTo>
                    <a:pt x="6112" y="4726"/>
                  </a:moveTo>
                  <a:lnTo>
                    <a:pt x="6112" y="5136"/>
                  </a:lnTo>
                  <a:cubicBezTo>
                    <a:pt x="6112" y="5294"/>
                    <a:pt x="6207" y="5420"/>
                    <a:pt x="6364" y="5451"/>
                  </a:cubicBezTo>
                  <a:cubicBezTo>
                    <a:pt x="6553" y="5514"/>
                    <a:pt x="6805" y="5609"/>
                    <a:pt x="6994" y="5735"/>
                  </a:cubicBezTo>
                  <a:cubicBezTo>
                    <a:pt x="7041" y="5769"/>
                    <a:pt x="7096" y="5783"/>
                    <a:pt x="7153" y="5783"/>
                  </a:cubicBezTo>
                  <a:cubicBezTo>
                    <a:pt x="7251" y="5783"/>
                    <a:pt x="7356" y="5743"/>
                    <a:pt x="7435" y="5703"/>
                  </a:cubicBezTo>
                  <a:lnTo>
                    <a:pt x="7751" y="5388"/>
                  </a:lnTo>
                  <a:lnTo>
                    <a:pt x="8223" y="5861"/>
                  </a:lnTo>
                  <a:lnTo>
                    <a:pt x="7908" y="6176"/>
                  </a:lnTo>
                  <a:cubicBezTo>
                    <a:pt x="7782" y="6302"/>
                    <a:pt x="7782" y="6459"/>
                    <a:pt x="7877" y="6617"/>
                  </a:cubicBezTo>
                  <a:cubicBezTo>
                    <a:pt x="7971" y="6806"/>
                    <a:pt x="8066" y="6995"/>
                    <a:pt x="8129" y="7247"/>
                  </a:cubicBezTo>
                  <a:cubicBezTo>
                    <a:pt x="8192" y="7404"/>
                    <a:pt x="8286" y="7499"/>
                    <a:pt x="8444" y="7499"/>
                  </a:cubicBezTo>
                  <a:lnTo>
                    <a:pt x="8885" y="7499"/>
                  </a:lnTo>
                  <a:lnTo>
                    <a:pt x="8885" y="8192"/>
                  </a:lnTo>
                  <a:lnTo>
                    <a:pt x="8444" y="8192"/>
                  </a:lnTo>
                  <a:cubicBezTo>
                    <a:pt x="8286" y="8192"/>
                    <a:pt x="8192" y="8286"/>
                    <a:pt x="8129" y="8444"/>
                  </a:cubicBezTo>
                  <a:cubicBezTo>
                    <a:pt x="8097" y="8665"/>
                    <a:pt x="7971" y="8885"/>
                    <a:pt x="7877" y="9074"/>
                  </a:cubicBezTo>
                  <a:cubicBezTo>
                    <a:pt x="7782" y="9200"/>
                    <a:pt x="7814" y="9389"/>
                    <a:pt x="7908" y="9515"/>
                  </a:cubicBezTo>
                  <a:lnTo>
                    <a:pt x="8223" y="9830"/>
                  </a:lnTo>
                  <a:lnTo>
                    <a:pt x="7751" y="10303"/>
                  </a:lnTo>
                  <a:lnTo>
                    <a:pt x="7435" y="9988"/>
                  </a:lnTo>
                  <a:cubicBezTo>
                    <a:pt x="7368" y="9920"/>
                    <a:pt x="7291" y="9889"/>
                    <a:pt x="7211" y="9889"/>
                  </a:cubicBezTo>
                  <a:cubicBezTo>
                    <a:pt x="7141" y="9889"/>
                    <a:pt x="7068" y="9912"/>
                    <a:pt x="6994" y="9956"/>
                  </a:cubicBezTo>
                  <a:cubicBezTo>
                    <a:pt x="6805" y="10082"/>
                    <a:pt x="6616" y="10145"/>
                    <a:pt x="6364" y="10208"/>
                  </a:cubicBezTo>
                  <a:cubicBezTo>
                    <a:pt x="6207" y="10271"/>
                    <a:pt x="6112" y="10366"/>
                    <a:pt x="6112" y="10555"/>
                  </a:cubicBezTo>
                  <a:lnTo>
                    <a:pt x="6112" y="10964"/>
                  </a:lnTo>
                  <a:lnTo>
                    <a:pt x="5419" y="10964"/>
                  </a:lnTo>
                  <a:lnTo>
                    <a:pt x="5419" y="10555"/>
                  </a:lnTo>
                  <a:cubicBezTo>
                    <a:pt x="5419" y="10366"/>
                    <a:pt x="5325" y="10271"/>
                    <a:pt x="5167" y="10208"/>
                  </a:cubicBezTo>
                  <a:cubicBezTo>
                    <a:pt x="4947" y="10177"/>
                    <a:pt x="4726" y="10051"/>
                    <a:pt x="4537" y="9956"/>
                  </a:cubicBezTo>
                  <a:cubicBezTo>
                    <a:pt x="4491" y="9921"/>
                    <a:pt x="4436" y="9908"/>
                    <a:pt x="4379" y="9908"/>
                  </a:cubicBezTo>
                  <a:cubicBezTo>
                    <a:pt x="4281" y="9908"/>
                    <a:pt x="4176" y="9948"/>
                    <a:pt x="4096" y="9988"/>
                  </a:cubicBezTo>
                  <a:lnTo>
                    <a:pt x="3781" y="10303"/>
                  </a:lnTo>
                  <a:lnTo>
                    <a:pt x="3308" y="9830"/>
                  </a:lnTo>
                  <a:lnTo>
                    <a:pt x="3623" y="9515"/>
                  </a:lnTo>
                  <a:cubicBezTo>
                    <a:pt x="3749" y="9389"/>
                    <a:pt x="3749" y="9232"/>
                    <a:pt x="3655" y="9074"/>
                  </a:cubicBezTo>
                  <a:cubicBezTo>
                    <a:pt x="3529" y="8885"/>
                    <a:pt x="3466" y="8696"/>
                    <a:pt x="3371" y="8444"/>
                  </a:cubicBezTo>
                  <a:cubicBezTo>
                    <a:pt x="3340" y="8286"/>
                    <a:pt x="3214" y="8192"/>
                    <a:pt x="3056" y="8192"/>
                  </a:cubicBezTo>
                  <a:lnTo>
                    <a:pt x="2647" y="8192"/>
                  </a:lnTo>
                  <a:lnTo>
                    <a:pt x="2647" y="7499"/>
                  </a:lnTo>
                  <a:lnTo>
                    <a:pt x="3056" y="7499"/>
                  </a:lnTo>
                  <a:cubicBezTo>
                    <a:pt x="3214" y="7499"/>
                    <a:pt x="3340" y="7404"/>
                    <a:pt x="3371" y="7247"/>
                  </a:cubicBezTo>
                  <a:cubicBezTo>
                    <a:pt x="3434" y="7026"/>
                    <a:pt x="3529" y="6806"/>
                    <a:pt x="3655" y="6617"/>
                  </a:cubicBezTo>
                  <a:cubicBezTo>
                    <a:pt x="3749" y="6491"/>
                    <a:pt x="3686" y="6302"/>
                    <a:pt x="3623" y="6176"/>
                  </a:cubicBezTo>
                  <a:lnTo>
                    <a:pt x="3308" y="5861"/>
                  </a:lnTo>
                  <a:lnTo>
                    <a:pt x="3781" y="5388"/>
                  </a:lnTo>
                  <a:lnTo>
                    <a:pt x="4096" y="5703"/>
                  </a:lnTo>
                  <a:cubicBezTo>
                    <a:pt x="4163" y="5771"/>
                    <a:pt x="4240" y="5802"/>
                    <a:pt x="4321" y="5802"/>
                  </a:cubicBezTo>
                  <a:cubicBezTo>
                    <a:pt x="4391" y="5802"/>
                    <a:pt x="4464" y="5778"/>
                    <a:pt x="4537" y="5735"/>
                  </a:cubicBezTo>
                  <a:cubicBezTo>
                    <a:pt x="4726" y="5609"/>
                    <a:pt x="4915" y="5546"/>
                    <a:pt x="5167" y="5451"/>
                  </a:cubicBezTo>
                  <a:cubicBezTo>
                    <a:pt x="5325" y="5420"/>
                    <a:pt x="5419" y="5294"/>
                    <a:pt x="5419" y="5136"/>
                  </a:cubicBezTo>
                  <a:lnTo>
                    <a:pt x="5419" y="4726"/>
                  </a:lnTo>
                  <a:close/>
                  <a:moveTo>
                    <a:pt x="1008" y="1"/>
                  </a:moveTo>
                  <a:cubicBezTo>
                    <a:pt x="473" y="1"/>
                    <a:pt x="0" y="473"/>
                    <a:pt x="0" y="1009"/>
                  </a:cubicBezTo>
                  <a:lnTo>
                    <a:pt x="0" y="9295"/>
                  </a:lnTo>
                  <a:cubicBezTo>
                    <a:pt x="0" y="9830"/>
                    <a:pt x="473" y="10303"/>
                    <a:pt x="1008" y="10303"/>
                  </a:cubicBezTo>
                  <a:lnTo>
                    <a:pt x="2867" y="10303"/>
                  </a:lnTo>
                  <a:lnTo>
                    <a:pt x="3623" y="11059"/>
                  </a:lnTo>
                  <a:cubicBezTo>
                    <a:pt x="3671" y="11122"/>
                    <a:pt x="3757" y="11153"/>
                    <a:pt x="3848" y="11153"/>
                  </a:cubicBezTo>
                  <a:cubicBezTo>
                    <a:pt x="3938" y="11153"/>
                    <a:pt x="4033" y="11122"/>
                    <a:pt x="4096" y="11059"/>
                  </a:cubicBezTo>
                  <a:lnTo>
                    <a:pt x="4442" y="10712"/>
                  </a:lnTo>
                  <a:cubicBezTo>
                    <a:pt x="4506" y="10744"/>
                    <a:pt x="4632" y="10775"/>
                    <a:pt x="4758" y="10807"/>
                  </a:cubicBezTo>
                  <a:lnTo>
                    <a:pt x="4758" y="11342"/>
                  </a:lnTo>
                  <a:cubicBezTo>
                    <a:pt x="4758" y="11531"/>
                    <a:pt x="4915" y="11689"/>
                    <a:pt x="5104" y="11689"/>
                  </a:cubicBezTo>
                  <a:lnTo>
                    <a:pt x="6490" y="11689"/>
                  </a:lnTo>
                  <a:cubicBezTo>
                    <a:pt x="6679" y="11689"/>
                    <a:pt x="6837" y="11531"/>
                    <a:pt x="6837" y="11342"/>
                  </a:cubicBezTo>
                  <a:lnTo>
                    <a:pt x="6837" y="10807"/>
                  </a:lnTo>
                  <a:cubicBezTo>
                    <a:pt x="6963" y="10775"/>
                    <a:pt x="7026" y="10744"/>
                    <a:pt x="7152" y="10712"/>
                  </a:cubicBezTo>
                  <a:lnTo>
                    <a:pt x="7498" y="11059"/>
                  </a:lnTo>
                  <a:cubicBezTo>
                    <a:pt x="7561" y="11122"/>
                    <a:pt x="7656" y="11153"/>
                    <a:pt x="7747" y="11153"/>
                  </a:cubicBezTo>
                  <a:cubicBezTo>
                    <a:pt x="7837" y="11153"/>
                    <a:pt x="7924" y="11122"/>
                    <a:pt x="7971" y="11059"/>
                  </a:cubicBezTo>
                  <a:lnTo>
                    <a:pt x="8727" y="10303"/>
                  </a:lnTo>
                  <a:lnTo>
                    <a:pt x="10617" y="10303"/>
                  </a:lnTo>
                  <a:cubicBezTo>
                    <a:pt x="11185" y="10303"/>
                    <a:pt x="11657" y="9830"/>
                    <a:pt x="11657" y="9295"/>
                  </a:cubicBezTo>
                  <a:lnTo>
                    <a:pt x="11657" y="1009"/>
                  </a:lnTo>
                  <a:cubicBezTo>
                    <a:pt x="11657" y="473"/>
                    <a:pt x="11216" y="1"/>
                    <a:pt x="106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35"/>
            <p:cNvSpPr/>
            <p:nvPr/>
          </p:nvSpPr>
          <p:spPr>
            <a:xfrm>
              <a:off x="-1667150" y="2801950"/>
              <a:ext cx="18150" cy="18150"/>
            </a:xfrm>
            <a:custGeom>
              <a:rect b="b" l="l" r="r" t="t"/>
              <a:pathLst>
                <a:path extrusionOk="0" h="726" w="726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726"/>
                    <a:pt x="347" y="726"/>
                  </a:cubicBezTo>
                  <a:cubicBezTo>
                    <a:pt x="568" y="726"/>
                    <a:pt x="725" y="536"/>
                    <a:pt x="725" y="347"/>
                  </a:cubicBezTo>
                  <a:cubicBezTo>
                    <a:pt x="725" y="158"/>
                    <a:pt x="568" y="1"/>
                    <a:pt x="3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35"/>
            <p:cNvSpPr/>
            <p:nvPr/>
          </p:nvSpPr>
          <p:spPr>
            <a:xfrm>
              <a:off x="-1632500" y="2801950"/>
              <a:ext cx="17350" cy="18150"/>
            </a:xfrm>
            <a:custGeom>
              <a:rect b="b" l="l" r="r" t="t"/>
              <a:pathLst>
                <a:path extrusionOk="0" h="726" w="694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6"/>
                    <a:pt x="347" y="726"/>
                  </a:cubicBezTo>
                  <a:cubicBezTo>
                    <a:pt x="536" y="726"/>
                    <a:pt x="694" y="568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35"/>
            <p:cNvSpPr/>
            <p:nvPr/>
          </p:nvSpPr>
          <p:spPr>
            <a:xfrm>
              <a:off x="-1597850" y="2801950"/>
              <a:ext cx="17375" cy="18150"/>
            </a:xfrm>
            <a:custGeom>
              <a:rect b="b" l="l" r="r" t="t"/>
              <a:pathLst>
                <a:path extrusionOk="0" h="726" w="695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6"/>
                    <a:pt x="347" y="726"/>
                  </a:cubicBezTo>
                  <a:cubicBezTo>
                    <a:pt x="537" y="726"/>
                    <a:pt x="694" y="568"/>
                    <a:pt x="694" y="347"/>
                  </a:cubicBezTo>
                  <a:cubicBezTo>
                    <a:pt x="694" y="158"/>
                    <a:pt x="537" y="1"/>
                    <a:pt x="3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35"/>
            <p:cNvSpPr/>
            <p:nvPr/>
          </p:nvSpPr>
          <p:spPr>
            <a:xfrm>
              <a:off x="-1564750" y="2801950"/>
              <a:ext cx="120525" cy="18150"/>
            </a:xfrm>
            <a:custGeom>
              <a:rect b="b" l="l" r="r" t="t"/>
              <a:pathLst>
                <a:path extrusionOk="0" h="726" w="4821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32" y="568"/>
                    <a:pt x="189" y="726"/>
                    <a:pt x="347" y="726"/>
                  </a:cubicBezTo>
                  <a:lnTo>
                    <a:pt x="4442" y="726"/>
                  </a:lnTo>
                  <a:cubicBezTo>
                    <a:pt x="4663" y="726"/>
                    <a:pt x="4820" y="568"/>
                    <a:pt x="4820" y="347"/>
                  </a:cubicBezTo>
                  <a:cubicBezTo>
                    <a:pt x="4820" y="158"/>
                    <a:pt x="4663" y="1"/>
                    <a:pt x="44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35"/>
            <p:cNvSpPr/>
            <p:nvPr/>
          </p:nvSpPr>
          <p:spPr>
            <a:xfrm>
              <a:off x="-1597850" y="2924050"/>
              <a:ext cx="85100" cy="85075"/>
            </a:xfrm>
            <a:custGeom>
              <a:rect b="b" l="l" r="r" t="t"/>
              <a:pathLst>
                <a:path extrusionOk="0" h="3403" w="3404">
                  <a:moveTo>
                    <a:pt x="1671" y="662"/>
                  </a:moveTo>
                  <a:cubicBezTo>
                    <a:pt x="2238" y="662"/>
                    <a:pt x="2710" y="1134"/>
                    <a:pt x="2710" y="1701"/>
                  </a:cubicBezTo>
                  <a:cubicBezTo>
                    <a:pt x="2710" y="2237"/>
                    <a:pt x="2269" y="2710"/>
                    <a:pt x="1671" y="2710"/>
                  </a:cubicBezTo>
                  <a:cubicBezTo>
                    <a:pt x="1135" y="2710"/>
                    <a:pt x="663" y="2237"/>
                    <a:pt x="663" y="1701"/>
                  </a:cubicBezTo>
                  <a:cubicBezTo>
                    <a:pt x="663" y="1134"/>
                    <a:pt x="1135" y="662"/>
                    <a:pt x="1671" y="662"/>
                  </a:cubicBezTo>
                  <a:close/>
                  <a:moveTo>
                    <a:pt x="1671" y="0"/>
                  </a:moveTo>
                  <a:cubicBezTo>
                    <a:pt x="726" y="0"/>
                    <a:pt x="1" y="756"/>
                    <a:pt x="1" y="1701"/>
                  </a:cubicBezTo>
                  <a:cubicBezTo>
                    <a:pt x="1" y="2647"/>
                    <a:pt x="726" y="3403"/>
                    <a:pt x="1671" y="3403"/>
                  </a:cubicBezTo>
                  <a:cubicBezTo>
                    <a:pt x="2616" y="3403"/>
                    <a:pt x="3372" y="2647"/>
                    <a:pt x="3372" y="1701"/>
                  </a:cubicBezTo>
                  <a:cubicBezTo>
                    <a:pt x="3403" y="756"/>
                    <a:pt x="2616" y="0"/>
                    <a:pt x="16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7" name="Google Shape;857;p35"/>
          <p:cNvGrpSpPr/>
          <p:nvPr/>
        </p:nvGrpSpPr>
        <p:grpSpPr>
          <a:xfrm>
            <a:off x="4368304" y="1163861"/>
            <a:ext cx="407391" cy="407391"/>
            <a:chOff x="7137330" y="2571753"/>
            <a:chExt cx="417024" cy="417024"/>
          </a:xfrm>
        </p:grpSpPr>
        <p:sp>
          <p:nvSpPr>
            <p:cNvPr id="858" name="Google Shape;858;p35"/>
            <p:cNvSpPr/>
            <p:nvPr/>
          </p:nvSpPr>
          <p:spPr>
            <a:xfrm>
              <a:off x="7235854" y="2645840"/>
              <a:ext cx="219949" cy="268826"/>
            </a:xfrm>
            <a:custGeom>
              <a:rect b="b" l="l" r="r" t="t"/>
              <a:pathLst>
                <a:path extrusionOk="0" h="12881" w="10539">
                  <a:moveTo>
                    <a:pt x="5271" y="1172"/>
                  </a:moveTo>
                  <a:cubicBezTo>
                    <a:pt x="7530" y="1172"/>
                    <a:pt x="9368" y="3010"/>
                    <a:pt x="9368" y="5270"/>
                  </a:cubicBezTo>
                  <a:cubicBezTo>
                    <a:pt x="9368" y="6273"/>
                    <a:pt x="8717" y="7797"/>
                    <a:pt x="7624" y="9343"/>
                  </a:cubicBezTo>
                  <a:cubicBezTo>
                    <a:pt x="6513" y="10917"/>
                    <a:pt x="5536" y="11665"/>
                    <a:pt x="5271" y="11708"/>
                  </a:cubicBezTo>
                  <a:cubicBezTo>
                    <a:pt x="5004" y="11665"/>
                    <a:pt x="4029" y="10917"/>
                    <a:pt x="2916" y="9343"/>
                  </a:cubicBezTo>
                  <a:cubicBezTo>
                    <a:pt x="1825" y="7797"/>
                    <a:pt x="1172" y="6273"/>
                    <a:pt x="1172" y="5270"/>
                  </a:cubicBezTo>
                  <a:cubicBezTo>
                    <a:pt x="1172" y="3010"/>
                    <a:pt x="3010" y="1172"/>
                    <a:pt x="5271" y="1172"/>
                  </a:cubicBezTo>
                  <a:close/>
                  <a:moveTo>
                    <a:pt x="5271" y="1"/>
                  </a:moveTo>
                  <a:cubicBezTo>
                    <a:pt x="2366" y="1"/>
                    <a:pt x="1" y="2364"/>
                    <a:pt x="1" y="5270"/>
                  </a:cubicBezTo>
                  <a:cubicBezTo>
                    <a:pt x="1" y="7084"/>
                    <a:pt x="1409" y="9247"/>
                    <a:pt x="2014" y="10093"/>
                  </a:cubicBezTo>
                  <a:cubicBezTo>
                    <a:pt x="2481" y="10747"/>
                    <a:pt x="4098" y="12881"/>
                    <a:pt x="5271" y="12881"/>
                  </a:cubicBezTo>
                  <a:cubicBezTo>
                    <a:pt x="6444" y="12881"/>
                    <a:pt x="8059" y="10747"/>
                    <a:pt x="8528" y="10093"/>
                  </a:cubicBezTo>
                  <a:cubicBezTo>
                    <a:pt x="9133" y="9247"/>
                    <a:pt x="10539" y="7084"/>
                    <a:pt x="10539" y="5270"/>
                  </a:cubicBezTo>
                  <a:cubicBezTo>
                    <a:pt x="10539" y="2364"/>
                    <a:pt x="8175" y="1"/>
                    <a:pt x="52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35"/>
            <p:cNvSpPr/>
            <p:nvPr/>
          </p:nvSpPr>
          <p:spPr>
            <a:xfrm>
              <a:off x="7137330" y="2571753"/>
              <a:ext cx="417024" cy="417024"/>
            </a:xfrm>
            <a:custGeom>
              <a:rect b="b" l="l" r="r" t="t"/>
              <a:pathLst>
                <a:path extrusionOk="0" h="19982" w="19982">
                  <a:moveTo>
                    <a:pt x="9992" y="1171"/>
                  </a:moveTo>
                  <a:cubicBezTo>
                    <a:pt x="14855" y="1171"/>
                    <a:pt x="18812" y="5127"/>
                    <a:pt x="18812" y="9991"/>
                  </a:cubicBezTo>
                  <a:cubicBezTo>
                    <a:pt x="18812" y="14854"/>
                    <a:pt x="14855" y="18810"/>
                    <a:pt x="9992" y="18810"/>
                  </a:cubicBezTo>
                  <a:cubicBezTo>
                    <a:pt x="5127" y="18810"/>
                    <a:pt x="1171" y="14854"/>
                    <a:pt x="1171" y="9991"/>
                  </a:cubicBezTo>
                  <a:cubicBezTo>
                    <a:pt x="1171" y="5127"/>
                    <a:pt x="5127" y="1171"/>
                    <a:pt x="9992" y="1171"/>
                  </a:cubicBezTo>
                  <a:close/>
                  <a:moveTo>
                    <a:pt x="9992" y="0"/>
                  </a:moveTo>
                  <a:cubicBezTo>
                    <a:pt x="4490" y="0"/>
                    <a:pt x="0" y="4490"/>
                    <a:pt x="0" y="9990"/>
                  </a:cubicBezTo>
                  <a:cubicBezTo>
                    <a:pt x="0" y="15491"/>
                    <a:pt x="4490" y="19981"/>
                    <a:pt x="9992" y="19981"/>
                  </a:cubicBezTo>
                  <a:cubicBezTo>
                    <a:pt x="15493" y="19981"/>
                    <a:pt x="19981" y="15491"/>
                    <a:pt x="19981" y="9990"/>
                  </a:cubicBezTo>
                  <a:cubicBezTo>
                    <a:pt x="19981" y="4488"/>
                    <a:pt x="15492" y="0"/>
                    <a:pt x="99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35"/>
            <p:cNvSpPr/>
            <p:nvPr/>
          </p:nvSpPr>
          <p:spPr>
            <a:xfrm>
              <a:off x="7284751" y="2694716"/>
              <a:ext cx="122173" cy="122194"/>
            </a:xfrm>
            <a:custGeom>
              <a:rect b="b" l="l" r="r" t="t"/>
              <a:pathLst>
                <a:path extrusionOk="0" h="5855" w="5854">
                  <a:moveTo>
                    <a:pt x="2928" y="1172"/>
                  </a:moveTo>
                  <a:cubicBezTo>
                    <a:pt x="3895" y="1172"/>
                    <a:pt x="4684" y="1959"/>
                    <a:pt x="4684" y="2928"/>
                  </a:cubicBezTo>
                  <a:cubicBezTo>
                    <a:pt x="4684" y="3896"/>
                    <a:pt x="3895" y="4683"/>
                    <a:pt x="2928" y="4683"/>
                  </a:cubicBezTo>
                  <a:cubicBezTo>
                    <a:pt x="1958" y="4683"/>
                    <a:pt x="1171" y="3896"/>
                    <a:pt x="1171" y="2928"/>
                  </a:cubicBezTo>
                  <a:cubicBezTo>
                    <a:pt x="2139" y="2928"/>
                    <a:pt x="2928" y="2139"/>
                    <a:pt x="2928" y="1172"/>
                  </a:cubicBezTo>
                  <a:close/>
                  <a:moveTo>
                    <a:pt x="2928" y="1"/>
                  </a:moveTo>
                  <a:cubicBezTo>
                    <a:pt x="2655" y="1"/>
                    <a:pt x="2374" y="47"/>
                    <a:pt x="2066" y="142"/>
                  </a:cubicBezTo>
                  <a:cubicBezTo>
                    <a:pt x="1732" y="245"/>
                    <a:pt x="1562" y="616"/>
                    <a:pt x="1704" y="936"/>
                  </a:cubicBezTo>
                  <a:cubicBezTo>
                    <a:pt x="1885" y="1345"/>
                    <a:pt x="1569" y="1756"/>
                    <a:pt x="1177" y="1756"/>
                  </a:cubicBezTo>
                  <a:cubicBezTo>
                    <a:pt x="1099" y="1756"/>
                    <a:pt x="1018" y="1740"/>
                    <a:pt x="938" y="1704"/>
                  </a:cubicBezTo>
                  <a:cubicBezTo>
                    <a:pt x="860" y="1670"/>
                    <a:pt x="780" y="1654"/>
                    <a:pt x="701" y="1654"/>
                  </a:cubicBezTo>
                  <a:cubicBezTo>
                    <a:pt x="453" y="1654"/>
                    <a:pt x="219" y="1813"/>
                    <a:pt x="142" y="2067"/>
                  </a:cubicBezTo>
                  <a:cubicBezTo>
                    <a:pt x="46" y="2373"/>
                    <a:pt x="0" y="2656"/>
                    <a:pt x="0" y="2928"/>
                  </a:cubicBezTo>
                  <a:cubicBezTo>
                    <a:pt x="0" y="4542"/>
                    <a:pt x="1313" y="5854"/>
                    <a:pt x="2928" y="5854"/>
                  </a:cubicBezTo>
                  <a:cubicBezTo>
                    <a:pt x="4541" y="5854"/>
                    <a:pt x="5854" y="4542"/>
                    <a:pt x="5854" y="2928"/>
                  </a:cubicBezTo>
                  <a:cubicBezTo>
                    <a:pt x="5854" y="1313"/>
                    <a:pt x="4541" y="1"/>
                    <a:pt x="29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4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p36"/>
          <p:cNvSpPr txBox="1"/>
          <p:nvPr>
            <p:ph type="title"/>
          </p:nvPr>
        </p:nvSpPr>
        <p:spPr>
          <a:xfrm>
            <a:off x="457225" y="409575"/>
            <a:ext cx="8229600" cy="32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 Management Infographics</a:t>
            </a:r>
            <a:endParaRPr/>
          </a:p>
        </p:txBody>
      </p:sp>
      <p:sp>
        <p:nvSpPr>
          <p:cNvPr id="866" name="Google Shape;866;p36"/>
          <p:cNvSpPr txBox="1"/>
          <p:nvPr/>
        </p:nvSpPr>
        <p:spPr>
          <a:xfrm>
            <a:off x="5902075" y="4339716"/>
            <a:ext cx="2031000" cy="3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7" name="Google Shape;867;p36"/>
          <p:cNvSpPr txBox="1"/>
          <p:nvPr/>
        </p:nvSpPr>
        <p:spPr>
          <a:xfrm>
            <a:off x="5902075" y="3987456"/>
            <a:ext cx="20310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rPr>
              <a:t>CONTROL RISK</a:t>
            </a:r>
            <a:endParaRPr sz="20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68" name="Google Shape;868;p36"/>
          <p:cNvSpPr txBox="1"/>
          <p:nvPr/>
        </p:nvSpPr>
        <p:spPr>
          <a:xfrm>
            <a:off x="1210925" y="4339711"/>
            <a:ext cx="2031000" cy="3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Despite being red,</a:t>
            </a:r>
            <a:b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Mars is a cold place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9" name="Google Shape;869;p36"/>
          <p:cNvSpPr txBox="1"/>
          <p:nvPr/>
        </p:nvSpPr>
        <p:spPr>
          <a:xfrm>
            <a:off x="1210925" y="3987451"/>
            <a:ext cx="20310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rPr>
              <a:t>IDENTIFY RISK</a:t>
            </a:r>
            <a:endParaRPr sz="2000">
              <a:solidFill>
                <a:schemeClr val="accen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70" name="Google Shape;870;p36"/>
          <p:cNvSpPr txBox="1"/>
          <p:nvPr/>
        </p:nvSpPr>
        <p:spPr>
          <a:xfrm>
            <a:off x="3556483" y="4339751"/>
            <a:ext cx="2031000" cy="3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Neptune is the farthest planet from the Sun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1" name="Google Shape;871;p36"/>
          <p:cNvSpPr txBox="1"/>
          <p:nvPr/>
        </p:nvSpPr>
        <p:spPr>
          <a:xfrm>
            <a:off x="3556483" y="3987491"/>
            <a:ext cx="20310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ASSESS RISK</a:t>
            </a:r>
            <a:endParaRPr sz="2000">
              <a:solidFill>
                <a:schemeClr val="accent3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72" name="Google Shape;872;p36"/>
          <p:cNvSpPr/>
          <p:nvPr/>
        </p:nvSpPr>
        <p:spPr>
          <a:xfrm>
            <a:off x="2430060" y="1595755"/>
            <a:ext cx="4984927" cy="238307"/>
          </a:xfrm>
          <a:custGeom>
            <a:rect b="b" l="l" r="r" t="t"/>
            <a:pathLst>
              <a:path extrusionOk="0" h="4371" w="91433">
                <a:moveTo>
                  <a:pt x="89264" y="434"/>
                </a:moveTo>
                <a:cubicBezTo>
                  <a:pt x="90232" y="434"/>
                  <a:pt x="91032" y="1201"/>
                  <a:pt x="91032" y="2202"/>
                </a:cubicBezTo>
                <a:cubicBezTo>
                  <a:pt x="91032" y="3170"/>
                  <a:pt x="90232" y="3970"/>
                  <a:pt x="89264" y="3970"/>
                </a:cubicBezTo>
                <a:lnTo>
                  <a:pt x="434" y="3970"/>
                </a:lnTo>
                <a:lnTo>
                  <a:pt x="434" y="434"/>
                </a:lnTo>
                <a:close/>
                <a:moveTo>
                  <a:pt x="1" y="1"/>
                </a:moveTo>
                <a:lnTo>
                  <a:pt x="1" y="4370"/>
                </a:lnTo>
                <a:lnTo>
                  <a:pt x="89264" y="4370"/>
                </a:lnTo>
                <a:cubicBezTo>
                  <a:pt x="90465" y="4370"/>
                  <a:pt x="91433" y="3403"/>
                  <a:pt x="91433" y="2169"/>
                </a:cubicBezTo>
                <a:cubicBezTo>
                  <a:pt x="91433" y="968"/>
                  <a:pt x="90465" y="1"/>
                  <a:pt x="8926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3" name="Google Shape;873;p36"/>
          <p:cNvSpPr/>
          <p:nvPr/>
        </p:nvSpPr>
        <p:spPr>
          <a:xfrm>
            <a:off x="2430060" y="1595755"/>
            <a:ext cx="2935357" cy="238307"/>
          </a:xfrm>
          <a:custGeom>
            <a:rect b="b" l="l" r="r" t="t"/>
            <a:pathLst>
              <a:path extrusionOk="0" h="4371" w="53840">
                <a:moveTo>
                  <a:pt x="1" y="1"/>
                </a:moveTo>
                <a:lnTo>
                  <a:pt x="1" y="4370"/>
                </a:lnTo>
                <a:lnTo>
                  <a:pt x="51671" y="4370"/>
                </a:lnTo>
                <a:cubicBezTo>
                  <a:pt x="52872" y="4370"/>
                  <a:pt x="53839" y="3403"/>
                  <a:pt x="53839" y="2202"/>
                </a:cubicBezTo>
                <a:cubicBezTo>
                  <a:pt x="53839" y="968"/>
                  <a:pt x="52872" y="1"/>
                  <a:pt x="5167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4" name="Google Shape;874;p36"/>
          <p:cNvSpPr/>
          <p:nvPr/>
        </p:nvSpPr>
        <p:spPr>
          <a:xfrm>
            <a:off x="5079799" y="1503016"/>
            <a:ext cx="394725" cy="394670"/>
          </a:xfrm>
          <a:custGeom>
            <a:rect b="b" l="l" r="r" t="t"/>
            <a:pathLst>
              <a:path extrusionOk="0" h="7239" w="7240">
                <a:moveTo>
                  <a:pt x="3604" y="0"/>
                </a:moveTo>
                <a:cubicBezTo>
                  <a:pt x="1635" y="0"/>
                  <a:pt x="1" y="1602"/>
                  <a:pt x="1" y="3603"/>
                </a:cubicBezTo>
                <a:cubicBezTo>
                  <a:pt x="1" y="5604"/>
                  <a:pt x="1635" y="7239"/>
                  <a:pt x="3604" y="7239"/>
                </a:cubicBezTo>
                <a:cubicBezTo>
                  <a:pt x="5605" y="7239"/>
                  <a:pt x="7239" y="5604"/>
                  <a:pt x="7239" y="3603"/>
                </a:cubicBezTo>
                <a:cubicBezTo>
                  <a:pt x="7239" y="1602"/>
                  <a:pt x="5605" y="0"/>
                  <a:pt x="360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5" name="Google Shape;875;p36"/>
          <p:cNvSpPr/>
          <p:nvPr/>
        </p:nvSpPr>
        <p:spPr>
          <a:xfrm>
            <a:off x="5079799" y="1503016"/>
            <a:ext cx="394725" cy="394670"/>
          </a:xfrm>
          <a:custGeom>
            <a:rect b="b" l="l" r="r" t="t"/>
            <a:pathLst>
              <a:path extrusionOk="0" h="7239" w="7240">
                <a:moveTo>
                  <a:pt x="3637" y="434"/>
                </a:moveTo>
                <a:cubicBezTo>
                  <a:pt x="5371" y="434"/>
                  <a:pt x="6806" y="1835"/>
                  <a:pt x="6806" y="3603"/>
                </a:cubicBezTo>
                <a:cubicBezTo>
                  <a:pt x="6806" y="5371"/>
                  <a:pt x="5371" y="6805"/>
                  <a:pt x="3637" y="6805"/>
                </a:cubicBezTo>
                <a:cubicBezTo>
                  <a:pt x="1869" y="6805"/>
                  <a:pt x="435" y="5371"/>
                  <a:pt x="435" y="3603"/>
                </a:cubicBezTo>
                <a:cubicBezTo>
                  <a:pt x="435" y="1868"/>
                  <a:pt x="1869" y="434"/>
                  <a:pt x="3637" y="434"/>
                </a:cubicBezTo>
                <a:close/>
                <a:moveTo>
                  <a:pt x="3637" y="0"/>
                </a:moveTo>
                <a:cubicBezTo>
                  <a:pt x="1635" y="0"/>
                  <a:pt x="1" y="1635"/>
                  <a:pt x="1" y="3603"/>
                </a:cubicBezTo>
                <a:cubicBezTo>
                  <a:pt x="1" y="5604"/>
                  <a:pt x="1635" y="7239"/>
                  <a:pt x="3637" y="7239"/>
                </a:cubicBezTo>
                <a:cubicBezTo>
                  <a:pt x="5605" y="7239"/>
                  <a:pt x="7239" y="5604"/>
                  <a:pt x="7239" y="3603"/>
                </a:cubicBezTo>
                <a:cubicBezTo>
                  <a:pt x="7239" y="1602"/>
                  <a:pt x="5605" y="0"/>
                  <a:pt x="363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6" name="Google Shape;876;p36"/>
          <p:cNvSpPr/>
          <p:nvPr/>
        </p:nvSpPr>
        <p:spPr>
          <a:xfrm>
            <a:off x="1737098" y="2323872"/>
            <a:ext cx="495753" cy="495763"/>
          </a:xfrm>
          <a:custGeom>
            <a:rect b="b" l="l" r="r" t="t"/>
            <a:pathLst>
              <a:path extrusionOk="0" h="15756" w="15777">
                <a:moveTo>
                  <a:pt x="5420" y="0"/>
                </a:moveTo>
                <a:cubicBezTo>
                  <a:pt x="5148" y="0"/>
                  <a:pt x="4939" y="210"/>
                  <a:pt x="4939" y="482"/>
                </a:cubicBezTo>
                <a:lnTo>
                  <a:pt x="4939" y="2448"/>
                </a:lnTo>
                <a:cubicBezTo>
                  <a:pt x="4939" y="2720"/>
                  <a:pt x="5148" y="2951"/>
                  <a:pt x="5420" y="2951"/>
                </a:cubicBezTo>
                <a:cubicBezTo>
                  <a:pt x="5692" y="2951"/>
                  <a:pt x="5922" y="2720"/>
                  <a:pt x="5922" y="2448"/>
                </a:cubicBezTo>
                <a:lnTo>
                  <a:pt x="5922" y="482"/>
                </a:lnTo>
                <a:cubicBezTo>
                  <a:pt x="5922" y="210"/>
                  <a:pt x="5692" y="0"/>
                  <a:pt x="5420" y="0"/>
                </a:cubicBezTo>
                <a:close/>
                <a:moveTo>
                  <a:pt x="13308" y="0"/>
                </a:moveTo>
                <a:cubicBezTo>
                  <a:pt x="13036" y="0"/>
                  <a:pt x="12806" y="210"/>
                  <a:pt x="12806" y="482"/>
                </a:cubicBezTo>
                <a:lnTo>
                  <a:pt x="12806" y="2448"/>
                </a:lnTo>
                <a:cubicBezTo>
                  <a:pt x="12806" y="2720"/>
                  <a:pt x="13036" y="2951"/>
                  <a:pt x="13308" y="2951"/>
                </a:cubicBezTo>
                <a:cubicBezTo>
                  <a:pt x="13580" y="2951"/>
                  <a:pt x="13789" y="2720"/>
                  <a:pt x="13789" y="2448"/>
                </a:cubicBezTo>
                <a:lnTo>
                  <a:pt x="13789" y="482"/>
                </a:lnTo>
                <a:cubicBezTo>
                  <a:pt x="13789" y="210"/>
                  <a:pt x="13580" y="0"/>
                  <a:pt x="13308" y="0"/>
                </a:cubicBezTo>
                <a:close/>
                <a:moveTo>
                  <a:pt x="5922" y="5901"/>
                </a:moveTo>
                <a:lnTo>
                  <a:pt x="5922" y="7868"/>
                </a:lnTo>
                <a:lnTo>
                  <a:pt x="7889" y="7868"/>
                </a:lnTo>
                <a:lnTo>
                  <a:pt x="7889" y="5901"/>
                </a:lnTo>
                <a:close/>
                <a:moveTo>
                  <a:pt x="8872" y="5901"/>
                </a:moveTo>
                <a:lnTo>
                  <a:pt x="8872" y="7868"/>
                </a:lnTo>
                <a:lnTo>
                  <a:pt x="10839" y="7868"/>
                </a:lnTo>
                <a:lnTo>
                  <a:pt x="10839" y="5901"/>
                </a:lnTo>
                <a:close/>
                <a:moveTo>
                  <a:pt x="11822" y="5901"/>
                </a:moveTo>
                <a:lnTo>
                  <a:pt x="11822" y="7868"/>
                </a:lnTo>
                <a:lnTo>
                  <a:pt x="13789" y="7868"/>
                </a:lnTo>
                <a:lnTo>
                  <a:pt x="13789" y="5901"/>
                </a:lnTo>
                <a:close/>
                <a:moveTo>
                  <a:pt x="8872" y="8851"/>
                </a:moveTo>
                <a:lnTo>
                  <a:pt x="8872" y="10818"/>
                </a:lnTo>
                <a:lnTo>
                  <a:pt x="10839" y="10818"/>
                </a:lnTo>
                <a:lnTo>
                  <a:pt x="10839" y="8851"/>
                </a:lnTo>
                <a:close/>
                <a:moveTo>
                  <a:pt x="11822" y="8851"/>
                </a:moveTo>
                <a:lnTo>
                  <a:pt x="11822" y="10818"/>
                </a:lnTo>
                <a:lnTo>
                  <a:pt x="13789" y="10818"/>
                </a:lnTo>
                <a:lnTo>
                  <a:pt x="13789" y="8851"/>
                </a:lnTo>
                <a:close/>
                <a:moveTo>
                  <a:pt x="3830" y="9834"/>
                </a:moveTo>
                <a:cubicBezTo>
                  <a:pt x="3558" y="9834"/>
                  <a:pt x="3348" y="10065"/>
                  <a:pt x="3348" y="10337"/>
                </a:cubicBezTo>
                <a:lnTo>
                  <a:pt x="3348" y="12303"/>
                </a:lnTo>
                <a:cubicBezTo>
                  <a:pt x="3348" y="12575"/>
                  <a:pt x="3558" y="12806"/>
                  <a:pt x="3830" y="12806"/>
                </a:cubicBezTo>
                <a:lnTo>
                  <a:pt x="5796" y="12806"/>
                </a:lnTo>
                <a:cubicBezTo>
                  <a:pt x="6068" y="12806"/>
                  <a:pt x="6299" y="12575"/>
                  <a:pt x="6299" y="12303"/>
                </a:cubicBezTo>
                <a:cubicBezTo>
                  <a:pt x="6299" y="12031"/>
                  <a:pt x="6068" y="11822"/>
                  <a:pt x="5796" y="11822"/>
                </a:cubicBezTo>
                <a:lnTo>
                  <a:pt x="4332" y="11822"/>
                </a:lnTo>
                <a:lnTo>
                  <a:pt x="4332" y="10337"/>
                </a:lnTo>
                <a:cubicBezTo>
                  <a:pt x="4332" y="10065"/>
                  <a:pt x="4102" y="9834"/>
                  <a:pt x="3830" y="9834"/>
                </a:cubicBezTo>
                <a:close/>
                <a:moveTo>
                  <a:pt x="4018" y="1967"/>
                </a:moveTo>
                <a:cubicBezTo>
                  <a:pt x="3432" y="1967"/>
                  <a:pt x="2951" y="2448"/>
                  <a:pt x="2951" y="3055"/>
                </a:cubicBezTo>
                <a:lnTo>
                  <a:pt x="2951" y="6884"/>
                </a:lnTo>
                <a:lnTo>
                  <a:pt x="3934" y="6884"/>
                </a:lnTo>
                <a:lnTo>
                  <a:pt x="3934" y="4917"/>
                </a:lnTo>
                <a:lnTo>
                  <a:pt x="14773" y="4917"/>
                </a:lnTo>
                <a:lnTo>
                  <a:pt x="14773" y="11718"/>
                </a:lnTo>
                <a:cubicBezTo>
                  <a:pt x="14773" y="11759"/>
                  <a:pt x="14752" y="11822"/>
                  <a:pt x="14710" y="11822"/>
                </a:cubicBezTo>
                <a:lnTo>
                  <a:pt x="8872" y="11822"/>
                </a:lnTo>
                <a:lnTo>
                  <a:pt x="8872" y="12806"/>
                </a:lnTo>
                <a:lnTo>
                  <a:pt x="14710" y="12806"/>
                </a:lnTo>
                <a:cubicBezTo>
                  <a:pt x="15296" y="12806"/>
                  <a:pt x="15777" y="12303"/>
                  <a:pt x="15777" y="11718"/>
                </a:cubicBezTo>
                <a:lnTo>
                  <a:pt x="15777" y="3055"/>
                </a:lnTo>
                <a:cubicBezTo>
                  <a:pt x="15777" y="2448"/>
                  <a:pt x="15296" y="1967"/>
                  <a:pt x="14710" y="1967"/>
                </a:cubicBezTo>
                <a:lnTo>
                  <a:pt x="14291" y="1967"/>
                </a:lnTo>
                <a:lnTo>
                  <a:pt x="14291" y="2448"/>
                </a:lnTo>
                <a:cubicBezTo>
                  <a:pt x="14291" y="2992"/>
                  <a:pt x="13852" y="3432"/>
                  <a:pt x="13308" y="3432"/>
                </a:cubicBezTo>
                <a:cubicBezTo>
                  <a:pt x="12764" y="3432"/>
                  <a:pt x="12325" y="2992"/>
                  <a:pt x="12325" y="2448"/>
                </a:cubicBezTo>
                <a:lnTo>
                  <a:pt x="12325" y="1967"/>
                </a:lnTo>
                <a:lnTo>
                  <a:pt x="6403" y="1967"/>
                </a:lnTo>
                <a:lnTo>
                  <a:pt x="6403" y="2448"/>
                </a:lnTo>
                <a:cubicBezTo>
                  <a:pt x="6403" y="2992"/>
                  <a:pt x="5964" y="3432"/>
                  <a:pt x="5420" y="3432"/>
                </a:cubicBezTo>
                <a:cubicBezTo>
                  <a:pt x="4876" y="3432"/>
                  <a:pt x="4436" y="2992"/>
                  <a:pt x="4436" y="2448"/>
                </a:cubicBezTo>
                <a:lnTo>
                  <a:pt x="4436" y="1967"/>
                </a:lnTo>
                <a:close/>
                <a:moveTo>
                  <a:pt x="3955" y="8851"/>
                </a:moveTo>
                <a:cubicBezTo>
                  <a:pt x="5566" y="8851"/>
                  <a:pt x="6905" y="10190"/>
                  <a:pt x="6905" y="11822"/>
                </a:cubicBezTo>
                <a:cubicBezTo>
                  <a:pt x="6905" y="13433"/>
                  <a:pt x="5566" y="14772"/>
                  <a:pt x="3955" y="14772"/>
                </a:cubicBezTo>
                <a:cubicBezTo>
                  <a:pt x="2323" y="14772"/>
                  <a:pt x="984" y="13433"/>
                  <a:pt x="984" y="11822"/>
                </a:cubicBezTo>
                <a:cubicBezTo>
                  <a:pt x="984" y="10190"/>
                  <a:pt x="2323" y="8851"/>
                  <a:pt x="3955" y="8851"/>
                </a:cubicBezTo>
                <a:close/>
                <a:moveTo>
                  <a:pt x="3955" y="7868"/>
                </a:moveTo>
                <a:cubicBezTo>
                  <a:pt x="1779" y="7868"/>
                  <a:pt x="1" y="9646"/>
                  <a:pt x="1" y="11822"/>
                </a:cubicBezTo>
                <a:cubicBezTo>
                  <a:pt x="1" y="13998"/>
                  <a:pt x="1758" y="15756"/>
                  <a:pt x="3955" y="15756"/>
                </a:cubicBezTo>
                <a:cubicBezTo>
                  <a:pt x="6131" y="15756"/>
                  <a:pt x="7889" y="13998"/>
                  <a:pt x="7889" y="11822"/>
                </a:cubicBezTo>
                <a:cubicBezTo>
                  <a:pt x="7889" y="9646"/>
                  <a:pt x="6131" y="7868"/>
                  <a:pt x="3955" y="7868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7" name="Google Shape;877;p36"/>
          <p:cNvSpPr txBox="1"/>
          <p:nvPr/>
        </p:nvSpPr>
        <p:spPr>
          <a:xfrm>
            <a:off x="4899310" y="1145118"/>
            <a:ext cx="755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rPr>
              <a:t>60%</a:t>
            </a:r>
            <a:endParaRPr sz="2000">
              <a:solidFill>
                <a:schemeClr val="accen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78" name="Google Shape;878;p36"/>
          <p:cNvSpPr/>
          <p:nvPr/>
        </p:nvSpPr>
        <p:spPr>
          <a:xfrm>
            <a:off x="2430060" y="3229427"/>
            <a:ext cx="4984927" cy="238307"/>
          </a:xfrm>
          <a:custGeom>
            <a:rect b="b" l="l" r="r" t="t"/>
            <a:pathLst>
              <a:path extrusionOk="0" h="4371" w="91433">
                <a:moveTo>
                  <a:pt x="89264" y="434"/>
                </a:moveTo>
                <a:cubicBezTo>
                  <a:pt x="90232" y="434"/>
                  <a:pt x="91032" y="1235"/>
                  <a:pt x="91032" y="2202"/>
                </a:cubicBezTo>
                <a:cubicBezTo>
                  <a:pt x="91032" y="3170"/>
                  <a:pt x="90232" y="3970"/>
                  <a:pt x="89264" y="3970"/>
                </a:cubicBezTo>
                <a:lnTo>
                  <a:pt x="434" y="3970"/>
                </a:lnTo>
                <a:lnTo>
                  <a:pt x="434" y="434"/>
                </a:lnTo>
                <a:close/>
                <a:moveTo>
                  <a:pt x="1" y="1"/>
                </a:moveTo>
                <a:lnTo>
                  <a:pt x="1" y="4371"/>
                </a:lnTo>
                <a:lnTo>
                  <a:pt x="89264" y="4371"/>
                </a:lnTo>
                <a:cubicBezTo>
                  <a:pt x="90465" y="4371"/>
                  <a:pt x="91433" y="3403"/>
                  <a:pt x="91433" y="2202"/>
                </a:cubicBezTo>
                <a:cubicBezTo>
                  <a:pt x="91433" y="1001"/>
                  <a:pt x="90465" y="1"/>
                  <a:pt x="8926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9" name="Google Shape;879;p36"/>
          <p:cNvSpPr/>
          <p:nvPr/>
        </p:nvSpPr>
        <p:spPr>
          <a:xfrm>
            <a:off x="2430060" y="3229427"/>
            <a:ext cx="3189965" cy="238307"/>
          </a:xfrm>
          <a:custGeom>
            <a:rect b="b" l="l" r="r" t="t"/>
            <a:pathLst>
              <a:path extrusionOk="0" h="4371" w="58510">
                <a:moveTo>
                  <a:pt x="1" y="1"/>
                </a:moveTo>
                <a:lnTo>
                  <a:pt x="1" y="4371"/>
                </a:lnTo>
                <a:lnTo>
                  <a:pt x="56708" y="4371"/>
                </a:lnTo>
                <a:cubicBezTo>
                  <a:pt x="57708" y="4371"/>
                  <a:pt x="58509" y="3570"/>
                  <a:pt x="58509" y="2569"/>
                </a:cubicBezTo>
                <a:lnTo>
                  <a:pt x="58509" y="1835"/>
                </a:lnTo>
                <a:cubicBezTo>
                  <a:pt x="58509" y="835"/>
                  <a:pt x="57708" y="1"/>
                  <a:pt x="5670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0" name="Google Shape;880;p36"/>
          <p:cNvSpPr/>
          <p:nvPr/>
        </p:nvSpPr>
        <p:spPr>
          <a:xfrm>
            <a:off x="5412645" y="3151245"/>
            <a:ext cx="394670" cy="394670"/>
          </a:xfrm>
          <a:custGeom>
            <a:rect b="b" l="l" r="r" t="t"/>
            <a:pathLst>
              <a:path extrusionOk="0" h="7239" w="7239">
                <a:moveTo>
                  <a:pt x="3603" y="0"/>
                </a:moveTo>
                <a:cubicBezTo>
                  <a:pt x="1601" y="0"/>
                  <a:pt x="0" y="1635"/>
                  <a:pt x="0" y="3636"/>
                </a:cubicBezTo>
                <a:cubicBezTo>
                  <a:pt x="0" y="5638"/>
                  <a:pt x="1601" y="7239"/>
                  <a:pt x="3603" y="7239"/>
                </a:cubicBezTo>
                <a:cubicBezTo>
                  <a:pt x="5604" y="7239"/>
                  <a:pt x="7239" y="5638"/>
                  <a:pt x="7239" y="3636"/>
                </a:cubicBezTo>
                <a:cubicBezTo>
                  <a:pt x="7239" y="1635"/>
                  <a:pt x="5604" y="0"/>
                  <a:pt x="360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81" name="Google Shape;881;p36"/>
          <p:cNvGrpSpPr/>
          <p:nvPr/>
        </p:nvGrpSpPr>
        <p:grpSpPr>
          <a:xfrm>
            <a:off x="1737085" y="1467011"/>
            <a:ext cx="495778" cy="495772"/>
            <a:chOff x="-1284050" y="2692025"/>
            <a:chExt cx="371425" cy="371950"/>
          </a:xfrm>
        </p:grpSpPr>
        <p:sp>
          <p:nvSpPr>
            <p:cNvPr id="882" name="Google Shape;882;p36"/>
            <p:cNvSpPr/>
            <p:nvPr/>
          </p:nvSpPr>
          <p:spPr>
            <a:xfrm>
              <a:off x="-1246900" y="2729700"/>
              <a:ext cx="334275" cy="334275"/>
            </a:xfrm>
            <a:custGeom>
              <a:rect b="b" l="l" r="r" t="t"/>
              <a:pathLst>
                <a:path extrusionOk="0" h="13371" w="13371">
                  <a:moveTo>
                    <a:pt x="6696" y="0"/>
                  </a:moveTo>
                  <a:cubicBezTo>
                    <a:pt x="5587" y="0"/>
                    <a:pt x="4541" y="251"/>
                    <a:pt x="3620" y="733"/>
                  </a:cubicBezTo>
                  <a:cubicBezTo>
                    <a:pt x="3620" y="816"/>
                    <a:pt x="3620" y="900"/>
                    <a:pt x="3620" y="963"/>
                  </a:cubicBezTo>
                  <a:lnTo>
                    <a:pt x="3536" y="1946"/>
                  </a:lnTo>
                  <a:lnTo>
                    <a:pt x="4101" y="2490"/>
                  </a:lnTo>
                  <a:cubicBezTo>
                    <a:pt x="4854" y="2030"/>
                    <a:pt x="5733" y="1758"/>
                    <a:pt x="6696" y="1758"/>
                  </a:cubicBezTo>
                  <a:cubicBezTo>
                    <a:pt x="9395" y="1758"/>
                    <a:pt x="11613" y="3955"/>
                    <a:pt x="11613" y="6675"/>
                  </a:cubicBezTo>
                  <a:cubicBezTo>
                    <a:pt x="11613" y="9395"/>
                    <a:pt x="9395" y="11592"/>
                    <a:pt x="6675" y="11592"/>
                  </a:cubicBezTo>
                  <a:cubicBezTo>
                    <a:pt x="3976" y="11592"/>
                    <a:pt x="1779" y="9395"/>
                    <a:pt x="1779" y="6675"/>
                  </a:cubicBezTo>
                  <a:cubicBezTo>
                    <a:pt x="1779" y="5733"/>
                    <a:pt x="2030" y="4834"/>
                    <a:pt x="2511" y="4080"/>
                  </a:cubicBezTo>
                  <a:lnTo>
                    <a:pt x="1904" y="3473"/>
                  </a:lnTo>
                  <a:lnTo>
                    <a:pt x="1046" y="3536"/>
                  </a:lnTo>
                  <a:lnTo>
                    <a:pt x="774" y="3536"/>
                  </a:lnTo>
                  <a:cubicBezTo>
                    <a:pt x="293" y="4478"/>
                    <a:pt x="0" y="5545"/>
                    <a:pt x="0" y="6675"/>
                  </a:cubicBezTo>
                  <a:cubicBezTo>
                    <a:pt x="0" y="10378"/>
                    <a:pt x="2992" y="13370"/>
                    <a:pt x="6696" y="13370"/>
                  </a:cubicBezTo>
                  <a:cubicBezTo>
                    <a:pt x="10378" y="13370"/>
                    <a:pt x="13370" y="10378"/>
                    <a:pt x="13370" y="6675"/>
                  </a:cubicBezTo>
                  <a:cubicBezTo>
                    <a:pt x="13370" y="2992"/>
                    <a:pt x="10378" y="0"/>
                    <a:pt x="66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36"/>
            <p:cNvSpPr/>
            <p:nvPr/>
          </p:nvSpPr>
          <p:spPr>
            <a:xfrm>
              <a:off x="-1162175" y="2814425"/>
              <a:ext cx="164800" cy="164275"/>
            </a:xfrm>
            <a:custGeom>
              <a:rect b="b" l="l" r="r" t="t"/>
              <a:pathLst>
                <a:path extrusionOk="0" h="6571" w="6592">
                  <a:moveTo>
                    <a:pt x="3307" y="1"/>
                  </a:moveTo>
                  <a:cubicBezTo>
                    <a:pt x="2805" y="1"/>
                    <a:pt x="2323" y="105"/>
                    <a:pt x="1905" y="294"/>
                  </a:cubicBezTo>
                  <a:lnTo>
                    <a:pt x="1926" y="336"/>
                  </a:lnTo>
                  <a:lnTo>
                    <a:pt x="3160" y="1570"/>
                  </a:lnTo>
                  <a:lnTo>
                    <a:pt x="3307" y="1570"/>
                  </a:lnTo>
                  <a:cubicBezTo>
                    <a:pt x="4248" y="1570"/>
                    <a:pt x="5022" y="2344"/>
                    <a:pt x="5022" y="3286"/>
                  </a:cubicBezTo>
                  <a:cubicBezTo>
                    <a:pt x="5022" y="4248"/>
                    <a:pt x="4248" y="5022"/>
                    <a:pt x="3307" y="5022"/>
                  </a:cubicBezTo>
                  <a:cubicBezTo>
                    <a:pt x="2344" y="5022"/>
                    <a:pt x="1570" y="4248"/>
                    <a:pt x="1570" y="3286"/>
                  </a:cubicBezTo>
                  <a:cubicBezTo>
                    <a:pt x="1570" y="3244"/>
                    <a:pt x="1570" y="3202"/>
                    <a:pt x="1570" y="3160"/>
                  </a:cubicBezTo>
                  <a:lnTo>
                    <a:pt x="336" y="1926"/>
                  </a:lnTo>
                  <a:lnTo>
                    <a:pt x="315" y="1905"/>
                  </a:lnTo>
                  <a:cubicBezTo>
                    <a:pt x="126" y="2323"/>
                    <a:pt x="1" y="2784"/>
                    <a:pt x="1" y="3286"/>
                  </a:cubicBezTo>
                  <a:cubicBezTo>
                    <a:pt x="1" y="5106"/>
                    <a:pt x="1486" y="6571"/>
                    <a:pt x="3307" y="6571"/>
                  </a:cubicBezTo>
                  <a:cubicBezTo>
                    <a:pt x="5127" y="6571"/>
                    <a:pt x="6592" y="5106"/>
                    <a:pt x="6592" y="3286"/>
                  </a:cubicBezTo>
                  <a:cubicBezTo>
                    <a:pt x="6592" y="1465"/>
                    <a:pt x="5127" y="1"/>
                    <a:pt x="33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36"/>
            <p:cNvSpPr/>
            <p:nvPr/>
          </p:nvSpPr>
          <p:spPr>
            <a:xfrm>
              <a:off x="-1284050" y="2692025"/>
              <a:ext cx="204025" cy="203500"/>
            </a:xfrm>
            <a:custGeom>
              <a:rect b="b" l="l" r="r" t="t"/>
              <a:pathLst>
                <a:path extrusionOk="0" h="8140" w="8161">
                  <a:moveTo>
                    <a:pt x="2511" y="1"/>
                  </a:moveTo>
                  <a:cubicBezTo>
                    <a:pt x="2428" y="1"/>
                    <a:pt x="2365" y="43"/>
                    <a:pt x="2344" y="147"/>
                  </a:cubicBezTo>
                  <a:lnTo>
                    <a:pt x="2260" y="1340"/>
                  </a:lnTo>
                  <a:lnTo>
                    <a:pt x="1800" y="900"/>
                  </a:lnTo>
                  <a:cubicBezTo>
                    <a:pt x="1716" y="796"/>
                    <a:pt x="1591" y="754"/>
                    <a:pt x="1486" y="754"/>
                  </a:cubicBezTo>
                  <a:cubicBezTo>
                    <a:pt x="1361" y="754"/>
                    <a:pt x="1235" y="796"/>
                    <a:pt x="1151" y="900"/>
                  </a:cubicBezTo>
                  <a:lnTo>
                    <a:pt x="879" y="1172"/>
                  </a:lnTo>
                  <a:cubicBezTo>
                    <a:pt x="691" y="1361"/>
                    <a:pt x="691" y="1654"/>
                    <a:pt x="879" y="1821"/>
                  </a:cubicBezTo>
                  <a:lnTo>
                    <a:pt x="1277" y="2219"/>
                  </a:lnTo>
                  <a:lnTo>
                    <a:pt x="189" y="2302"/>
                  </a:lnTo>
                  <a:cubicBezTo>
                    <a:pt x="63" y="2323"/>
                    <a:pt x="1" y="2470"/>
                    <a:pt x="105" y="2574"/>
                  </a:cubicBezTo>
                  <a:lnTo>
                    <a:pt x="1884" y="4353"/>
                  </a:lnTo>
                  <a:cubicBezTo>
                    <a:pt x="2030" y="4499"/>
                    <a:pt x="2219" y="4583"/>
                    <a:pt x="2428" y="4583"/>
                  </a:cubicBezTo>
                  <a:lnTo>
                    <a:pt x="2532" y="4583"/>
                  </a:lnTo>
                  <a:lnTo>
                    <a:pt x="3558" y="4499"/>
                  </a:lnTo>
                  <a:lnTo>
                    <a:pt x="7073" y="8014"/>
                  </a:lnTo>
                  <a:cubicBezTo>
                    <a:pt x="7136" y="8077"/>
                    <a:pt x="7240" y="8119"/>
                    <a:pt x="7324" y="8119"/>
                  </a:cubicBezTo>
                  <a:lnTo>
                    <a:pt x="7742" y="8140"/>
                  </a:lnTo>
                  <a:lnTo>
                    <a:pt x="7763" y="8140"/>
                  </a:lnTo>
                  <a:cubicBezTo>
                    <a:pt x="7993" y="8140"/>
                    <a:pt x="8161" y="7952"/>
                    <a:pt x="8140" y="7721"/>
                  </a:cubicBezTo>
                  <a:lnTo>
                    <a:pt x="8119" y="7345"/>
                  </a:lnTo>
                  <a:cubicBezTo>
                    <a:pt x="8119" y="7240"/>
                    <a:pt x="8077" y="7157"/>
                    <a:pt x="8014" y="7094"/>
                  </a:cubicBezTo>
                  <a:lnTo>
                    <a:pt x="7512" y="6592"/>
                  </a:lnTo>
                  <a:lnTo>
                    <a:pt x="6382" y="5462"/>
                  </a:lnTo>
                  <a:lnTo>
                    <a:pt x="6361" y="5441"/>
                  </a:lnTo>
                  <a:lnTo>
                    <a:pt x="5190" y="4269"/>
                  </a:lnTo>
                  <a:lnTo>
                    <a:pt x="4541" y="3620"/>
                  </a:lnTo>
                  <a:lnTo>
                    <a:pt x="4625" y="2512"/>
                  </a:lnTo>
                  <a:lnTo>
                    <a:pt x="4646" y="2428"/>
                  </a:lnTo>
                  <a:cubicBezTo>
                    <a:pt x="4646" y="2219"/>
                    <a:pt x="4562" y="1988"/>
                    <a:pt x="4415" y="1821"/>
                  </a:cubicBezTo>
                  <a:lnTo>
                    <a:pt x="2616" y="43"/>
                  </a:lnTo>
                  <a:cubicBezTo>
                    <a:pt x="2595" y="1"/>
                    <a:pt x="2553" y="1"/>
                    <a:pt x="25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5" name="Google Shape;885;p36"/>
          <p:cNvSpPr txBox="1"/>
          <p:nvPr/>
        </p:nvSpPr>
        <p:spPr>
          <a:xfrm>
            <a:off x="5232135" y="2793343"/>
            <a:ext cx="755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rPr>
              <a:t>70%</a:t>
            </a:r>
            <a:endParaRPr sz="20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86" name="Google Shape;886;p36"/>
          <p:cNvSpPr/>
          <p:nvPr/>
        </p:nvSpPr>
        <p:spPr>
          <a:xfrm>
            <a:off x="5412645" y="3153044"/>
            <a:ext cx="394670" cy="392871"/>
          </a:xfrm>
          <a:custGeom>
            <a:rect b="b" l="l" r="r" t="t"/>
            <a:pathLst>
              <a:path extrusionOk="0" h="7206" w="7239">
                <a:moveTo>
                  <a:pt x="3603" y="401"/>
                </a:moveTo>
                <a:cubicBezTo>
                  <a:pt x="5371" y="401"/>
                  <a:pt x="6805" y="1835"/>
                  <a:pt x="6805" y="3603"/>
                </a:cubicBezTo>
                <a:cubicBezTo>
                  <a:pt x="6805" y="5371"/>
                  <a:pt x="5371" y="6806"/>
                  <a:pt x="3603" y="6806"/>
                </a:cubicBezTo>
                <a:cubicBezTo>
                  <a:pt x="1835" y="6806"/>
                  <a:pt x="434" y="5371"/>
                  <a:pt x="434" y="3603"/>
                </a:cubicBezTo>
                <a:cubicBezTo>
                  <a:pt x="434" y="1835"/>
                  <a:pt x="1868" y="401"/>
                  <a:pt x="3603" y="401"/>
                </a:cubicBezTo>
                <a:close/>
                <a:moveTo>
                  <a:pt x="3603" y="1"/>
                </a:moveTo>
                <a:cubicBezTo>
                  <a:pt x="1635" y="1"/>
                  <a:pt x="0" y="1602"/>
                  <a:pt x="0" y="3603"/>
                </a:cubicBezTo>
                <a:cubicBezTo>
                  <a:pt x="0" y="5605"/>
                  <a:pt x="1601" y="7206"/>
                  <a:pt x="3603" y="7206"/>
                </a:cubicBezTo>
                <a:cubicBezTo>
                  <a:pt x="5604" y="7206"/>
                  <a:pt x="7239" y="5605"/>
                  <a:pt x="7239" y="3603"/>
                </a:cubicBezTo>
                <a:cubicBezTo>
                  <a:pt x="7239" y="1602"/>
                  <a:pt x="5604" y="1"/>
                  <a:pt x="360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7" name="Google Shape;887;p36"/>
          <p:cNvSpPr/>
          <p:nvPr/>
        </p:nvSpPr>
        <p:spPr>
          <a:xfrm>
            <a:off x="2430060" y="2428947"/>
            <a:ext cx="4984927" cy="238307"/>
          </a:xfrm>
          <a:custGeom>
            <a:rect b="b" l="l" r="r" t="t"/>
            <a:pathLst>
              <a:path extrusionOk="0" h="4371" w="91433">
                <a:moveTo>
                  <a:pt x="89264" y="401"/>
                </a:moveTo>
                <a:cubicBezTo>
                  <a:pt x="90232" y="401"/>
                  <a:pt x="91032" y="1202"/>
                  <a:pt x="91032" y="2169"/>
                </a:cubicBezTo>
                <a:cubicBezTo>
                  <a:pt x="91032" y="3136"/>
                  <a:pt x="90232" y="3937"/>
                  <a:pt x="89264" y="3937"/>
                </a:cubicBezTo>
                <a:lnTo>
                  <a:pt x="434" y="3937"/>
                </a:lnTo>
                <a:lnTo>
                  <a:pt x="434" y="401"/>
                </a:lnTo>
                <a:close/>
                <a:moveTo>
                  <a:pt x="1" y="1"/>
                </a:moveTo>
                <a:lnTo>
                  <a:pt x="1" y="4371"/>
                </a:lnTo>
                <a:lnTo>
                  <a:pt x="89264" y="4371"/>
                </a:lnTo>
                <a:cubicBezTo>
                  <a:pt x="90465" y="4371"/>
                  <a:pt x="91433" y="3370"/>
                  <a:pt x="91433" y="2169"/>
                </a:cubicBezTo>
                <a:cubicBezTo>
                  <a:pt x="91433" y="968"/>
                  <a:pt x="90465" y="1"/>
                  <a:pt x="8926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8" name="Google Shape;888;p36"/>
          <p:cNvSpPr/>
          <p:nvPr/>
        </p:nvSpPr>
        <p:spPr>
          <a:xfrm>
            <a:off x="2430060" y="2428947"/>
            <a:ext cx="3839189" cy="238307"/>
          </a:xfrm>
          <a:custGeom>
            <a:rect b="b" l="l" r="r" t="t"/>
            <a:pathLst>
              <a:path extrusionOk="0" h="4371" w="70418">
                <a:moveTo>
                  <a:pt x="1" y="1"/>
                </a:moveTo>
                <a:lnTo>
                  <a:pt x="1" y="4371"/>
                </a:lnTo>
                <a:lnTo>
                  <a:pt x="68216" y="4371"/>
                </a:lnTo>
                <a:cubicBezTo>
                  <a:pt x="69417" y="4371"/>
                  <a:pt x="70418" y="3370"/>
                  <a:pt x="70418" y="2169"/>
                </a:cubicBezTo>
                <a:cubicBezTo>
                  <a:pt x="70418" y="968"/>
                  <a:pt x="69450" y="1"/>
                  <a:pt x="6821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9" name="Google Shape;889;p36"/>
          <p:cNvSpPr/>
          <p:nvPr/>
        </p:nvSpPr>
        <p:spPr>
          <a:xfrm>
            <a:off x="5992795" y="2327103"/>
            <a:ext cx="392871" cy="394725"/>
          </a:xfrm>
          <a:custGeom>
            <a:rect b="b" l="l" r="r" t="t"/>
            <a:pathLst>
              <a:path extrusionOk="0" h="7240" w="7206">
                <a:moveTo>
                  <a:pt x="3603" y="1"/>
                </a:moveTo>
                <a:cubicBezTo>
                  <a:pt x="1601" y="1"/>
                  <a:pt x="0" y="1635"/>
                  <a:pt x="0" y="3637"/>
                </a:cubicBezTo>
                <a:cubicBezTo>
                  <a:pt x="0" y="5605"/>
                  <a:pt x="1601" y="7239"/>
                  <a:pt x="3603" y="7239"/>
                </a:cubicBezTo>
                <a:cubicBezTo>
                  <a:pt x="5604" y="7239"/>
                  <a:pt x="7205" y="5605"/>
                  <a:pt x="7205" y="3637"/>
                </a:cubicBezTo>
                <a:cubicBezTo>
                  <a:pt x="7205" y="1635"/>
                  <a:pt x="5604" y="1"/>
                  <a:pt x="360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0" name="Google Shape;890;p36"/>
          <p:cNvSpPr txBox="1"/>
          <p:nvPr/>
        </p:nvSpPr>
        <p:spPr>
          <a:xfrm>
            <a:off x="5811372" y="1989218"/>
            <a:ext cx="755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75%</a:t>
            </a:r>
            <a:endParaRPr sz="2000">
              <a:solidFill>
                <a:schemeClr val="accent3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891" name="Google Shape;891;p36"/>
          <p:cNvGrpSpPr/>
          <p:nvPr/>
        </p:nvGrpSpPr>
        <p:grpSpPr>
          <a:xfrm>
            <a:off x="1737083" y="3100675"/>
            <a:ext cx="495782" cy="495788"/>
            <a:chOff x="1777925" y="1953700"/>
            <a:chExt cx="294600" cy="296950"/>
          </a:xfrm>
        </p:grpSpPr>
        <p:sp>
          <p:nvSpPr>
            <p:cNvPr id="892" name="Google Shape;892;p36"/>
            <p:cNvSpPr/>
            <p:nvPr/>
          </p:nvSpPr>
          <p:spPr>
            <a:xfrm>
              <a:off x="1794450" y="2052125"/>
              <a:ext cx="278075" cy="198525"/>
            </a:xfrm>
            <a:custGeom>
              <a:rect b="b" l="l" r="r" t="t"/>
              <a:pathLst>
                <a:path extrusionOk="0" h="7941" w="11123">
                  <a:moveTo>
                    <a:pt x="10545" y="1"/>
                  </a:moveTo>
                  <a:cubicBezTo>
                    <a:pt x="10499" y="1"/>
                    <a:pt x="10449" y="11"/>
                    <a:pt x="10397" y="33"/>
                  </a:cubicBezTo>
                  <a:cubicBezTo>
                    <a:pt x="10208" y="64"/>
                    <a:pt x="10145" y="253"/>
                    <a:pt x="10177" y="474"/>
                  </a:cubicBezTo>
                  <a:cubicBezTo>
                    <a:pt x="10334" y="1009"/>
                    <a:pt x="10460" y="1514"/>
                    <a:pt x="10460" y="1986"/>
                  </a:cubicBezTo>
                  <a:cubicBezTo>
                    <a:pt x="10460" y="4885"/>
                    <a:pt x="8129" y="7247"/>
                    <a:pt x="5199" y="7247"/>
                  </a:cubicBezTo>
                  <a:cubicBezTo>
                    <a:pt x="3561" y="7247"/>
                    <a:pt x="2017" y="6460"/>
                    <a:pt x="1040" y="5137"/>
                  </a:cubicBezTo>
                  <a:lnTo>
                    <a:pt x="1734" y="5137"/>
                  </a:lnTo>
                  <a:cubicBezTo>
                    <a:pt x="1954" y="5137"/>
                    <a:pt x="2112" y="4979"/>
                    <a:pt x="2112" y="4790"/>
                  </a:cubicBezTo>
                  <a:cubicBezTo>
                    <a:pt x="2112" y="4601"/>
                    <a:pt x="1954" y="4444"/>
                    <a:pt x="1734" y="4444"/>
                  </a:cubicBezTo>
                  <a:lnTo>
                    <a:pt x="379" y="4444"/>
                  </a:lnTo>
                  <a:cubicBezTo>
                    <a:pt x="158" y="4444"/>
                    <a:pt x="1" y="4601"/>
                    <a:pt x="1" y="4790"/>
                  </a:cubicBezTo>
                  <a:lnTo>
                    <a:pt x="1" y="6176"/>
                  </a:lnTo>
                  <a:cubicBezTo>
                    <a:pt x="1" y="6365"/>
                    <a:pt x="158" y="6523"/>
                    <a:pt x="379" y="6523"/>
                  </a:cubicBezTo>
                  <a:cubicBezTo>
                    <a:pt x="568" y="6523"/>
                    <a:pt x="725" y="6365"/>
                    <a:pt x="725" y="6176"/>
                  </a:cubicBezTo>
                  <a:lnTo>
                    <a:pt x="725" y="5830"/>
                  </a:lnTo>
                  <a:cubicBezTo>
                    <a:pt x="1860" y="7184"/>
                    <a:pt x="3529" y="7941"/>
                    <a:pt x="5199" y="7941"/>
                  </a:cubicBezTo>
                  <a:cubicBezTo>
                    <a:pt x="8476" y="7941"/>
                    <a:pt x="11122" y="5294"/>
                    <a:pt x="11122" y="2049"/>
                  </a:cubicBezTo>
                  <a:cubicBezTo>
                    <a:pt x="11122" y="1482"/>
                    <a:pt x="11028" y="883"/>
                    <a:pt x="10839" y="253"/>
                  </a:cubicBezTo>
                  <a:cubicBezTo>
                    <a:pt x="10814" y="109"/>
                    <a:pt x="10698" y="1"/>
                    <a:pt x="1054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36"/>
            <p:cNvSpPr/>
            <p:nvPr/>
          </p:nvSpPr>
          <p:spPr>
            <a:xfrm>
              <a:off x="1777925" y="1953700"/>
              <a:ext cx="278050" cy="198675"/>
            </a:xfrm>
            <a:custGeom>
              <a:rect b="b" l="l" r="r" t="t"/>
              <a:pathLst>
                <a:path extrusionOk="0" h="7947" w="11122">
                  <a:moveTo>
                    <a:pt x="5892" y="0"/>
                  </a:moveTo>
                  <a:cubicBezTo>
                    <a:pt x="2647" y="0"/>
                    <a:pt x="0" y="2615"/>
                    <a:pt x="0" y="5892"/>
                  </a:cubicBezTo>
                  <a:cubicBezTo>
                    <a:pt x="0" y="6459"/>
                    <a:pt x="63" y="7026"/>
                    <a:pt x="284" y="7656"/>
                  </a:cubicBezTo>
                  <a:cubicBezTo>
                    <a:pt x="310" y="7869"/>
                    <a:pt x="450" y="7947"/>
                    <a:pt x="606" y="7947"/>
                  </a:cubicBezTo>
                  <a:cubicBezTo>
                    <a:pt x="635" y="7947"/>
                    <a:pt x="664" y="7944"/>
                    <a:pt x="693" y="7939"/>
                  </a:cubicBezTo>
                  <a:cubicBezTo>
                    <a:pt x="914" y="7908"/>
                    <a:pt x="977" y="7719"/>
                    <a:pt x="945" y="7498"/>
                  </a:cubicBezTo>
                  <a:cubicBezTo>
                    <a:pt x="788" y="6963"/>
                    <a:pt x="662" y="6459"/>
                    <a:pt x="662" y="5923"/>
                  </a:cubicBezTo>
                  <a:cubicBezTo>
                    <a:pt x="662" y="3056"/>
                    <a:pt x="2993" y="693"/>
                    <a:pt x="5923" y="693"/>
                  </a:cubicBezTo>
                  <a:cubicBezTo>
                    <a:pt x="7561" y="693"/>
                    <a:pt x="9105" y="1481"/>
                    <a:pt x="10082" y="2773"/>
                  </a:cubicBezTo>
                  <a:lnTo>
                    <a:pt x="9389" y="2773"/>
                  </a:lnTo>
                  <a:cubicBezTo>
                    <a:pt x="9168" y="2773"/>
                    <a:pt x="9011" y="2930"/>
                    <a:pt x="9011" y="3151"/>
                  </a:cubicBezTo>
                  <a:cubicBezTo>
                    <a:pt x="9011" y="3340"/>
                    <a:pt x="9168" y="3497"/>
                    <a:pt x="9389" y="3497"/>
                  </a:cubicBezTo>
                  <a:lnTo>
                    <a:pt x="10743" y="3497"/>
                  </a:lnTo>
                  <a:cubicBezTo>
                    <a:pt x="10964" y="3497"/>
                    <a:pt x="11121" y="3340"/>
                    <a:pt x="11121" y="3151"/>
                  </a:cubicBezTo>
                  <a:lnTo>
                    <a:pt x="11121" y="1765"/>
                  </a:lnTo>
                  <a:cubicBezTo>
                    <a:pt x="11121" y="1575"/>
                    <a:pt x="10964" y="1418"/>
                    <a:pt x="10743" y="1418"/>
                  </a:cubicBezTo>
                  <a:cubicBezTo>
                    <a:pt x="10554" y="1418"/>
                    <a:pt x="10397" y="1575"/>
                    <a:pt x="10397" y="1765"/>
                  </a:cubicBezTo>
                  <a:lnTo>
                    <a:pt x="10397" y="2111"/>
                  </a:lnTo>
                  <a:cubicBezTo>
                    <a:pt x="9263" y="725"/>
                    <a:pt x="7593" y="0"/>
                    <a:pt x="589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36"/>
            <p:cNvSpPr/>
            <p:nvPr/>
          </p:nvSpPr>
          <p:spPr>
            <a:xfrm>
              <a:off x="1829125" y="2006475"/>
              <a:ext cx="191400" cy="191400"/>
            </a:xfrm>
            <a:custGeom>
              <a:rect b="b" l="l" r="r" t="t"/>
              <a:pathLst>
                <a:path extrusionOk="0" h="7656" w="7656">
                  <a:moveTo>
                    <a:pt x="4190" y="693"/>
                  </a:moveTo>
                  <a:cubicBezTo>
                    <a:pt x="4757" y="788"/>
                    <a:pt x="5324" y="1008"/>
                    <a:pt x="5797" y="1386"/>
                  </a:cubicBezTo>
                  <a:lnTo>
                    <a:pt x="5545" y="1607"/>
                  </a:lnTo>
                  <a:cubicBezTo>
                    <a:pt x="5450" y="1733"/>
                    <a:pt x="5450" y="1953"/>
                    <a:pt x="5545" y="2079"/>
                  </a:cubicBezTo>
                  <a:cubicBezTo>
                    <a:pt x="5608" y="2142"/>
                    <a:pt x="5702" y="2174"/>
                    <a:pt x="5793" y="2174"/>
                  </a:cubicBezTo>
                  <a:cubicBezTo>
                    <a:pt x="5884" y="2174"/>
                    <a:pt x="5970" y="2142"/>
                    <a:pt x="6017" y="2079"/>
                  </a:cubicBezTo>
                  <a:lnTo>
                    <a:pt x="6270" y="1859"/>
                  </a:lnTo>
                  <a:cubicBezTo>
                    <a:pt x="6616" y="2268"/>
                    <a:pt x="6868" y="2835"/>
                    <a:pt x="6931" y="3466"/>
                  </a:cubicBezTo>
                  <a:lnTo>
                    <a:pt x="6616" y="3466"/>
                  </a:lnTo>
                  <a:cubicBezTo>
                    <a:pt x="6427" y="3466"/>
                    <a:pt x="6270" y="3623"/>
                    <a:pt x="6270" y="3812"/>
                  </a:cubicBezTo>
                  <a:cubicBezTo>
                    <a:pt x="6270" y="4001"/>
                    <a:pt x="6427" y="4159"/>
                    <a:pt x="6616" y="4159"/>
                  </a:cubicBezTo>
                  <a:lnTo>
                    <a:pt x="6931" y="4159"/>
                  </a:lnTo>
                  <a:cubicBezTo>
                    <a:pt x="6868" y="4757"/>
                    <a:pt x="6616" y="5324"/>
                    <a:pt x="6270" y="5797"/>
                  </a:cubicBezTo>
                  <a:lnTo>
                    <a:pt x="6017" y="5545"/>
                  </a:lnTo>
                  <a:cubicBezTo>
                    <a:pt x="5970" y="5482"/>
                    <a:pt x="5884" y="5450"/>
                    <a:pt x="5793" y="5450"/>
                  </a:cubicBezTo>
                  <a:cubicBezTo>
                    <a:pt x="5702" y="5450"/>
                    <a:pt x="5608" y="5482"/>
                    <a:pt x="5545" y="5545"/>
                  </a:cubicBezTo>
                  <a:cubicBezTo>
                    <a:pt x="5450" y="5671"/>
                    <a:pt x="5450" y="5923"/>
                    <a:pt x="5545" y="6017"/>
                  </a:cubicBezTo>
                  <a:lnTo>
                    <a:pt x="5797" y="6270"/>
                  </a:lnTo>
                  <a:cubicBezTo>
                    <a:pt x="5356" y="6616"/>
                    <a:pt x="4820" y="6837"/>
                    <a:pt x="4190" y="6931"/>
                  </a:cubicBezTo>
                  <a:lnTo>
                    <a:pt x="4190" y="6616"/>
                  </a:lnTo>
                  <a:cubicBezTo>
                    <a:pt x="4190" y="6427"/>
                    <a:pt x="4033" y="6270"/>
                    <a:pt x="3812" y="6270"/>
                  </a:cubicBezTo>
                  <a:cubicBezTo>
                    <a:pt x="3623" y="6270"/>
                    <a:pt x="3466" y="6427"/>
                    <a:pt x="3466" y="6616"/>
                  </a:cubicBezTo>
                  <a:lnTo>
                    <a:pt x="3466" y="6931"/>
                  </a:lnTo>
                  <a:cubicBezTo>
                    <a:pt x="2867" y="6837"/>
                    <a:pt x="2331" y="6616"/>
                    <a:pt x="1859" y="6270"/>
                  </a:cubicBezTo>
                  <a:lnTo>
                    <a:pt x="2079" y="6017"/>
                  </a:lnTo>
                  <a:cubicBezTo>
                    <a:pt x="2205" y="5891"/>
                    <a:pt x="2205" y="5671"/>
                    <a:pt x="2079" y="5545"/>
                  </a:cubicBezTo>
                  <a:cubicBezTo>
                    <a:pt x="2032" y="5482"/>
                    <a:pt x="1945" y="5450"/>
                    <a:pt x="1855" y="5450"/>
                  </a:cubicBezTo>
                  <a:cubicBezTo>
                    <a:pt x="1764" y="5450"/>
                    <a:pt x="1670" y="5482"/>
                    <a:pt x="1607" y="5545"/>
                  </a:cubicBezTo>
                  <a:lnTo>
                    <a:pt x="1386" y="5797"/>
                  </a:lnTo>
                  <a:cubicBezTo>
                    <a:pt x="1040" y="5356"/>
                    <a:pt x="788" y="4789"/>
                    <a:pt x="725" y="4159"/>
                  </a:cubicBezTo>
                  <a:lnTo>
                    <a:pt x="1040" y="4159"/>
                  </a:lnTo>
                  <a:cubicBezTo>
                    <a:pt x="1229" y="4159"/>
                    <a:pt x="1386" y="4001"/>
                    <a:pt x="1386" y="3812"/>
                  </a:cubicBezTo>
                  <a:cubicBezTo>
                    <a:pt x="1386" y="3623"/>
                    <a:pt x="1229" y="3466"/>
                    <a:pt x="1040" y="3466"/>
                  </a:cubicBezTo>
                  <a:lnTo>
                    <a:pt x="725" y="3466"/>
                  </a:lnTo>
                  <a:cubicBezTo>
                    <a:pt x="788" y="2867"/>
                    <a:pt x="1040" y="2331"/>
                    <a:pt x="1386" y="1859"/>
                  </a:cubicBezTo>
                  <a:lnTo>
                    <a:pt x="1607" y="2079"/>
                  </a:lnTo>
                  <a:cubicBezTo>
                    <a:pt x="1701" y="2174"/>
                    <a:pt x="1764" y="2205"/>
                    <a:pt x="1859" y="2205"/>
                  </a:cubicBezTo>
                  <a:cubicBezTo>
                    <a:pt x="1922" y="2205"/>
                    <a:pt x="2048" y="2174"/>
                    <a:pt x="2079" y="2079"/>
                  </a:cubicBezTo>
                  <a:cubicBezTo>
                    <a:pt x="2205" y="1953"/>
                    <a:pt x="2205" y="1733"/>
                    <a:pt x="2079" y="1607"/>
                  </a:cubicBezTo>
                  <a:lnTo>
                    <a:pt x="1859" y="1386"/>
                  </a:lnTo>
                  <a:cubicBezTo>
                    <a:pt x="2300" y="1008"/>
                    <a:pt x="2835" y="788"/>
                    <a:pt x="3466" y="693"/>
                  </a:cubicBezTo>
                  <a:lnTo>
                    <a:pt x="3466" y="1008"/>
                  </a:lnTo>
                  <a:cubicBezTo>
                    <a:pt x="3466" y="1229"/>
                    <a:pt x="3623" y="1386"/>
                    <a:pt x="3812" y="1386"/>
                  </a:cubicBezTo>
                  <a:cubicBezTo>
                    <a:pt x="4033" y="1386"/>
                    <a:pt x="4190" y="1229"/>
                    <a:pt x="4190" y="1008"/>
                  </a:cubicBezTo>
                  <a:lnTo>
                    <a:pt x="4190" y="693"/>
                  </a:lnTo>
                  <a:close/>
                  <a:moveTo>
                    <a:pt x="3812" y="0"/>
                  </a:moveTo>
                  <a:cubicBezTo>
                    <a:pt x="1733" y="0"/>
                    <a:pt x="0" y="1701"/>
                    <a:pt x="0" y="3812"/>
                  </a:cubicBezTo>
                  <a:cubicBezTo>
                    <a:pt x="0" y="5923"/>
                    <a:pt x="1701" y="7656"/>
                    <a:pt x="3812" y="7656"/>
                  </a:cubicBezTo>
                  <a:cubicBezTo>
                    <a:pt x="5923" y="7656"/>
                    <a:pt x="7656" y="5954"/>
                    <a:pt x="7656" y="3812"/>
                  </a:cubicBezTo>
                  <a:cubicBezTo>
                    <a:pt x="7656" y="1733"/>
                    <a:pt x="5954" y="0"/>
                    <a:pt x="3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36"/>
            <p:cNvSpPr/>
            <p:nvPr/>
          </p:nvSpPr>
          <p:spPr>
            <a:xfrm>
              <a:off x="1915750" y="2058450"/>
              <a:ext cx="35475" cy="52800"/>
            </a:xfrm>
            <a:custGeom>
              <a:rect b="b" l="l" r="r" t="t"/>
              <a:pathLst>
                <a:path extrusionOk="0" h="2112" w="1419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lnTo>
                    <a:pt x="1" y="1733"/>
                  </a:lnTo>
                  <a:cubicBezTo>
                    <a:pt x="1" y="1954"/>
                    <a:pt x="158" y="2111"/>
                    <a:pt x="347" y="2111"/>
                  </a:cubicBezTo>
                  <a:lnTo>
                    <a:pt x="1072" y="2111"/>
                  </a:lnTo>
                  <a:cubicBezTo>
                    <a:pt x="1261" y="2111"/>
                    <a:pt x="1418" y="1954"/>
                    <a:pt x="1418" y="1733"/>
                  </a:cubicBezTo>
                  <a:cubicBezTo>
                    <a:pt x="1418" y="1544"/>
                    <a:pt x="1261" y="1387"/>
                    <a:pt x="1072" y="1387"/>
                  </a:cubicBezTo>
                  <a:lnTo>
                    <a:pt x="725" y="1387"/>
                  </a:lnTo>
                  <a:lnTo>
                    <a:pt x="725" y="378"/>
                  </a:lnTo>
                  <a:cubicBezTo>
                    <a:pt x="725" y="158"/>
                    <a:pt x="568" y="0"/>
                    <a:pt x="3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6" name="Google Shape;896;p36"/>
          <p:cNvSpPr/>
          <p:nvPr/>
        </p:nvSpPr>
        <p:spPr>
          <a:xfrm>
            <a:off x="5992795" y="2327103"/>
            <a:ext cx="392871" cy="394725"/>
          </a:xfrm>
          <a:custGeom>
            <a:rect b="b" l="l" r="r" t="t"/>
            <a:pathLst>
              <a:path extrusionOk="0" h="7240" w="7206">
                <a:moveTo>
                  <a:pt x="3603" y="435"/>
                </a:moveTo>
                <a:cubicBezTo>
                  <a:pt x="5371" y="435"/>
                  <a:pt x="6805" y="1869"/>
                  <a:pt x="6805" y="3637"/>
                </a:cubicBezTo>
                <a:cubicBezTo>
                  <a:pt x="6805" y="5371"/>
                  <a:pt x="5371" y="6806"/>
                  <a:pt x="3603" y="6806"/>
                </a:cubicBezTo>
                <a:cubicBezTo>
                  <a:pt x="1835" y="6806"/>
                  <a:pt x="401" y="5371"/>
                  <a:pt x="401" y="3637"/>
                </a:cubicBezTo>
                <a:cubicBezTo>
                  <a:pt x="401" y="1869"/>
                  <a:pt x="1835" y="435"/>
                  <a:pt x="3603" y="435"/>
                </a:cubicBezTo>
                <a:close/>
                <a:moveTo>
                  <a:pt x="3603" y="1"/>
                </a:moveTo>
                <a:cubicBezTo>
                  <a:pt x="1601" y="1"/>
                  <a:pt x="0" y="1635"/>
                  <a:pt x="0" y="3637"/>
                </a:cubicBezTo>
                <a:cubicBezTo>
                  <a:pt x="0" y="5605"/>
                  <a:pt x="1601" y="7239"/>
                  <a:pt x="3603" y="7239"/>
                </a:cubicBezTo>
                <a:cubicBezTo>
                  <a:pt x="5604" y="7239"/>
                  <a:pt x="7205" y="5605"/>
                  <a:pt x="7205" y="3637"/>
                </a:cubicBezTo>
                <a:cubicBezTo>
                  <a:pt x="7205" y="1635"/>
                  <a:pt x="5604" y="1"/>
                  <a:pt x="360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0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p37"/>
          <p:cNvSpPr txBox="1"/>
          <p:nvPr>
            <p:ph type="title"/>
          </p:nvPr>
        </p:nvSpPr>
        <p:spPr>
          <a:xfrm>
            <a:off x="457225" y="409575"/>
            <a:ext cx="8229600" cy="32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 Management Infographics</a:t>
            </a:r>
            <a:endParaRPr/>
          </a:p>
        </p:txBody>
      </p:sp>
      <p:sp>
        <p:nvSpPr>
          <p:cNvPr id="902" name="Google Shape;902;p37"/>
          <p:cNvSpPr/>
          <p:nvPr/>
        </p:nvSpPr>
        <p:spPr>
          <a:xfrm>
            <a:off x="459431" y="1131099"/>
            <a:ext cx="4143000" cy="4141800"/>
          </a:xfrm>
          <a:prstGeom prst="blockArc">
            <a:avLst>
              <a:gd fmla="val 10800000" name="adj1"/>
              <a:gd fmla="val 0" name="adj2"/>
              <a:gd fmla="val 25000" name="adj3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737572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903" name="Google Shape;903;p37"/>
          <p:cNvSpPr/>
          <p:nvPr/>
        </p:nvSpPr>
        <p:spPr>
          <a:xfrm>
            <a:off x="3647712" y="1612615"/>
            <a:ext cx="3173400" cy="3172500"/>
          </a:xfrm>
          <a:prstGeom prst="blockArc">
            <a:avLst>
              <a:gd fmla="val 10800000" name="adj1"/>
              <a:gd fmla="val 21597632" name="adj2"/>
              <a:gd fmla="val 30147" name="adj3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737572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904" name="Google Shape;904;p37"/>
          <p:cNvSpPr/>
          <p:nvPr/>
        </p:nvSpPr>
        <p:spPr>
          <a:xfrm>
            <a:off x="6594469" y="2188688"/>
            <a:ext cx="2027400" cy="2026800"/>
          </a:xfrm>
          <a:prstGeom prst="blockArc">
            <a:avLst>
              <a:gd fmla="val 10800000" name="adj1"/>
              <a:gd fmla="val 0" name="adj2"/>
              <a:gd fmla="val 34334" name="adj3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737572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905" name="Google Shape;905;p37"/>
          <p:cNvSpPr txBox="1"/>
          <p:nvPr/>
        </p:nvSpPr>
        <p:spPr>
          <a:xfrm>
            <a:off x="1748975" y="1442357"/>
            <a:ext cx="1531200" cy="51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IDENTIFY RISK</a:t>
            </a:r>
            <a:endParaRPr sz="20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906" name="Google Shape;906;p37"/>
          <p:cNvSpPr txBox="1"/>
          <p:nvPr/>
        </p:nvSpPr>
        <p:spPr>
          <a:xfrm>
            <a:off x="4468800" y="1899277"/>
            <a:ext cx="1531200" cy="51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ASSESS RISK</a:t>
            </a:r>
            <a:endParaRPr sz="21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907" name="Google Shape;907;p37"/>
          <p:cNvSpPr txBox="1"/>
          <p:nvPr/>
        </p:nvSpPr>
        <p:spPr>
          <a:xfrm>
            <a:off x="6842575" y="2335527"/>
            <a:ext cx="1531200" cy="51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PAST </a:t>
            </a:r>
            <a:r>
              <a:rPr lang="en" sz="19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RISK</a:t>
            </a:r>
            <a:endParaRPr sz="21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cxnSp>
        <p:nvCxnSpPr>
          <p:cNvPr id="908" name="Google Shape;908;p37"/>
          <p:cNvCxnSpPr/>
          <p:nvPr/>
        </p:nvCxnSpPr>
        <p:spPr>
          <a:xfrm>
            <a:off x="2530931" y="3127995"/>
            <a:ext cx="0" cy="72660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miter lim="800000"/>
            <a:headEnd len="sm" w="sm" type="oval"/>
            <a:tailEnd len="sm" w="sm" type="none"/>
          </a:ln>
        </p:spPr>
      </p:cxnSp>
      <p:cxnSp>
        <p:nvCxnSpPr>
          <p:cNvPr id="909" name="Google Shape;909;p37"/>
          <p:cNvCxnSpPr/>
          <p:nvPr/>
        </p:nvCxnSpPr>
        <p:spPr>
          <a:xfrm>
            <a:off x="5234412" y="3127995"/>
            <a:ext cx="0" cy="72660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miter lim="800000"/>
            <a:headEnd len="sm" w="sm" type="oval"/>
            <a:tailEnd len="sm" w="sm" type="none"/>
          </a:ln>
        </p:spPr>
      </p:cxnSp>
      <p:cxnSp>
        <p:nvCxnSpPr>
          <p:cNvPr id="910" name="Google Shape;910;p37"/>
          <p:cNvCxnSpPr/>
          <p:nvPr/>
        </p:nvCxnSpPr>
        <p:spPr>
          <a:xfrm>
            <a:off x="7608169" y="3127995"/>
            <a:ext cx="0" cy="72660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miter lim="800000"/>
            <a:headEnd len="sm" w="sm" type="oval"/>
            <a:tailEnd len="sm" w="sm" type="none"/>
          </a:ln>
        </p:spPr>
      </p:cxnSp>
      <p:grpSp>
        <p:nvGrpSpPr>
          <p:cNvPr id="911" name="Google Shape;911;p37"/>
          <p:cNvGrpSpPr/>
          <p:nvPr/>
        </p:nvGrpSpPr>
        <p:grpSpPr>
          <a:xfrm>
            <a:off x="1454531" y="4013699"/>
            <a:ext cx="2152800" cy="726486"/>
            <a:chOff x="1467412" y="4013699"/>
            <a:chExt cx="2152800" cy="726486"/>
          </a:xfrm>
        </p:grpSpPr>
        <p:sp>
          <p:nvSpPr>
            <p:cNvPr id="912" name="Google Shape;912;p37"/>
            <p:cNvSpPr txBox="1"/>
            <p:nvPr/>
          </p:nvSpPr>
          <p:spPr>
            <a:xfrm>
              <a:off x="1467412" y="4333386"/>
              <a:ext cx="2152800" cy="40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13" name="Google Shape;913;p37"/>
            <p:cNvSpPr txBox="1"/>
            <p:nvPr/>
          </p:nvSpPr>
          <p:spPr>
            <a:xfrm>
              <a:off x="2012237" y="4013699"/>
              <a:ext cx="1063200" cy="30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8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914" name="Google Shape;914;p37"/>
          <p:cNvGrpSpPr/>
          <p:nvPr/>
        </p:nvGrpSpPr>
        <p:grpSpPr>
          <a:xfrm>
            <a:off x="4158012" y="4013699"/>
            <a:ext cx="2152800" cy="726486"/>
            <a:chOff x="4171891" y="4013699"/>
            <a:chExt cx="2152800" cy="726486"/>
          </a:xfrm>
        </p:grpSpPr>
        <p:sp>
          <p:nvSpPr>
            <p:cNvPr id="915" name="Google Shape;915;p37"/>
            <p:cNvSpPr txBox="1"/>
            <p:nvPr/>
          </p:nvSpPr>
          <p:spPr>
            <a:xfrm>
              <a:off x="4171891" y="4333386"/>
              <a:ext cx="2152800" cy="40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</a:t>
              </a:r>
              <a:b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Mars is a cold place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16" name="Google Shape;916;p37"/>
            <p:cNvSpPr txBox="1"/>
            <p:nvPr/>
          </p:nvSpPr>
          <p:spPr>
            <a:xfrm>
              <a:off x="4716716" y="4013699"/>
              <a:ext cx="1063200" cy="30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8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917" name="Google Shape;917;p37"/>
          <p:cNvGrpSpPr/>
          <p:nvPr/>
        </p:nvGrpSpPr>
        <p:grpSpPr>
          <a:xfrm>
            <a:off x="6531769" y="4013699"/>
            <a:ext cx="2152800" cy="726486"/>
            <a:chOff x="4561796" y="4013699"/>
            <a:chExt cx="2152800" cy="726486"/>
          </a:xfrm>
        </p:grpSpPr>
        <p:sp>
          <p:nvSpPr>
            <p:cNvPr id="918" name="Google Shape;918;p37"/>
            <p:cNvSpPr txBox="1"/>
            <p:nvPr/>
          </p:nvSpPr>
          <p:spPr>
            <a:xfrm>
              <a:off x="4561796" y="4333386"/>
              <a:ext cx="2152800" cy="40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 and has several rings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19" name="Google Shape;919;p37"/>
            <p:cNvSpPr txBox="1"/>
            <p:nvPr/>
          </p:nvSpPr>
          <p:spPr>
            <a:xfrm>
              <a:off x="5106621" y="4013699"/>
              <a:ext cx="1063200" cy="30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8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3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p38"/>
          <p:cNvSpPr txBox="1"/>
          <p:nvPr>
            <p:ph type="title"/>
          </p:nvPr>
        </p:nvSpPr>
        <p:spPr>
          <a:xfrm>
            <a:off x="457225" y="409575"/>
            <a:ext cx="8229600" cy="32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 Management Infographics</a:t>
            </a:r>
            <a:endParaRPr/>
          </a:p>
        </p:txBody>
      </p:sp>
      <p:sp>
        <p:nvSpPr>
          <p:cNvPr id="925" name="Google Shape;925;p38"/>
          <p:cNvSpPr/>
          <p:nvPr/>
        </p:nvSpPr>
        <p:spPr>
          <a:xfrm>
            <a:off x="570455" y="1676400"/>
            <a:ext cx="1439700" cy="5811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926" name="Google Shape;926;p38"/>
          <p:cNvSpPr/>
          <p:nvPr/>
        </p:nvSpPr>
        <p:spPr>
          <a:xfrm>
            <a:off x="3852077" y="1676400"/>
            <a:ext cx="1439700" cy="5811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927" name="Google Shape;927;p38"/>
          <p:cNvSpPr/>
          <p:nvPr/>
        </p:nvSpPr>
        <p:spPr>
          <a:xfrm>
            <a:off x="7133699" y="1676400"/>
            <a:ext cx="1439700" cy="5811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928" name="Google Shape;928;p38"/>
          <p:cNvSpPr/>
          <p:nvPr/>
        </p:nvSpPr>
        <p:spPr>
          <a:xfrm>
            <a:off x="5492893" y="1676400"/>
            <a:ext cx="1439700" cy="5811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929" name="Google Shape;929;p38"/>
          <p:cNvSpPr/>
          <p:nvPr/>
        </p:nvSpPr>
        <p:spPr>
          <a:xfrm>
            <a:off x="2211266" y="1676400"/>
            <a:ext cx="1439700" cy="5811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930" name="Google Shape;930;p38"/>
          <p:cNvSpPr/>
          <p:nvPr/>
        </p:nvSpPr>
        <p:spPr>
          <a:xfrm>
            <a:off x="570455" y="2362200"/>
            <a:ext cx="1439700" cy="1581300"/>
          </a:xfrm>
          <a:prstGeom prst="roundRect">
            <a:avLst>
              <a:gd fmla="val 6080" name="adj"/>
            </a:avLst>
          </a:prstGeom>
          <a:solidFill>
            <a:srgbClr val="F3F3F3"/>
          </a:solidFill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931" name="Google Shape;931;p38"/>
          <p:cNvSpPr/>
          <p:nvPr/>
        </p:nvSpPr>
        <p:spPr>
          <a:xfrm>
            <a:off x="2211266" y="2362200"/>
            <a:ext cx="1439700" cy="1581300"/>
          </a:xfrm>
          <a:prstGeom prst="roundRect">
            <a:avLst>
              <a:gd fmla="val 6080" name="adj"/>
            </a:avLst>
          </a:prstGeom>
          <a:solidFill>
            <a:srgbClr val="F3F3F3"/>
          </a:solidFill>
          <a:ln cap="flat" cmpd="sng" w="2857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932" name="Google Shape;932;p38"/>
          <p:cNvSpPr/>
          <p:nvPr/>
        </p:nvSpPr>
        <p:spPr>
          <a:xfrm>
            <a:off x="3852077" y="2362200"/>
            <a:ext cx="1439700" cy="1581300"/>
          </a:xfrm>
          <a:prstGeom prst="roundRect">
            <a:avLst>
              <a:gd fmla="val 6080" name="adj"/>
            </a:avLst>
          </a:prstGeom>
          <a:solidFill>
            <a:srgbClr val="F3F3F3"/>
          </a:solidFill>
          <a:ln cap="flat" cmpd="sng" w="2857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933" name="Google Shape;933;p38"/>
          <p:cNvSpPr/>
          <p:nvPr/>
        </p:nvSpPr>
        <p:spPr>
          <a:xfrm>
            <a:off x="5492893" y="2362200"/>
            <a:ext cx="1439700" cy="1581300"/>
          </a:xfrm>
          <a:prstGeom prst="roundRect">
            <a:avLst>
              <a:gd fmla="val 6080" name="adj"/>
            </a:avLst>
          </a:prstGeom>
          <a:solidFill>
            <a:srgbClr val="F3F3F3"/>
          </a:solidFill>
          <a:ln cap="flat" cmpd="sng" w="28575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934" name="Google Shape;934;p38"/>
          <p:cNvSpPr/>
          <p:nvPr/>
        </p:nvSpPr>
        <p:spPr>
          <a:xfrm>
            <a:off x="7133699" y="2362200"/>
            <a:ext cx="1439700" cy="1581300"/>
          </a:xfrm>
          <a:prstGeom prst="roundRect">
            <a:avLst>
              <a:gd fmla="val 6080" name="adj"/>
            </a:avLst>
          </a:prstGeom>
          <a:solidFill>
            <a:srgbClr val="F3F3F3"/>
          </a:solidFill>
          <a:ln cap="flat" cmpd="sng" w="28575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935" name="Google Shape;935;p38"/>
          <p:cNvSpPr/>
          <p:nvPr/>
        </p:nvSpPr>
        <p:spPr>
          <a:xfrm>
            <a:off x="570455" y="4076700"/>
            <a:ext cx="8003100" cy="647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936" name="Google Shape;936;p38"/>
          <p:cNvSpPr txBox="1"/>
          <p:nvPr/>
        </p:nvSpPr>
        <p:spPr>
          <a:xfrm>
            <a:off x="570445" y="1857275"/>
            <a:ext cx="1439700" cy="2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NAIVE</a:t>
            </a:r>
            <a:endParaRPr sz="10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937" name="Google Shape;937;p38"/>
          <p:cNvSpPr txBox="1"/>
          <p:nvPr/>
        </p:nvSpPr>
        <p:spPr>
          <a:xfrm>
            <a:off x="2211271" y="1857275"/>
            <a:ext cx="1439700" cy="2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AWARE</a:t>
            </a:r>
            <a:endParaRPr sz="10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938" name="Google Shape;938;p38"/>
          <p:cNvSpPr txBox="1"/>
          <p:nvPr/>
        </p:nvSpPr>
        <p:spPr>
          <a:xfrm>
            <a:off x="3852071" y="1857275"/>
            <a:ext cx="1439700" cy="2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DEFINED</a:t>
            </a:r>
            <a:endParaRPr sz="10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939" name="Google Shape;939;p38"/>
          <p:cNvSpPr txBox="1"/>
          <p:nvPr/>
        </p:nvSpPr>
        <p:spPr>
          <a:xfrm>
            <a:off x="5492893" y="1857275"/>
            <a:ext cx="1439700" cy="2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MANAGED</a:t>
            </a:r>
            <a:endParaRPr sz="10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940" name="Google Shape;940;p38"/>
          <p:cNvSpPr txBox="1"/>
          <p:nvPr/>
        </p:nvSpPr>
        <p:spPr>
          <a:xfrm>
            <a:off x="7133699" y="1857275"/>
            <a:ext cx="1439700" cy="2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ENABLED</a:t>
            </a:r>
            <a:endParaRPr sz="10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941" name="Google Shape;941;p38"/>
          <p:cNvSpPr txBox="1"/>
          <p:nvPr/>
        </p:nvSpPr>
        <p:spPr>
          <a:xfrm>
            <a:off x="3891597" y="4290900"/>
            <a:ext cx="1360800" cy="2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STRUCTURE</a:t>
            </a:r>
            <a:endParaRPr sz="13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942" name="Google Shape;942;p38"/>
          <p:cNvSpPr txBox="1"/>
          <p:nvPr/>
        </p:nvSpPr>
        <p:spPr>
          <a:xfrm>
            <a:off x="643328" y="2711175"/>
            <a:ext cx="1294200" cy="10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has a beautiful name and is the second one from the Sun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45833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943" name="Google Shape;943;p38"/>
          <p:cNvSpPr txBox="1"/>
          <p:nvPr/>
        </p:nvSpPr>
        <p:spPr>
          <a:xfrm>
            <a:off x="2284150" y="2711175"/>
            <a:ext cx="1294200" cy="10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 and the smallest one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45833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944" name="Google Shape;944;p38"/>
          <p:cNvSpPr txBox="1"/>
          <p:nvPr/>
        </p:nvSpPr>
        <p:spPr>
          <a:xfrm>
            <a:off x="3924950" y="2711175"/>
            <a:ext cx="1294200" cy="10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Despite being red, Mars is a very cold place full of iron oxide dust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458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945" name="Google Shape;945;p38"/>
          <p:cNvSpPr txBox="1"/>
          <p:nvPr/>
        </p:nvSpPr>
        <p:spPr>
          <a:xfrm>
            <a:off x="5563543" y="2712825"/>
            <a:ext cx="1298400" cy="10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a gas giant and the biggest planet in the Solar System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458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946" name="Google Shape;946;p38"/>
          <p:cNvSpPr txBox="1"/>
          <p:nvPr/>
        </p:nvSpPr>
        <p:spPr>
          <a:xfrm>
            <a:off x="7206449" y="2711175"/>
            <a:ext cx="1294200" cy="10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 and the smallest one</a:t>
            </a:r>
            <a:endParaRPr sz="9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947" name="Google Shape;947;p38"/>
          <p:cNvSpPr txBox="1"/>
          <p:nvPr/>
        </p:nvSpPr>
        <p:spPr>
          <a:xfrm>
            <a:off x="570520" y="1247675"/>
            <a:ext cx="1439700" cy="2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1st</a:t>
            </a:r>
            <a:endParaRPr sz="160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948" name="Google Shape;948;p38"/>
          <p:cNvSpPr txBox="1"/>
          <p:nvPr/>
        </p:nvSpPr>
        <p:spPr>
          <a:xfrm>
            <a:off x="2211347" y="1247675"/>
            <a:ext cx="1439700" cy="2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2nd</a:t>
            </a:r>
            <a:endParaRPr sz="160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949" name="Google Shape;949;p38"/>
          <p:cNvSpPr txBox="1"/>
          <p:nvPr/>
        </p:nvSpPr>
        <p:spPr>
          <a:xfrm>
            <a:off x="3852146" y="1247675"/>
            <a:ext cx="1439700" cy="2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3rd</a:t>
            </a:r>
            <a:endParaRPr sz="1600">
              <a:solidFill>
                <a:schemeClr val="accent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950" name="Google Shape;950;p38"/>
          <p:cNvSpPr txBox="1"/>
          <p:nvPr/>
        </p:nvSpPr>
        <p:spPr>
          <a:xfrm>
            <a:off x="5492973" y="1247675"/>
            <a:ext cx="1439700" cy="2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4th</a:t>
            </a:r>
            <a:endParaRPr sz="160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951" name="Google Shape;951;p38"/>
          <p:cNvSpPr txBox="1"/>
          <p:nvPr/>
        </p:nvSpPr>
        <p:spPr>
          <a:xfrm>
            <a:off x="7133775" y="1247675"/>
            <a:ext cx="1439700" cy="2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5th</a:t>
            </a:r>
            <a:endParaRPr sz="1600">
              <a:solidFill>
                <a:schemeClr val="accent5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5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p39"/>
          <p:cNvSpPr txBox="1"/>
          <p:nvPr>
            <p:ph type="title"/>
          </p:nvPr>
        </p:nvSpPr>
        <p:spPr>
          <a:xfrm>
            <a:off x="457225" y="409575"/>
            <a:ext cx="8229600" cy="32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 Management Infographics</a:t>
            </a:r>
            <a:endParaRPr/>
          </a:p>
        </p:txBody>
      </p:sp>
      <p:grpSp>
        <p:nvGrpSpPr>
          <p:cNvPr id="957" name="Google Shape;957;p39"/>
          <p:cNvGrpSpPr/>
          <p:nvPr/>
        </p:nvGrpSpPr>
        <p:grpSpPr>
          <a:xfrm>
            <a:off x="585774" y="1587240"/>
            <a:ext cx="1673246" cy="1673405"/>
            <a:chOff x="825194" y="1599273"/>
            <a:chExt cx="1592203" cy="1592203"/>
          </a:xfrm>
        </p:grpSpPr>
        <p:grpSp>
          <p:nvGrpSpPr>
            <p:cNvPr id="958" name="Google Shape;958;p39"/>
            <p:cNvGrpSpPr/>
            <p:nvPr/>
          </p:nvGrpSpPr>
          <p:grpSpPr>
            <a:xfrm>
              <a:off x="825194" y="1599273"/>
              <a:ext cx="1592203" cy="1592203"/>
              <a:chOff x="971550" y="3006850"/>
              <a:chExt cx="1527000" cy="1527000"/>
            </a:xfrm>
          </p:grpSpPr>
          <p:sp>
            <p:nvSpPr>
              <p:cNvPr id="959" name="Google Shape;959;p39"/>
              <p:cNvSpPr/>
              <p:nvPr/>
            </p:nvSpPr>
            <p:spPr>
              <a:xfrm>
                <a:off x="971550" y="3006850"/>
                <a:ext cx="1527000" cy="1527000"/>
              </a:xfrm>
              <a:prstGeom prst="pie">
                <a:avLst>
                  <a:gd fmla="val 0" name="adj1"/>
                  <a:gd fmla="val 12357103" name="adj2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0" name="Google Shape;960;p39"/>
              <p:cNvSpPr/>
              <p:nvPr/>
            </p:nvSpPr>
            <p:spPr>
              <a:xfrm>
                <a:off x="971550" y="3006850"/>
                <a:ext cx="1527000" cy="1527000"/>
              </a:xfrm>
              <a:prstGeom prst="pie">
                <a:avLst>
                  <a:gd fmla="val 12335545" name="adj1"/>
                  <a:gd fmla="val 16701039" name="adj2"/>
                </a:avLst>
              </a:prstGeom>
              <a:solidFill>
                <a:srgbClr val="E2E2E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1" name="Google Shape;961;p39"/>
              <p:cNvSpPr/>
              <p:nvPr/>
            </p:nvSpPr>
            <p:spPr>
              <a:xfrm>
                <a:off x="971550" y="3006850"/>
                <a:ext cx="1527000" cy="1527000"/>
              </a:xfrm>
              <a:prstGeom prst="pie">
                <a:avLst>
                  <a:gd fmla="val 16667231" name="adj1"/>
                  <a:gd fmla="val 7332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62" name="Google Shape;962;p39"/>
            <p:cNvSpPr txBox="1"/>
            <p:nvPr/>
          </p:nvSpPr>
          <p:spPr>
            <a:xfrm>
              <a:off x="1189565" y="2541524"/>
              <a:ext cx="863400" cy="53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rgbClr val="FFFFFF"/>
                  </a:solidFill>
                  <a:latin typeface="Bebas Neue"/>
                  <a:ea typeface="Bebas Neue"/>
                  <a:cs typeface="Bebas Neue"/>
                  <a:sym typeface="Bebas Neue"/>
                </a:rPr>
                <a:t>60%</a:t>
              </a:r>
              <a:endParaRPr sz="25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sp>
        <p:nvSpPr>
          <p:cNvPr id="963" name="Google Shape;963;p39"/>
          <p:cNvSpPr txBox="1"/>
          <p:nvPr/>
        </p:nvSpPr>
        <p:spPr>
          <a:xfrm>
            <a:off x="457608" y="3923395"/>
            <a:ext cx="19296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 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4" name="Google Shape;964;p39"/>
          <p:cNvSpPr txBox="1"/>
          <p:nvPr/>
        </p:nvSpPr>
        <p:spPr>
          <a:xfrm>
            <a:off x="518487" y="3525269"/>
            <a:ext cx="18081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rPr>
              <a:t>IDENTIFY RISK</a:t>
            </a:r>
            <a:endParaRPr sz="1900">
              <a:solidFill>
                <a:schemeClr val="accen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965" name="Google Shape;965;p39"/>
          <p:cNvGrpSpPr/>
          <p:nvPr/>
        </p:nvGrpSpPr>
        <p:grpSpPr>
          <a:xfrm>
            <a:off x="2685296" y="1587240"/>
            <a:ext cx="1673246" cy="1673405"/>
            <a:chOff x="3776060" y="1599273"/>
            <a:chExt cx="1592203" cy="1592203"/>
          </a:xfrm>
        </p:grpSpPr>
        <p:grpSp>
          <p:nvGrpSpPr>
            <p:cNvPr id="966" name="Google Shape;966;p39"/>
            <p:cNvGrpSpPr/>
            <p:nvPr/>
          </p:nvGrpSpPr>
          <p:grpSpPr>
            <a:xfrm>
              <a:off x="3776060" y="1599273"/>
              <a:ext cx="1592203" cy="1592203"/>
              <a:chOff x="4134807" y="3006850"/>
              <a:chExt cx="1527000" cy="1527000"/>
            </a:xfrm>
          </p:grpSpPr>
          <p:sp>
            <p:nvSpPr>
              <p:cNvPr id="967" name="Google Shape;967;p39"/>
              <p:cNvSpPr/>
              <p:nvPr/>
            </p:nvSpPr>
            <p:spPr>
              <a:xfrm>
                <a:off x="4134807" y="3006850"/>
                <a:ext cx="1527000" cy="1527000"/>
              </a:xfrm>
              <a:prstGeom prst="pie">
                <a:avLst>
                  <a:gd fmla="val 0" name="adj1"/>
                  <a:gd fmla="val 10844945" name="adj2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8" name="Google Shape;968;p39"/>
              <p:cNvSpPr/>
              <p:nvPr/>
            </p:nvSpPr>
            <p:spPr>
              <a:xfrm>
                <a:off x="4134807" y="3006850"/>
                <a:ext cx="1527000" cy="1527000"/>
              </a:xfrm>
              <a:prstGeom prst="pie">
                <a:avLst>
                  <a:gd fmla="val 10792297" name="adj1"/>
                  <a:gd fmla="val 16701039" name="adj2"/>
                </a:avLst>
              </a:prstGeom>
              <a:solidFill>
                <a:srgbClr val="E2E2E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9" name="Google Shape;969;p39"/>
              <p:cNvSpPr/>
              <p:nvPr/>
            </p:nvSpPr>
            <p:spPr>
              <a:xfrm>
                <a:off x="4134807" y="3006850"/>
                <a:ext cx="1527000" cy="1527000"/>
              </a:xfrm>
              <a:prstGeom prst="pie">
                <a:avLst>
                  <a:gd fmla="val 14917050" name="adj1"/>
                  <a:gd fmla="val 7332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70" name="Google Shape;970;p39"/>
            <p:cNvSpPr txBox="1"/>
            <p:nvPr/>
          </p:nvSpPr>
          <p:spPr>
            <a:xfrm>
              <a:off x="4206928" y="2541524"/>
              <a:ext cx="863400" cy="53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rgbClr val="FFFFFF"/>
                  </a:solidFill>
                  <a:latin typeface="Bebas Neue"/>
                  <a:ea typeface="Bebas Neue"/>
                  <a:cs typeface="Bebas Neue"/>
                  <a:sym typeface="Bebas Neue"/>
                </a:rPr>
                <a:t>50%</a:t>
              </a:r>
              <a:endParaRPr sz="25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sp>
        <p:nvSpPr>
          <p:cNvPr id="971" name="Google Shape;971;p39"/>
          <p:cNvSpPr txBox="1"/>
          <p:nvPr/>
        </p:nvSpPr>
        <p:spPr>
          <a:xfrm>
            <a:off x="2557293" y="3923395"/>
            <a:ext cx="19296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Venus is the second planet from the Sun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2" name="Google Shape;972;p39"/>
          <p:cNvSpPr txBox="1"/>
          <p:nvPr/>
        </p:nvSpPr>
        <p:spPr>
          <a:xfrm>
            <a:off x="2618172" y="3525269"/>
            <a:ext cx="18081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rPr>
              <a:t>ASSESS RISK</a:t>
            </a:r>
            <a:endParaRPr sz="2400">
              <a:solidFill>
                <a:schemeClr val="accen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973" name="Google Shape;973;p39"/>
          <p:cNvGrpSpPr/>
          <p:nvPr/>
        </p:nvGrpSpPr>
        <p:grpSpPr>
          <a:xfrm>
            <a:off x="4784817" y="1587240"/>
            <a:ext cx="1673246" cy="1673405"/>
            <a:chOff x="6726926" y="1599273"/>
            <a:chExt cx="1592203" cy="1592203"/>
          </a:xfrm>
        </p:grpSpPr>
        <p:grpSp>
          <p:nvGrpSpPr>
            <p:cNvPr id="974" name="Google Shape;974;p39"/>
            <p:cNvGrpSpPr/>
            <p:nvPr/>
          </p:nvGrpSpPr>
          <p:grpSpPr>
            <a:xfrm>
              <a:off x="6726926" y="1599273"/>
              <a:ext cx="1592203" cy="1592203"/>
              <a:chOff x="7053875" y="3006850"/>
              <a:chExt cx="1527000" cy="1527000"/>
            </a:xfrm>
          </p:grpSpPr>
          <p:sp>
            <p:nvSpPr>
              <p:cNvPr id="975" name="Google Shape;975;p39"/>
              <p:cNvSpPr/>
              <p:nvPr/>
            </p:nvSpPr>
            <p:spPr>
              <a:xfrm>
                <a:off x="7053875" y="3006850"/>
                <a:ext cx="1527000" cy="1527000"/>
              </a:xfrm>
              <a:prstGeom prst="pie">
                <a:avLst>
                  <a:gd fmla="val 0" name="adj1"/>
                  <a:gd fmla="val 9591617" name="adj2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6" name="Google Shape;976;p39"/>
              <p:cNvSpPr/>
              <p:nvPr/>
            </p:nvSpPr>
            <p:spPr>
              <a:xfrm>
                <a:off x="7053875" y="3006850"/>
                <a:ext cx="1527000" cy="1527000"/>
              </a:xfrm>
              <a:prstGeom prst="pie">
                <a:avLst>
                  <a:gd fmla="val 9560330" name="adj1"/>
                  <a:gd fmla="val 18512175" name="adj2"/>
                </a:avLst>
              </a:prstGeom>
              <a:solidFill>
                <a:srgbClr val="E2E2E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7" name="Google Shape;977;p39"/>
              <p:cNvSpPr/>
              <p:nvPr/>
            </p:nvSpPr>
            <p:spPr>
              <a:xfrm>
                <a:off x="7053875" y="3006850"/>
                <a:ext cx="1527000" cy="1527000"/>
              </a:xfrm>
              <a:prstGeom prst="pie">
                <a:avLst>
                  <a:gd fmla="val 12199043" name="adj1"/>
                  <a:gd fmla="val 7332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78" name="Google Shape;978;p39"/>
            <p:cNvSpPr txBox="1"/>
            <p:nvPr/>
          </p:nvSpPr>
          <p:spPr>
            <a:xfrm>
              <a:off x="7091295" y="2541524"/>
              <a:ext cx="863400" cy="53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rgbClr val="FFFFFF"/>
                  </a:solidFill>
                  <a:latin typeface="Bebas Neue"/>
                  <a:ea typeface="Bebas Neue"/>
                  <a:cs typeface="Bebas Neue"/>
                  <a:sym typeface="Bebas Neue"/>
                </a:rPr>
                <a:t>40%</a:t>
              </a:r>
              <a:endParaRPr sz="25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sp>
        <p:nvSpPr>
          <p:cNvPr id="979" name="Google Shape;979;p39"/>
          <p:cNvSpPr txBox="1"/>
          <p:nvPr/>
        </p:nvSpPr>
        <p:spPr>
          <a:xfrm>
            <a:off x="4656977" y="3923395"/>
            <a:ext cx="19296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Jupiter is the biggest planet of them all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0" name="Google Shape;980;p39"/>
          <p:cNvSpPr txBox="1"/>
          <p:nvPr/>
        </p:nvSpPr>
        <p:spPr>
          <a:xfrm>
            <a:off x="4717856" y="3538426"/>
            <a:ext cx="18081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REVIEW CONTROL</a:t>
            </a:r>
            <a:endParaRPr b="1" sz="2400">
              <a:solidFill>
                <a:schemeClr val="accent3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981" name="Google Shape;981;p39"/>
          <p:cNvGrpSpPr/>
          <p:nvPr/>
        </p:nvGrpSpPr>
        <p:grpSpPr>
          <a:xfrm>
            <a:off x="6884518" y="1587247"/>
            <a:ext cx="1673246" cy="1673405"/>
            <a:chOff x="6726926" y="1599273"/>
            <a:chExt cx="1592203" cy="1592203"/>
          </a:xfrm>
        </p:grpSpPr>
        <p:grpSp>
          <p:nvGrpSpPr>
            <p:cNvPr id="982" name="Google Shape;982;p39"/>
            <p:cNvGrpSpPr/>
            <p:nvPr/>
          </p:nvGrpSpPr>
          <p:grpSpPr>
            <a:xfrm>
              <a:off x="6726926" y="1599273"/>
              <a:ext cx="1592203" cy="1592203"/>
              <a:chOff x="7053875" y="3006850"/>
              <a:chExt cx="1527000" cy="1527000"/>
            </a:xfrm>
          </p:grpSpPr>
          <p:sp>
            <p:nvSpPr>
              <p:cNvPr id="983" name="Google Shape;983;p39"/>
              <p:cNvSpPr/>
              <p:nvPr/>
            </p:nvSpPr>
            <p:spPr>
              <a:xfrm>
                <a:off x="7053875" y="3006850"/>
                <a:ext cx="1527000" cy="1527000"/>
              </a:xfrm>
              <a:prstGeom prst="pie">
                <a:avLst>
                  <a:gd fmla="val 0" name="adj1"/>
                  <a:gd fmla="val 8002089" name="adj2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4" name="Google Shape;984;p39"/>
              <p:cNvSpPr/>
              <p:nvPr/>
            </p:nvSpPr>
            <p:spPr>
              <a:xfrm>
                <a:off x="7053875" y="3006850"/>
                <a:ext cx="1527000" cy="1527000"/>
              </a:xfrm>
              <a:prstGeom prst="pie">
                <a:avLst>
                  <a:gd fmla="val 7932685" name="adj1"/>
                  <a:gd fmla="val 18512175" name="adj2"/>
                </a:avLst>
              </a:prstGeom>
              <a:solidFill>
                <a:srgbClr val="E2E2E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5" name="Google Shape;985;p39"/>
              <p:cNvSpPr/>
              <p:nvPr/>
            </p:nvSpPr>
            <p:spPr>
              <a:xfrm>
                <a:off x="7053875" y="3006850"/>
                <a:ext cx="1527000" cy="1527000"/>
              </a:xfrm>
              <a:prstGeom prst="pie">
                <a:avLst>
                  <a:gd fmla="val 12199043" name="adj1"/>
                  <a:gd fmla="val 7332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86" name="Google Shape;986;p39"/>
            <p:cNvSpPr txBox="1"/>
            <p:nvPr/>
          </p:nvSpPr>
          <p:spPr>
            <a:xfrm>
              <a:off x="7091295" y="2541524"/>
              <a:ext cx="863400" cy="53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rgbClr val="FFFFFF"/>
                  </a:solidFill>
                  <a:latin typeface="Bebas Neue"/>
                  <a:ea typeface="Bebas Neue"/>
                  <a:cs typeface="Bebas Neue"/>
                  <a:sym typeface="Bebas Neue"/>
                </a:rPr>
                <a:t>30%</a:t>
              </a:r>
              <a:endParaRPr sz="25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sp>
        <p:nvSpPr>
          <p:cNvPr id="987" name="Google Shape;987;p39"/>
          <p:cNvSpPr txBox="1"/>
          <p:nvPr/>
        </p:nvSpPr>
        <p:spPr>
          <a:xfrm>
            <a:off x="6756662" y="3923395"/>
            <a:ext cx="19296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Neptune is the farthest from the Sun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8" name="Google Shape;988;p39"/>
          <p:cNvSpPr txBox="1"/>
          <p:nvPr/>
        </p:nvSpPr>
        <p:spPr>
          <a:xfrm>
            <a:off x="6817540" y="3538426"/>
            <a:ext cx="18081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rPr>
              <a:t>CONTROL RISK</a:t>
            </a:r>
            <a:endParaRPr b="1" sz="2400">
              <a:solidFill>
                <a:schemeClr val="accent4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2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p40"/>
          <p:cNvSpPr txBox="1"/>
          <p:nvPr>
            <p:ph type="title"/>
          </p:nvPr>
        </p:nvSpPr>
        <p:spPr>
          <a:xfrm>
            <a:off x="457225" y="409575"/>
            <a:ext cx="8229600" cy="32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 Management Infographics</a:t>
            </a:r>
            <a:endParaRPr/>
          </a:p>
        </p:txBody>
      </p:sp>
      <p:sp>
        <p:nvSpPr>
          <p:cNvPr id="994" name="Google Shape;994;p40"/>
          <p:cNvSpPr/>
          <p:nvPr/>
        </p:nvSpPr>
        <p:spPr>
          <a:xfrm>
            <a:off x="963374" y="1809914"/>
            <a:ext cx="1437296" cy="2275565"/>
          </a:xfrm>
          <a:custGeom>
            <a:rect b="b" l="l" r="r" t="t"/>
            <a:pathLst>
              <a:path extrusionOk="0" h="30222" w="14811">
                <a:moveTo>
                  <a:pt x="14310" y="467"/>
                </a:moveTo>
                <a:lnTo>
                  <a:pt x="14310" y="29721"/>
                </a:lnTo>
                <a:lnTo>
                  <a:pt x="467" y="29721"/>
                </a:lnTo>
                <a:lnTo>
                  <a:pt x="467" y="467"/>
                </a:lnTo>
                <a:close/>
                <a:moveTo>
                  <a:pt x="0" y="0"/>
                </a:moveTo>
                <a:lnTo>
                  <a:pt x="0" y="30222"/>
                </a:lnTo>
                <a:lnTo>
                  <a:pt x="14811" y="30222"/>
                </a:lnTo>
                <a:lnTo>
                  <a:pt x="1481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5" name="Google Shape;995;p40"/>
          <p:cNvSpPr/>
          <p:nvPr/>
        </p:nvSpPr>
        <p:spPr>
          <a:xfrm>
            <a:off x="963375" y="3509350"/>
            <a:ext cx="1437296" cy="606601"/>
          </a:xfrm>
          <a:custGeom>
            <a:rect b="b" l="l" r="r" t="t"/>
            <a:pathLst>
              <a:path extrusionOk="0" h="5371" w="14811">
                <a:moveTo>
                  <a:pt x="0" y="0"/>
                </a:moveTo>
                <a:lnTo>
                  <a:pt x="0" y="5371"/>
                </a:lnTo>
                <a:lnTo>
                  <a:pt x="14811" y="5371"/>
                </a:lnTo>
                <a:lnTo>
                  <a:pt x="1481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6" name="Google Shape;996;p40"/>
          <p:cNvSpPr txBox="1"/>
          <p:nvPr/>
        </p:nvSpPr>
        <p:spPr>
          <a:xfrm>
            <a:off x="1094474" y="1406824"/>
            <a:ext cx="11754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rPr>
              <a:t>25</a:t>
            </a:r>
            <a:r>
              <a:rPr lang="en" sz="26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rPr>
              <a:t>%</a:t>
            </a:r>
            <a:endParaRPr sz="2600">
              <a:solidFill>
                <a:schemeClr val="accen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997" name="Google Shape;997;p40"/>
          <p:cNvSpPr/>
          <p:nvPr/>
        </p:nvSpPr>
        <p:spPr>
          <a:xfrm>
            <a:off x="963352" y="4154388"/>
            <a:ext cx="1437191" cy="350941"/>
          </a:xfrm>
          <a:custGeom>
            <a:rect b="b" l="l" r="r" t="t"/>
            <a:pathLst>
              <a:path extrusionOk="0" h="5438" w="25886">
                <a:moveTo>
                  <a:pt x="1" y="0"/>
                </a:moveTo>
                <a:lnTo>
                  <a:pt x="1" y="5438"/>
                </a:lnTo>
                <a:lnTo>
                  <a:pt x="25886" y="5438"/>
                </a:lnTo>
                <a:lnTo>
                  <a:pt x="2588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8" name="Google Shape;998;p40"/>
          <p:cNvSpPr txBox="1"/>
          <p:nvPr/>
        </p:nvSpPr>
        <p:spPr>
          <a:xfrm>
            <a:off x="963350" y="4192825"/>
            <a:ext cx="1437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Identify risk</a:t>
            </a:r>
            <a:endParaRPr sz="1800">
              <a:solidFill>
                <a:srgbClr val="FFFFF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999" name="Google Shape;999;p40"/>
          <p:cNvSpPr txBox="1"/>
          <p:nvPr/>
        </p:nvSpPr>
        <p:spPr>
          <a:xfrm>
            <a:off x="1000272" y="3709620"/>
            <a:ext cx="1363500" cy="3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It's the closest one to the Sun 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0" name="Google Shape;1000;p40"/>
          <p:cNvSpPr/>
          <p:nvPr/>
        </p:nvSpPr>
        <p:spPr>
          <a:xfrm>
            <a:off x="2889977" y="1799825"/>
            <a:ext cx="1437394" cy="2275641"/>
          </a:xfrm>
          <a:custGeom>
            <a:rect b="b" l="l" r="r" t="t"/>
            <a:pathLst>
              <a:path extrusionOk="0" h="30223" w="14812">
                <a:moveTo>
                  <a:pt x="14344" y="501"/>
                </a:moveTo>
                <a:lnTo>
                  <a:pt x="14344" y="29722"/>
                </a:lnTo>
                <a:lnTo>
                  <a:pt x="501" y="29722"/>
                </a:lnTo>
                <a:lnTo>
                  <a:pt x="501" y="501"/>
                </a:lnTo>
                <a:close/>
                <a:moveTo>
                  <a:pt x="1" y="1"/>
                </a:moveTo>
                <a:lnTo>
                  <a:pt x="1" y="30222"/>
                </a:lnTo>
                <a:lnTo>
                  <a:pt x="14811" y="30222"/>
                </a:lnTo>
                <a:lnTo>
                  <a:pt x="1481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1" name="Google Shape;1001;p40"/>
          <p:cNvSpPr/>
          <p:nvPr/>
        </p:nvSpPr>
        <p:spPr>
          <a:xfrm>
            <a:off x="2889975" y="2280450"/>
            <a:ext cx="1437394" cy="1822665"/>
          </a:xfrm>
          <a:custGeom>
            <a:rect b="b" l="l" r="r" t="t"/>
            <a:pathLst>
              <a:path extrusionOk="0" h="16680" w="14812">
                <a:moveTo>
                  <a:pt x="1" y="1"/>
                </a:moveTo>
                <a:lnTo>
                  <a:pt x="1" y="16679"/>
                </a:lnTo>
                <a:lnTo>
                  <a:pt x="14811" y="16679"/>
                </a:lnTo>
                <a:lnTo>
                  <a:pt x="1481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2" name="Google Shape;1002;p40"/>
          <p:cNvSpPr txBox="1"/>
          <p:nvPr/>
        </p:nvSpPr>
        <p:spPr>
          <a:xfrm>
            <a:off x="3021104" y="1406824"/>
            <a:ext cx="11754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rPr>
              <a:t>85</a:t>
            </a:r>
            <a:r>
              <a:rPr lang="en" sz="26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rPr>
              <a:t>%</a:t>
            </a:r>
            <a:endParaRPr sz="2600">
              <a:solidFill>
                <a:schemeClr val="accen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003" name="Google Shape;1003;p40"/>
          <p:cNvSpPr/>
          <p:nvPr/>
        </p:nvSpPr>
        <p:spPr>
          <a:xfrm>
            <a:off x="2890017" y="4154388"/>
            <a:ext cx="1437191" cy="350941"/>
          </a:xfrm>
          <a:custGeom>
            <a:rect b="b" l="l" r="r" t="t"/>
            <a:pathLst>
              <a:path extrusionOk="0" h="5438" w="25886">
                <a:moveTo>
                  <a:pt x="1" y="0"/>
                </a:moveTo>
                <a:lnTo>
                  <a:pt x="1" y="5438"/>
                </a:lnTo>
                <a:lnTo>
                  <a:pt x="25886" y="5438"/>
                </a:lnTo>
                <a:lnTo>
                  <a:pt x="2588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4" name="Google Shape;1004;p40"/>
          <p:cNvSpPr txBox="1"/>
          <p:nvPr/>
        </p:nvSpPr>
        <p:spPr>
          <a:xfrm>
            <a:off x="2889975" y="4192825"/>
            <a:ext cx="1437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Assess risk</a:t>
            </a:r>
            <a:endParaRPr sz="1800">
              <a:solidFill>
                <a:srgbClr val="FFFFF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005" name="Google Shape;1005;p40"/>
          <p:cNvSpPr txBox="1"/>
          <p:nvPr/>
        </p:nvSpPr>
        <p:spPr>
          <a:xfrm>
            <a:off x="2926926" y="3707670"/>
            <a:ext cx="13635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It's the one only with rings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6" name="Google Shape;1006;p40"/>
          <p:cNvSpPr/>
          <p:nvPr/>
        </p:nvSpPr>
        <p:spPr>
          <a:xfrm>
            <a:off x="4816704" y="1799825"/>
            <a:ext cx="1437296" cy="2303274"/>
          </a:xfrm>
          <a:custGeom>
            <a:rect b="b" l="l" r="r" t="t"/>
            <a:pathLst>
              <a:path extrusionOk="0" h="30590" w="14811">
                <a:moveTo>
                  <a:pt x="14310" y="501"/>
                </a:moveTo>
                <a:lnTo>
                  <a:pt x="14310" y="30122"/>
                </a:lnTo>
                <a:lnTo>
                  <a:pt x="500" y="30122"/>
                </a:lnTo>
                <a:lnTo>
                  <a:pt x="500" y="501"/>
                </a:lnTo>
                <a:close/>
                <a:moveTo>
                  <a:pt x="0" y="1"/>
                </a:moveTo>
                <a:lnTo>
                  <a:pt x="0" y="30589"/>
                </a:lnTo>
                <a:lnTo>
                  <a:pt x="14811" y="30589"/>
                </a:lnTo>
                <a:lnTo>
                  <a:pt x="1481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7" name="Google Shape;1007;p40"/>
          <p:cNvSpPr/>
          <p:nvPr/>
        </p:nvSpPr>
        <p:spPr>
          <a:xfrm>
            <a:off x="4816700" y="3153600"/>
            <a:ext cx="1437296" cy="952675"/>
          </a:xfrm>
          <a:custGeom>
            <a:rect b="b" l="l" r="r" t="t"/>
            <a:pathLst>
              <a:path extrusionOk="0" h="10575" w="14811">
                <a:moveTo>
                  <a:pt x="0" y="0"/>
                </a:moveTo>
                <a:lnTo>
                  <a:pt x="0" y="10575"/>
                </a:lnTo>
                <a:lnTo>
                  <a:pt x="14811" y="10575"/>
                </a:lnTo>
                <a:lnTo>
                  <a:pt x="1481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8" name="Google Shape;1008;p40"/>
          <p:cNvSpPr txBox="1"/>
          <p:nvPr/>
        </p:nvSpPr>
        <p:spPr>
          <a:xfrm>
            <a:off x="4947761" y="1406824"/>
            <a:ext cx="11754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4</a:t>
            </a:r>
            <a:r>
              <a:rPr lang="en" sz="26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0%</a:t>
            </a:r>
            <a:endParaRPr sz="2600">
              <a:solidFill>
                <a:schemeClr val="accent3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009" name="Google Shape;1009;p40"/>
          <p:cNvSpPr/>
          <p:nvPr/>
        </p:nvSpPr>
        <p:spPr>
          <a:xfrm>
            <a:off x="4816679" y="4154388"/>
            <a:ext cx="1437191" cy="350941"/>
          </a:xfrm>
          <a:custGeom>
            <a:rect b="b" l="l" r="r" t="t"/>
            <a:pathLst>
              <a:path extrusionOk="0" h="5438" w="25886">
                <a:moveTo>
                  <a:pt x="1" y="0"/>
                </a:moveTo>
                <a:lnTo>
                  <a:pt x="1" y="5438"/>
                </a:lnTo>
                <a:lnTo>
                  <a:pt x="25886" y="5438"/>
                </a:lnTo>
                <a:lnTo>
                  <a:pt x="2588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0" name="Google Shape;1010;p40"/>
          <p:cNvSpPr txBox="1"/>
          <p:nvPr/>
        </p:nvSpPr>
        <p:spPr>
          <a:xfrm>
            <a:off x="4816675" y="4192825"/>
            <a:ext cx="1437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Review control</a:t>
            </a:r>
            <a:endParaRPr sz="1800">
              <a:solidFill>
                <a:srgbClr val="FFFFF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011" name="Google Shape;1011;p40"/>
          <p:cNvSpPr txBox="1"/>
          <p:nvPr/>
        </p:nvSpPr>
        <p:spPr>
          <a:xfrm>
            <a:off x="4853600" y="3707670"/>
            <a:ext cx="13635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Mars is actually a cold place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2" name="Google Shape;1012;p40"/>
          <p:cNvSpPr/>
          <p:nvPr/>
        </p:nvSpPr>
        <p:spPr>
          <a:xfrm>
            <a:off x="6743352" y="1799825"/>
            <a:ext cx="1437296" cy="2290700"/>
          </a:xfrm>
          <a:custGeom>
            <a:rect b="b" l="l" r="r" t="t"/>
            <a:pathLst>
              <a:path extrusionOk="0" h="30423" w="14811">
                <a:moveTo>
                  <a:pt x="14310" y="501"/>
                </a:moveTo>
                <a:lnTo>
                  <a:pt x="14310" y="29955"/>
                </a:lnTo>
                <a:lnTo>
                  <a:pt x="467" y="29955"/>
                </a:lnTo>
                <a:lnTo>
                  <a:pt x="467" y="501"/>
                </a:lnTo>
                <a:close/>
                <a:moveTo>
                  <a:pt x="0" y="1"/>
                </a:moveTo>
                <a:lnTo>
                  <a:pt x="0" y="30422"/>
                </a:lnTo>
                <a:lnTo>
                  <a:pt x="14811" y="30422"/>
                </a:lnTo>
                <a:lnTo>
                  <a:pt x="1481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3" name="Google Shape;1013;p40"/>
          <p:cNvSpPr/>
          <p:nvPr/>
        </p:nvSpPr>
        <p:spPr>
          <a:xfrm>
            <a:off x="6743350" y="2935324"/>
            <a:ext cx="1434094" cy="1167754"/>
          </a:xfrm>
          <a:custGeom>
            <a:rect b="b" l="l" r="r" t="t"/>
            <a:pathLst>
              <a:path extrusionOk="0" h="5338" w="14778">
                <a:moveTo>
                  <a:pt x="0" y="0"/>
                </a:moveTo>
                <a:lnTo>
                  <a:pt x="0" y="5337"/>
                </a:lnTo>
                <a:lnTo>
                  <a:pt x="14777" y="5337"/>
                </a:lnTo>
                <a:lnTo>
                  <a:pt x="14777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4" name="Google Shape;1014;p40"/>
          <p:cNvSpPr txBox="1"/>
          <p:nvPr/>
        </p:nvSpPr>
        <p:spPr>
          <a:xfrm>
            <a:off x="6874375" y="1406824"/>
            <a:ext cx="11754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rPr>
              <a:t>5</a:t>
            </a:r>
            <a:r>
              <a:rPr lang="en" sz="26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rPr>
              <a:t>0%</a:t>
            </a:r>
            <a:endParaRPr sz="2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015" name="Google Shape;1015;p40"/>
          <p:cNvSpPr/>
          <p:nvPr/>
        </p:nvSpPr>
        <p:spPr>
          <a:xfrm>
            <a:off x="6743307" y="4154388"/>
            <a:ext cx="1437191" cy="350941"/>
          </a:xfrm>
          <a:custGeom>
            <a:rect b="b" l="l" r="r" t="t"/>
            <a:pathLst>
              <a:path extrusionOk="0" h="5438" w="25886">
                <a:moveTo>
                  <a:pt x="1" y="0"/>
                </a:moveTo>
                <a:lnTo>
                  <a:pt x="1" y="5438"/>
                </a:lnTo>
                <a:lnTo>
                  <a:pt x="25886" y="5438"/>
                </a:lnTo>
                <a:lnTo>
                  <a:pt x="2588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6" name="Google Shape;1016;p40"/>
          <p:cNvSpPr txBox="1"/>
          <p:nvPr/>
        </p:nvSpPr>
        <p:spPr>
          <a:xfrm>
            <a:off x="6743300" y="4192825"/>
            <a:ext cx="143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Control risk</a:t>
            </a:r>
            <a:endParaRPr sz="1800">
              <a:solidFill>
                <a:srgbClr val="FFFFF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017" name="Google Shape;1017;p40"/>
          <p:cNvSpPr txBox="1"/>
          <p:nvPr/>
        </p:nvSpPr>
        <p:spPr>
          <a:xfrm>
            <a:off x="6779097" y="3707670"/>
            <a:ext cx="13626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Jupiter is the biggest planet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Google Shape;1022;p41"/>
          <p:cNvSpPr txBox="1"/>
          <p:nvPr>
            <p:ph type="title"/>
          </p:nvPr>
        </p:nvSpPr>
        <p:spPr>
          <a:xfrm>
            <a:off x="457225" y="409575"/>
            <a:ext cx="8229600" cy="32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 Management Infographics</a:t>
            </a:r>
            <a:endParaRPr/>
          </a:p>
        </p:txBody>
      </p:sp>
      <p:sp>
        <p:nvSpPr>
          <p:cNvPr id="1023" name="Google Shape;1023;p41"/>
          <p:cNvSpPr/>
          <p:nvPr/>
        </p:nvSpPr>
        <p:spPr>
          <a:xfrm>
            <a:off x="1028968" y="1798027"/>
            <a:ext cx="3226500" cy="24531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024" name="Google Shape;1024;p41"/>
          <p:cNvSpPr/>
          <p:nvPr/>
        </p:nvSpPr>
        <p:spPr>
          <a:xfrm>
            <a:off x="4888605" y="1798027"/>
            <a:ext cx="3226500" cy="24531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025" name="Google Shape;1025;p41"/>
          <p:cNvSpPr/>
          <p:nvPr/>
        </p:nvSpPr>
        <p:spPr>
          <a:xfrm flipH="1">
            <a:off x="5971516" y="1093437"/>
            <a:ext cx="1060800" cy="1060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026" name="Google Shape;1026;p41"/>
          <p:cNvSpPr/>
          <p:nvPr/>
        </p:nvSpPr>
        <p:spPr>
          <a:xfrm flipH="1">
            <a:off x="2111825" y="1093437"/>
            <a:ext cx="1060933" cy="10606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027" name="Google Shape;1027;p41"/>
          <p:cNvSpPr/>
          <p:nvPr/>
        </p:nvSpPr>
        <p:spPr>
          <a:xfrm flipH="1">
            <a:off x="2437994" y="1419676"/>
            <a:ext cx="408668" cy="408096"/>
          </a:xfrm>
          <a:custGeom>
            <a:rect b="b" l="l" r="r" t="t"/>
            <a:pathLst>
              <a:path extrusionOk="0" h="671763" w="672526">
                <a:moveTo>
                  <a:pt x="92404" y="0"/>
                </a:moveTo>
                <a:cubicBezTo>
                  <a:pt x="116117" y="0"/>
                  <a:pt x="139852" y="8993"/>
                  <a:pt x="157940" y="26977"/>
                </a:cubicBezTo>
                <a:lnTo>
                  <a:pt x="336263" y="205079"/>
                </a:lnTo>
                <a:lnTo>
                  <a:pt x="514585" y="26977"/>
                </a:lnTo>
                <a:cubicBezTo>
                  <a:pt x="550585" y="-8992"/>
                  <a:pt x="609526" y="-8992"/>
                  <a:pt x="645526" y="26977"/>
                </a:cubicBezTo>
                <a:cubicBezTo>
                  <a:pt x="681526" y="62945"/>
                  <a:pt x="681526" y="121658"/>
                  <a:pt x="645526" y="157803"/>
                </a:cubicBezTo>
                <a:lnTo>
                  <a:pt x="467227" y="335882"/>
                </a:lnTo>
                <a:lnTo>
                  <a:pt x="645526" y="513961"/>
                </a:lnTo>
                <a:cubicBezTo>
                  <a:pt x="681526" y="549930"/>
                  <a:pt x="681526" y="608819"/>
                  <a:pt x="645526" y="644787"/>
                </a:cubicBezTo>
                <a:cubicBezTo>
                  <a:pt x="609526" y="680756"/>
                  <a:pt x="550585" y="680756"/>
                  <a:pt x="514585" y="644787"/>
                </a:cubicBezTo>
                <a:lnTo>
                  <a:pt x="336263" y="466685"/>
                </a:lnTo>
                <a:lnTo>
                  <a:pt x="157940" y="644787"/>
                </a:lnTo>
                <a:cubicBezTo>
                  <a:pt x="121764" y="680756"/>
                  <a:pt x="63000" y="680756"/>
                  <a:pt x="27000" y="644787"/>
                </a:cubicBezTo>
                <a:cubicBezTo>
                  <a:pt x="-9000" y="608819"/>
                  <a:pt x="-9000" y="549930"/>
                  <a:pt x="27000" y="513961"/>
                </a:cubicBezTo>
                <a:lnTo>
                  <a:pt x="205299" y="335882"/>
                </a:lnTo>
                <a:lnTo>
                  <a:pt x="27000" y="157803"/>
                </a:lnTo>
                <a:cubicBezTo>
                  <a:pt x="-9000" y="121658"/>
                  <a:pt x="-9000" y="62945"/>
                  <a:pt x="27000" y="26977"/>
                </a:cubicBezTo>
                <a:cubicBezTo>
                  <a:pt x="45000" y="8993"/>
                  <a:pt x="68691" y="0"/>
                  <a:pt x="9240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737572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028" name="Google Shape;1028;p41"/>
          <p:cNvSpPr/>
          <p:nvPr/>
        </p:nvSpPr>
        <p:spPr>
          <a:xfrm>
            <a:off x="6220433" y="1403288"/>
            <a:ext cx="563049" cy="440955"/>
          </a:xfrm>
          <a:custGeom>
            <a:rect b="b" l="l" r="r" t="t"/>
            <a:pathLst>
              <a:path extrusionOk="0" h="4113" w="5250">
                <a:moveTo>
                  <a:pt x="1845" y="4112"/>
                </a:moveTo>
                <a:lnTo>
                  <a:pt x="205" y="2473"/>
                </a:lnTo>
                <a:lnTo>
                  <a:pt x="205" y="2473"/>
                </a:lnTo>
                <a:cubicBezTo>
                  <a:pt x="0" y="2267"/>
                  <a:pt x="0" y="1935"/>
                  <a:pt x="205" y="1730"/>
                </a:cubicBezTo>
                <a:lnTo>
                  <a:pt x="205" y="1730"/>
                </a:lnTo>
                <a:cubicBezTo>
                  <a:pt x="410" y="1524"/>
                  <a:pt x="743" y="1524"/>
                  <a:pt x="948" y="1730"/>
                </a:cubicBezTo>
                <a:lnTo>
                  <a:pt x="1849" y="2630"/>
                </a:lnTo>
                <a:lnTo>
                  <a:pt x="4302" y="205"/>
                </a:lnTo>
                <a:lnTo>
                  <a:pt x="4302" y="205"/>
                </a:lnTo>
                <a:cubicBezTo>
                  <a:pt x="4508" y="0"/>
                  <a:pt x="4841" y="2"/>
                  <a:pt x="5045" y="209"/>
                </a:cubicBezTo>
                <a:lnTo>
                  <a:pt x="5045" y="209"/>
                </a:lnTo>
                <a:cubicBezTo>
                  <a:pt x="5249" y="415"/>
                  <a:pt x="5247" y="748"/>
                  <a:pt x="5041" y="952"/>
                </a:cubicBezTo>
                <a:lnTo>
                  <a:pt x="1845" y="4112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737572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029" name="Google Shape;1029;p41"/>
          <p:cNvSpPr/>
          <p:nvPr/>
        </p:nvSpPr>
        <p:spPr>
          <a:xfrm>
            <a:off x="5029329" y="2984370"/>
            <a:ext cx="435856" cy="43585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030" name="Google Shape;1030;p41"/>
          <p:cNvSpPr/>
          <p:nvPr/>
        </p:nvSpPr>
        <p:spPr>
          <a:xfrm>
            <a:off x="5131603" y="3111699"/>
            <a:ext cx="231312" cy="181206"/>
          </a:xfrm>
          <a:custGeom>
            <a:rect b="b" l="l" r="r" t="t"/>
            <a:pathLst>
              <a:path extrusionOk="0" h="4113" w="5250">
                <a:moveTo>
                  <a:pt x="1845" y="4112"/>
                </a:moveTo>
                <a:lnTo>
                  <a:pt x="205" y="2473"/>
                </a:lnTo>
                <a:lnTo>
                  <a:pt x="205" y="2473"/>
                </a:lnTo>
                <a:cubicBezTo>
                  <a:pt x="0" y="2267"/>
                  <a:pt x="0" y="1935"/>
                  <a:pt x="205" y="1730"/>
                </a:cubicBezTo>
                <a:lnTo>
                  <a:pt x="205" y="1730"/>
                </a:lnTo>
                <a:cubicBezTo>
                  <a:pt x="410" y="1524"/>
                  <a:pt x="743" y="1524"/>
                  <a:pt x="948" y="1730"/>
                </a:cubicBezTo>
                <a:lnTo>
                  <a:pt x="1849" y="2630"/>
                </a:lnTo>
                <a:lnTo>
                  <a:pt x="4302" y="205"/>
                </a:lnTo>
                <a:lnTo>
                  <a:pt x="4302" y="205"/>
                </a:lnTo>
                <a:cubicBezTo>
                  <a:pt x="4508" y="0"/>
                  <a:pt x="4841" y="2"/>
                  <a:pt x="5045" y="209"/>
                </a:cubicBezTo>
                <a:lnTo>
                  <a:pt x="5045" y="209"/>
                </a:lnTo>
                <a:cubicBezTo>
                  <a:pt x="5249" y="415"/>
                  <a:pt x="5247" y="748"/>
                  <a:pt x="5041" y="952"/>
                </a:cubicBezTo>
                <a:lnTo>
                  <a:pt x="1845" y="4112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737572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031" name="Google Shape;1031;p41"/>
          <p:cNvSpPr/>
          <p:nvPr/>
        </p:nvSpPr>
        <p:spPr>
          <a:xfrm>
            <a:off x="5029329" y="3643926"/>
            <a:ext cx="435856" cy="43585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032" name="Google Shape;1032;p41"/>
          <p:cNvSpPr/>
          <p:nvPr/>
        </p:nvSpPr>
        <p:spPr>
          <a:xfrm>
            <a:off x="5131603" y="3771254"/>
            <a:ext cx="231312" cy="181206"/>
          </a:xfrm>
          <a:custGeom>
            <a:rect b="b" l="l" r="r" t="t"/>
            <a:pathLst>
              <a:path extrusionOk="0" h="4113" w="5250">
                <a:moveTo>
                  <a:pt x="1845" y="4112"/>
                </a:moveTo>
                <a:lnTo>
                  <a:pt x="205" y="2473"/>
                </a:lnTo>
                <a:lnTo>
                  <a:pt x="205" y="2473"/>
                </a:lnTo>
                <a:cubicBezTo>
                  <a:pt x="0" y="2267"/>
                  <a:pt x="0" y="1935"/>
                  <a:pt x="205" y="1730"/>
                </a:cubicBezTo>
                <a:lnTo>
                  <a:pt x="205" y="1730"/>
                </a:lnTo>
                <a:cubicBezTo>
                  <a:pt x="410" y="1524"/>
                  <a:pt x="743" y="1524"/>
                  <a:pt x="948" y="1730"/>
                </a:cubicBezTo>
                <a:lnTo>
                  <a:pt x="1849" y="2630"/>
                </a:lnTo>
                <a:lnTo>
                  <a:pt x="4302" y="205"/>
                </a:lnTo>
                <a:lnTo>
                  <a:pt x="4302" y="205"/>
                </a:lnTo>
                <a:cubicBezTo>
                  <a:pt x="4508" y="0"/>
                  <a:pt x="4841" y="2"/>
                  <a:pt x="5045" y="209"/>
                </a:cubicBezTo>
                <a:lnTo>
                  <a:pt x="5045" y="209"/>
                </a:lnTo>
                <a:cubicBezTo>
                  <a:pt x="5249" y="415"/>
                  <a:pt x="5247" y="748"/>
                  <a:pt x="5041" y="952"/>
                </a:cubicBezTo>
                <a:lnTo>
                  <a:pt x="1845" y="4112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737572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033" name="Google Shape;1033;p41"/>
          <p:cNvSpPr/>
          <p:nvPr/>
        </p:nvSpPr>
        <p:spPr>
          <a:xfrm>
            <a:off x="5029329" y="2323550"/>
            <a:ext cx="435856" cy="43585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034" name="Google Shape;1034;p41"/>
          <p:cNvSpPr/>
          <p:nvPr/>
        </p:nvSpPr>
        <p:spPr>
          <a:xfrm>
            <a:off x="5131603" y="2450878"/>
            <a:ext cx="231312" cy="181206"/>
          </a:xfrm>
          <a:custGeom>
            <a:rect b="b" l="l" r="r" t="t"/>
            <a:pathLst>
              <a:path extrusionOk="0" h="4113" w="5250">
                <a:moveTo>
                  <a:pt x="1845" y="4112"/>
                </a:moveTo>
                <a:lnTo>
                  <a:pt x="205" y="2473"/>
                </a:lnTo>
                <a:lnTo>
                  <a:pt x="205" y="2473"/>
                </a:lnTo>
                <a:cubicBezTo>
                  <a:pt x="0" y="2267"/>
                  <a:pt x="0" y="1935"/>
                  <a:pt x="205" y="1730"/>
                </a:cubicBezTo>
                <a:lnTo>
                  <a:pt x="205" y="1730"/>
                </a:lnTo>
                <a:cubicBezTo>
                  <a:pt x="410" y="1524"/>
                  <a:pt x="743" y="1524"/>
                  <a:pt x="948" y="1730"/>
                </a:cubicBezTo>
                <a:lnTo>
                  <a:pt x="1849" y="2630"/>
                </a:lnTo>
                <a:lnTo>
                  <a:pt x="4302" y="205"/>
                </a:lnTo>
                <a:lnTo>
                  <a:pt x="4302" y="205"/>
                </a:lnTo>
                <a:cubicBezTo>
                  <a:pt x="4508" y="0"/>
                  <a:pt x="4841" y="2"/>
                  <a:pt x="5045" y="209"/>
                </a:cubicBezTo>
                <a:lnTo>
                  <a:pt x="5045" y="209"/>
                </a:lnTo>
                <a:cubicBezTo>
                  <a:pt x="5249" y="415"/>
                  <a:pt x="5247" y="748"/>
                  <a:pt x="5041" y="952"/>
                </a:cubicBezTo>
                <a:lnTo>
                  <a:pt x="1845" y="4112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737572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035" name="Google Shape;1035;p41"/>
          <p:cNvSpPr/>
          <p:nvPr/>
        </p:nvSpPr>
        <p:spPr>
          <a:xfrm flipH="1">
            <a:off x="1169572" y="2318634"/>
            <a:ext cx="435856" cy="4358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036" name="Google Shape;1036;p41"/>
          <p:cNvSpPr/>
          <p:nvPr/>
        </p:nvSpPr>
        <p:spPr>
          <a:xfrm flipH="1">
            <a:off x="1303570" y="2452696"/>
            <a:ext cx="167891" cy="167700"/>
          </a:xfrm>
          <a:custGeom>
            <a:rect b="b" l="l" r="r" t="t"/>
            <a:pathLst>
              <a:path extrusionOk="0" h="671763" w="672526">
                <a:moveTo>
                  <a:pt x="92404" y="0"/>
                </a:moveTo>
                <a:cubicBezTo>
                  <a:pt x="116117" y="0"/>
                  <a:pt x="139852" y="8993"/>
                  <a:pt x="157940" y="26977"/>
                </a:cubicBezTo>
                <a:lnTo>
                  <a:pt x="336263" y="205079"/>
                </a:lnTo>
                <a:lnTo>
                  <a:pt x="514585" y="26977"/>
                </a:lnTo>
                <a:cubicBezTo>
                  <a:pt x="550585" y="-8992"/>
                  <a:pt x="609526" y="-8992"/>
                  <a:pt x="645526" y="26977"/>
                </a:cubicBezTo>
                <a:cubicBezTo>
                  <a:pt x="681526" y="62945"/>
                  <a:pt x="681526" y="121658"/>
                  <a:pt x="645526" y="157803"/>
                </a:cubicBezTo>
                <a:lnTo>
                  <a:pt x="467227" y="335882"/>
                </a:lnTo>
                <a:lnTo>
                  <a:pt x="645526" y="513961"/>
                </a:lnTo>
                <a:cubicBezTo>
                  <a:pt x="681526" y="549930"/>
                  <a:pt x="681526" y="608819"/>
                  <a:pt x="645526" y="644787"/>
                </a:cubicBezTo>
                <a:cubicBezTo>
                  <a:pt x="609526" y="680756"/>
                  <a:pt x="550585" y="680756"/>
                  <a:pt x="514585" y="644787"/>
                </a:cubicBezTo>
                <a:lnTo>
                  <a:pt x="336263" y="466685"/>
                </a:lnTo>
                <a:lnTo>
                  <a:pt x="157940" y="644787"/>
                </a:lnTo>
                <a:cubicBezTo>
                  <a:pt x="121764" y="680756"/>
                  <a:pt x="63000" y="680756"/>
                  <a:pt x="27000" y="644787"/>
                </a:cubicBezTo>
                <a:cubicBezTo>
                  <a:pt x="-9000" y="608819"/>
                  <a:pt x="-9000" y="549930"/>
                  <a:pt x="27000" y="513961"/>
                </a:cubicBezTo>
                <a:lnTo>
                  <a:pt x="205299" y="335882"/>
                </a:lnTo>
                <a:lnTo>
                  <a:pt x="27000" y="157803"/>
                </a:lnTo>
                <a:cubicBezTo>
                  <a:pt x="-9000" y="121658"/>
                  <a:pt x="-9000" y="62945"/>
                  <a:pt x="27000" y="26977"/>
                </a:cubicBezTo>
                <a:cubicBezTo>
                  <a:pt x="45000" y="8993"/>
                  <a:pt x="68691" y="0"/>
                  <a:pt x="9240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737572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037" name="Google Shape;1037;p41"/>
          <p:cNvSpPr/>
          <p:nvPr/>
        </p:nvSpPr>
        <p:spPr>
          <a:xfrm flipH="1">
            <a:off x="1169572" y="2984355"/>
            <a:ext cx="435856" cy="4358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038" name="Google Shape;1038;p41"/>
          <p:cNvSpPr/>
          <p:nvPr/>
        </p:nvSpPr>
        <p:spPr>
          <a:xfrm flipH="1">
            <a:off x="1303570" y="3118418"/>
            <a:ext cx="167891" cy="167700"/>
          </a:xfrm>
          <a:custGeom>
            <a:rect b="b" l="l" r="r" t="t"/>
            <a:pathLst>
              <a:path extrusionOk="0" h="671763" w="672526">
                <a:moveTo>
                  <a:pt x="92404" y="0"/>
                </a:moveTo>
                <a:cubicBezTo>
                  <a:pt x="116117" y="0"/>
                  <a:pt x="139852" y="8993"/>
                  <a:pt x="157940" y="26977"/>
                </a:cubicBezTo>
                <a:lnTo>
                  <a:pt x="336263" y="205079"/>
                </a:lnTo>
                <a:lnTo>
                  <a:pt x="514585" y="26977"/>
                </a:lnTo>
                <a:cubicBezTo>
                  <a:pt x="550585" y="-8992"/>
                  <a:pt x="609526" y="-8992"/>
                  <a:pt x="645526" y="26977"/>
                </a:cubicBezTo>
                <a:cubicBezTo>
                  <a:pt x="681526" y="62945"/>
                  <a:pt x="681526" y="121658"/>
                  <a:pt x="645526" y="157803"/>
                </a:cubicBezTo>
                <a:lnTo>
                  <a:pt x="467227" y="335882"/>
                </a:lnTo>
                <a:lnTo>
                  <a:pt x="645526" y="513961"/>
                </a:lnTo>
                <a:cubicBezTo>
                  <a:pt x="681526" y="549930"/>
                  <a:pt x="681526" y="608819"/>
                  <a:pt x="645526" y="644787"/>
                </a:cubicBezTo>
                <a:cubicBezTo>
                  <a:pt x="609526" y="680756"/>
                  <a:pt x="550585" y="680756"/>
                  <a:pt x="514585" y="644787"/>
                </a:cubicBezTo>
                <a:lnTo>
                  <a:pt x="336263" y="466685"/>
                </a:lnTo>
                <a:lnTo>
                  <a:pt x="157940" y="644787"/>
                </a:lnTo>
                <a:cubicBezTo>
                  <a:pt x="121764" y="680756"/>
                  <a:pt x="63000" y="680756"/>
                  <a:pt x="27000" y="644787"/>
                </a:cubicBezTo>
                <a:cubicBezTo>
                  <a:pt x="-9000" y="608819"/>
                  <a:pt x="-9000" y="549930"/>
                  <a:pt x="27000" y="513961"/>
                </a:cubicBezTo>
                <a:lnTo>
                  <a:pt x="205299" y="335882"/>
                </a:lnTo>
                <a:lnTo>
                  <a:pt x="27000" y="157803"/>
                </a:lnTo>
                <a:cubicBezTo>
                  <a:pt x="-9000" y="121658"/>
                  <a:pt x="-9000" y="62945"/>
                  <a:pt x="27000" y="26977"/>
                </a:cubicBezTo>
                <a:cubicBezTo>
                  <a:pt x="45000" y="8993"/>
                  <a:pt x="68691" y="0"/>
                  <a:pt x="9240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737572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039" name="Google Shape;1039;p41"/>
          <p:cNvSpPr/>
          <p:nvPr/>
        </p:nvSpPr>
        <p:spPr>
          <a:xfrm flipH="1">
            <a:off x="1169572" y="3643911"/>
            <a:ext cx="435856" cy="4358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040" name="Google Shape;1040;p41"/>
          <p:cNvSpPr/>
          <p:nvPr/>
        </p:nvSpPr>
        <p:spPr>
          <a:xfrm flipH="1">
            <a:off x="1303570" y="3777974"/>
            <a:ext cx="167891" cy="167700"/>
          </a:xfrm>
          <a:custGeom>
            <a:rect b="b" l="l" r="r" t="t"/>
            <a:pathLst>
              <a:path extrusionOk="0" h="671763" w="672526">
                <a:moveTo>
                  <a:pt x="92404" y="0"/>
                </a:moveTo>
                <a:cubicBezTo>
                  <a:pt x="116117" y="0"/>
                  <a:pt x="139852" y="8993"/>
                  <a:pt x="157940" y="26977"/>
                </a:cubicBezTo>
                <a:lnTo>
                  <a:pt x="336263" y="205079"/>
                </a:lnTo>
                <a:lnTo>
                  <a:pt x="514585" y="26977"/>
                </a:lnTo>
                <a:cubicBezTo>
                  <a:pt x="550585" y="-8992"/>
                  <a:pt x="609526" y="-8992"/>
                  <a:pt x="645526" y="26977"/>
                </a:cubicBezTo>
                <a:cubicBezTo>
                  <a:pt x="681526" y="62945"/>
                  <a:pt x="681526" y="121658"/>
                  <a:pt x="645526" y="157803"/>
                </a:cubicBezTo>
                <a:lnTo>
                  <a:pt x="467227" y="335882"/>
                </a:lnTo>
                <a:lnTo>
                  <a:pt x="645526" y="513961"/>
                </a:lnTo>
                <a:cubicBezTo>
                  <a:pt x="681526" y="549930"/>
                  <a:pt x="681526" y="608819"/>
                  <a:pt x="645526" y="644787"/>
                </a:cubicBezTo>
                <a:cubicBezTo>
                  <a:pt x="609526" y="680756"/>
                  <a:pt x="550585" y="680756"/>
                  <a:pt x="514585" y="644787"/>
                </a:cubicBezTo>
                <a:lnTo>
                  <a:pt x="336263" y="466685"/>
                </a:lnTo>
                <a:lnTo>
                  <a:pt x="157940" y="644787"/>
                </a:lnTo>
                <a:cubicBezTo>
                  <a:pt x="121764" y="680756"/>
                  <a:pt x="63000" y="680756"/>
                  <a:pt x="27000" y="644787"/>
                </a:cubicBezTo>
                <a:cubicBezTo>
                  <a:pt x="-9000" y="608819"/>
                  <a:pt x="-9000" y="549930"/>
                  <a:pt x="27000" y="513961"/>
                </a:cubicBezTo>
                <a:lnTo>
                  <a:pt x="205299" y="335882"/>
                </a:lnTo>
                <a:lnTo>
                  <a:pt x="27000" y="157803"/>
                </a:lnTo>
                <a:cubicBezTo>
                  <a:pt x="-9000" y="121658"/>
                  <a:pt x="-9000" y="62945"/>
                  <a:pt x="27000" y="26977"/>
                </a:cubicBezTo>
                <a:cubicBezTo>
                  <a:pt x="45000" y="8993"/>
                  <a:pt x="68691" y="0"/>
                  <a:pt x="9240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737572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041" name="Google Shape;1041;p41"/>
          <p:cNvSpPr txBox="1"/>
          <p:nvPr/>
        </p:nvSpPr>
        <p:spPr>
          <a:xfrm>
            <a:off x="1746544" y="2359670"/>
            <a:ext cx="2369400" cy="35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closest one and the smallest of them all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2" name="Google Shape;1042;p41"/>
          <p:cNvSpPr txBox="1"/>
          <p:nvPr/>
        </p:nvSpPr>
        <p:spPr>
          <a:xfrm>
            <a:off x="1746544" y="3025391"/>
            <a:ext cx="2369400" cy="35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Despite being red, Mars is actually a cold place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3" name="Google Shape;1043;p41"/>
          <p:cNvSpPr txBox="1"/>
          <p:nvPr/>
        </p:nvSpPr>
        <p:spPr>
          <a:xfrm>
            <a:off x="1746544" y="3684947"/>
            <a:ext cx="2369400" cy="35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the biggest one in the Solar System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4" name="Google Shape;1044;p41"/>
          <p:cNvSpPr txBox="1"/>
          <p:nvPr/>
        </p:nvSpPr>
        <p:spPr>
          <a:xfrm>
            <a:off x="5605784" y="2359670"/>
            <a:ext cx="2369400" cy="35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Neptune is the eighth and the farthest-known planet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5" name="Google Shape;1045;p41"/>
          <p:cNvSpPr txBox="1"/>
          <p:nvPr/>
        </p:nvSpPr>
        <p:spPr>
          <a:xfrm>
            <a:off x="5605784" y="3025391"/>
            <a:ext cx="2369400" cy="35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Saturn is composed mostly of hydrogen and helium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6" name="Google Shape;1046;p41"/>
          <p:cNvSpPr txBox="1"/>
          <p:nvPr/>
        </p:nvSpPr>
        <p:spPr>
          <a:xfrm>
            <a:off x="5605784" y="3684947"/>
            <a:ext cx="2369400" cy="35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/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Earth is the only planet with life in the Solar System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7" name="Google Shape;1047;p41"/>
          <p:cNvSpPr txBox="1"/>
          <p:nvPr/>
        </p:nvSpPr>
        <p:spPr>
          <a:xfrm flipH="1">
            <a:off x="5266150" y="4285550"/>
            <a:ext cx="2471400" cy="36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CONTROL RISK</a:t>
            </a:r>
            <a:endParaRPr sz="200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048" name="Google Shape;1048;p41"/>
          <p:cNvSpPr txBox="1"/>
          <p:nvPr/>
        </p:nvSpPr>
        <p:spPr>
          <a:xfrm flipH="1">
            <a:off x="1406525" y="4285550"/>
            <a:ext cx="2471400" cy="36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REVIEW CONTROLS</a:t>
            </a:r>
            <a:endParaRPr sz="200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2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Google Shape;1053;p42"/>
          <p:cNvSpPr txBox="1"/>
          <p:nvPr>
            <p:ph type="title"/>
          </p:nvPr>
        </p:nvSpPr>
        <p:spPr>
          <a:xfrm>
            <a:off x="457225" y="409575"/>
            <a:ext cx="8229600" cy="32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 Management Infographics</a:t>
            </a:r>
            <a:endParaRPr/>
          </a:p>
        </p:txBody>
      </p:sp>
      <p:sp>
        <p:nvSpPr>
          <p:cNvPr id="1054" name="Google Shape;1054;p42"/>
          <p:cNvSpPr/>
          <p:nvPr/>
        </p:nvSpPr>
        <p:spPr>
          <a:xfrm flipH="1">
            <a:off x="3737157" y="1631249"/>
            <a:ext cx="2257695" cy="2240089"/>
          </a:xfrm>
          <a:custGeom>
            <a:rect b="b" l="l" r="r" t="t"/>
            <a:pathLst>
              <a:path extrusionOk="0" h="51782" w="51782">
                <a:moveTo>
                  <a:pt x="51781" y="1"/>
                </a:moveTo>
                <a:lnTo>
                  <a:pt x="51781" y="13210"/>
                </a:lnTo>
                <a:cubicBezTo>
                  <a:pt x="41119" y="13210"/>
                  <a:pt x="31491" y="17526"/>
                  <a:pt x="24508" y="24509"/>
                </a:cubicBezTo>
                <a:cubicBezTo>
                  <a:pt x="17526" y="31491"/>
                  <a:pt x="13209" y="41119"/>
                  <a:pt x="13209" y="51782"/>
                </a:cubicBezTo>
                <a:lnTo>
                  <a:pt x="0" y="51782"/>
                </a:lnTo>
                <a:cubicBezTo>
                  <a:pt x="0" y="37479"/>
                  <a:pt x="5789" y="24528"/>
                  <a:pt x="15159" y="15159"/>
                </a:cubicBezTo>
                <a:cubicBezTo>
                  <a:pt x="24528" y="5790"/>
                  <a:pt x="37478" y="1"/>
                  <a:pt x="51781" y="1"/>
                </a:cubicBezTo>
                <a:close/>
              </a:path>
            </a:pathLst>
          </a:custGeom>
          <a:solidFill>
            <a:schemeClr val="accent3"/>
          </a:solidFill>
          <a:ln cap="flat" cmpd="sng" w="2975">
            <a:solidFill>
              <a:schemeClr val="accent3"/>
            </a:solidFill>
            <a:prstDash val="solid"/>
            <a:miter lim="198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5" name="Google Shape;1055;p42"/>
          <p:cNvSpPr/>
          <p:nvPr/>
        </p:nvSpPr>
        <p:spPr>
          <a:xfrm flipH="1">
            <a:off x="2668678" y="2811079"/>
            <a:ext cx="2137098" cy="1060259"/>
          </a:xfrm>
          <a:custGeom>
            <a:rect b="b" l="l" r="r" t="t"/>
            <a:pathLst>
              <a:path extrusionOk="0" h="24509" w="49016">
                <a:moveTo>
                  <a:pt x="49016" y="24509"/>
                </a:moveTo>
                <a:lnTo>
                  <a:pt x="35409" y="24509"/>
                </a:lnTo>
                <a:cubicBezTo>
                  <a:pt x="35409" y="21505"/>
                  <a:pt x="34176" y="18779"/>
                  <a:pt x="32207" y="16810"/>
                </a:cubicBezTo>
                <a:cubicBezTo>
                  <a:pt x="30237" y="14821"/>
                  <a:pt x="27512" y="13607"/>
                  <a:pt x="24508" y="13607"/>
                </a:cubicBezTo>
                <a:cubicBezTo>
                  <a:pt x="21504" y="13607"/>
                  <a:pt x="18779" y="14821"/>
                  <a:pt x="16810" y="16810"/>
                </a:cubicBezTo>
                <a:cubicBezTo>
                  <a:pt x="14820" y="18779"/>
                  <a:pt x="13607" y="21505"/>
                  <a:pt x="13607" y="24509"/>
                </a:cubicBezTo>
                <a:lnTo>
                  <a:pt x="0" y="24509"/>
                </a:lnTo>
                <a:cubicBezTo>
                  <a:pt x="0" y="17745"/>
                  <a:pt x="2746" y="11618"/>
                  <a:pt x="7182" y="7182"/>
                </a:cubicBezTo>
                <a:cubicBezTo>
                  <a:pt x="11618" y="2746"/>
                  <a:pt x="17745" y="1"/>
                  <a:pt x="24508" y="1"/>
                </a:cubicBezTo>
                <a:cubicBezTo>
                  <a:pt x="31272" y="1"/>
                  <a:pt x="37399" y="2746"/>
                  <a:pt x="41835" y="7182"/>
                </a:cubicBezTo>
                <a:cubicBezTo>
                  <a:pt x="46271" y="11618"/>
                  <a:pt x="49016" y="17745"/>
                  <a:pt x="49016" y="24509"/>
                </a:cubicBezTo>
                <a:close/>
              </a:path>
            </a:pathLst>
          </a:custGeom>
          <a:solidFill>
            <a:schemeClr val="accent1"/>
          </a:solidFill>
          <a:ln cap="flat" cmpd="sng" w="2975">
            <a:solidFill>
              <a:schemeClr val="accent1"/>
            </a:solidFill>
            <a:prstDash val="solid"/>
            <a:miter lim="198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6" name="Google Shape;1056;p42"/>
          <p:cNvSpPr/>
          <p:nvPr/>
        </p:nvSpPr>
        <p:spPr>
          <a:xfrm flipH="1">
            <a:off x="5333907" y="1866194"/>
            <a:ext cx="1262002" cy="2005144"/>
          </a:xfrm>
          <a:custGeom>
            <a:rect b="b" l="l" r="r" t="t"/>
            <a:pathLst>
              <a:path extrusionOk="0" h="46351" w="28945">
                <a:moveTo>
                  <a:pt x="28945" y="9728"/>
                </a:moveTo>
                <a:cubicBezTo>
                  <a:pt x="19575" y="19097"/>
                  <a:pt x="13786" y="32048"/>
                  <a:pt x="13786" y="46351"/>
                </a:cubicBezTo>
                <a:lnTo>
                  <a:pt x="1" y="46351"/>
                </a:lnTo>
                <a:cubicBezTo>
                  <a:pt x="1" y="28248"/>
                  <a:pt x="7341" y="11857"/>
                  <a:pt x="19197" y="0"/>
                </a:cubicBezTo>
                <a:close/>
              </a:path>
            </a:pathLst>
          </a:custGeom>
          <a:solidFill>
            <a:schemeClr val="accent4"/>
          </a:solidFill>
          <a:ln cap="flat" cmpd="sng" w="2975">
            <a:solidFill>
              <a:schemeClr val="accent4"/>
            </a:solidFill>
            <a:prstDash val="solid"/>
            <a:miter lim="198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7" name="Google Shape;1057;p42"/>
          <p:cNvSpPr/>
          <p:nvPr/>
        </p:nvSpPr>
        <p:spPr>
          <a:xfrm flipH="1">
            <a:off x="2548111" y="2202670"/>
            <a:ext cx="2870842" cy="1668668"/>
          </a:xfrm>
          <a:custGeom>
            <a:rect b="b" l="l" r="r" t="t"/>
            <a:pathLst>
              <a:path extrusionOk="0" h="38573" w="65845">
                <a:moveTo>
                  <a:pt x="65845" y="11300"/>
                </a:moveTo>
                <a:lnTo>
                  <a:pt x="55899" y="21246"/>
                </a:lnTo>
                <a:cubicBezTo>
                  <a:pt x="51463" y="16810"/>
                  <a:pt x="45336" y="14065"/>
                  <a:pt x="38572" y="14065"/>
                </a:cubicBezTo>
                <a:cubicBezTo>
                  <a:pt x="31809" y="14065"/>
                  <a:pt x="25682" y="16810"/>
                  <a:pt x="21246" y="21246"/>
                </a:cubicBezTo>
                <a:cubicBezTo>
                  <a:pt x="16810" y="25682"/>
                  <a:pt x="14064" y="31809"/>
                  <a:pt x="14064" y="38573"/>
                </a:cubicBezTo>
                <a:lnTo>
                  <a:pt x="0" y="38573"/>
                </a:lnTo>
                <a:cubicBezTo>
                  <a:pt x="0" y="27910"/>
                  <a:pt x="4317" y="18282"/>
                  <a:pt x="11299" y="11300"/>
                </a:cubicBezTo>
                <a:cubicBezTo>
                  <a:pt x="18282" y="4317"/>
                  <a:pt x="27910" y="1"/>
                  <a:pt x="38572" y="1"/>
                </a:cubicBezTo>
                <a:cubicBezTo>
                  <a:pt x="49215" y="1"/>
                  <a:pt x="58863" y="4317"/>
                  <a:pt x="65845" y="11300"/>
                </a:cubicBezTo>
                <a:close/>
              </a:path>
            </a:pathLst>
          </a:custGeom>
          <a:solidFill>
            <a:schemeClr val="accent2"/>
          </a:solidFill>
          <a:ln cap="flat" cmpd="sng" w="2975">
            <a:solidFill>
              <a:schemeClr val="accent2"/>
            </a:solidFill>
            <a:prstDash val="solid"/>
            <a:miter lim="198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58" name="Google Shape;1058;p42"/>
          <p:cNvGrpSpPr/>
          <p:nvPr/>
        </p:nvGrpSpPr>
        <p:grpSpPr>
          <a:xfrm flipH="1">
            <a:off x="3544213" y="2921425"/>
            <a:ext cx="386028" cy="385996"/>
            <a:chOff x="-65131525" y="2281350"/>
            <a:chExt cx="316650" cy="316650"/>
          </a:xfrm>
        </p:grpSpPr>
        <p:sp>
          <p:nvSpPr>
            <p:cNvPr id="1059" name="Google Shape;1059;p42"/>
            <p:cNvSpPr/>
            <p:nvPr/>
          </p:nvSpPr>
          <p:spPr>
            <a:xfrm>
              <a:off x="-65131525" y="2322300"/>
              <a:ext cx="275675" cy="275700"/>
            </a:xfrm>
            <a:custGeom>
              <a:rect b="b" l="l" r="r" t="t"/>
              <a:pathLst>
                <a:path extrusionOk="0" h="11028" w="11027">
                  <a:moveTo>
                    <a:pt x="5073" y="820"/>
                  </a:moveTo>
                  <a:lnTo>
                    <a:pt x="5073" y="5514"/>
                  </a:lnTo>
                  <a:cubicBezTo>
                    <a:pt x="5073" y="5766"/>
                    <a:pt x="5262" y="5923"/>
                    <a:pt x="5482" y="5923"/>
                  </a:cubicBezTo>
                  <a:lnTo>
                    <a:pt x="10145" y="5923"/>
                  </a:lnTo>
                  <a:cubicBezTo>
                    <a:pt x="9956" y="8318"/>
                    <a:pt x="7940" y="10208"/>
                    <a:pt x="5482" y="10208"/>
                  </a:cubicBezTo>
                  <a:cubicBezTo>
                    <a:pt x="2867" y="10208"/>
                    <a:pt x="788" y="8129"/>
                    <a:pt x="788" y="5514"/>
                  </a:cubicBezTo>
                  <a:cubicBezTo>
                    <a:pt x="788" y="3088"/>
                    <a:pt x="2678" y="1072"/>
                    <a:pt x="5073" y="820"/>
                  </a:cubicBezTo>
                  <a:close/>
                  <a:moveTo>
                    <a:pt x="5514" y="0"/>
                  </a:moveTo>
                  <a:cubicBezTo>
                    <a:pt x="2458" y="0"/>
                    <a:pt x="0" y="2489"/>
                    <a:pt x="0" y="5514"/>
                  </a:cubicBezTo>
                  <a:cubicBezTo>
                    <a:pt x="0" y="8538"/>
                    <a:pt x="2458" y="11027"/>
                    <a:pt x="5514" y="11027"/>
                  </a:cubicBezTo>
                  <a:cubicBezTo>
                    <a:pt x="8538" y="11027"/>
                    <a:pt x="11027" y="8538"/>
                    <a:pt x="11027" y="5514"/>
                  </a:cubicBezTo>
                  <a:cubicBezTo>
                    <a:pt x="11027" y="5293"/>
                    <a:pt x="10807" y="5104"/>
                    <a:pt x="10618" y="5104"/>
                  </a:cubicBezTo>
                  <a:lnTo>
                    <a:pt x="5923" y="5104"/>
                  </a:lnTo>
                  <a:lnTo>
                    <a:pt x="5923" y="410"/>
                  </a:lnTo>
                  <a:cubicBezTo>
                    <a:pt x="5892" y="158"/>
                    <a:pt x="5734" y="0"/>
                    <a:pt x="55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42"/>
            <p:cNvSpPr/>
            <p:nvPr/>
          </p:nvSpPr>
          <p:spPr>
            <a:xfrm>
              <a:off x="-64963775" y="2281350"/>
              <a:ext cx="148900" cy="148875"/>
            </a:xfrm>
            <a:custGeom>
              <a:rect b="b" l="l" r="r" t="t"/>
              <a:pathLst>
                <a:path extrusionOk="0" h="5955" w="5956">
                  <a:moveTo>
                    <a:pt x="852" y="819"/>
                  </a:moveTo>
                  <a:cubicBezTo>
                    <a:pt x="3088" y="1008"/>
                    <a:pt x="4884" y="2836"/>
                    <a:pt x="5105" y="5073"/>
                  </a:cubicBezTo>
                  <a:lnTo>
                    <a:pt x="852" y="5073"/>
                  </a:lnTo>
                  <a:lnTo>
                    <a:pt x="852" y="819"/>
                  </a:lnTo>
                  <a:close/>
                  <a:moveTo>
                    <a:pt x="442" y="0"/>
                  </a:moveTo>
                  <a:cubicBezTo>
                    <a:pt x="221" y="0"/>
                    <a:pt x="1" y="189"/>
                    <a:pt x="1" y="441"/>
                  </a:cubicBezTo>
                  <a:lnTo>
                    <a:pt x="1" y="5514"/>
                  </a:lnTo>
                  <a:cubicBezTo>
                    <a:pt x="1" y="5734"/>
                    <a:pt x="221" y="5955"/>
                    <a:pt x="442" y="5955"/>
                  </a:cubicBezTo>
                  <a:lnTo>
                    <a:pt x="5514" y="5955"/>
                  </a:lnTo>
                  <a:cubicBezTo>
                    <a:pt x="5766" y="5955"/>
                    <a:pt x="5955" y="5734"/>
                    <a:pt x="5955" y="5514"/>
                  </a:cubicBezTo>
                  <a:cubicBezTo>
                    <a:pt x="5955" y="2426"/>
                    <a:pt x="3466" y="0"/>
                    <a:pt x="4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61" name="Google Shape;1061;p42"/>
          <p:cNvGrpSpPr/>
          <p:nvPr/>
        </p:nvGrpSpPr>
        <p:grpSpPr>
          <a:xfrm flipH="1">
            <a:off x="5357882" y="2924036"/>
            <a:ext cx="383133" cy="380724"/>
            <a:chOff x="-61354075" y="1940500"/>
            <a:chExt cx="314275" cy="312325"/>
          </a:xfrm>
        </p:grpSpPr>
        <p:sp>
          <p:nvSpPr>
            <p:cNvPr id="1062" name="Google Shape;1062;p42"/>
            <p:cNvSpPr/>
            <p:nvPr/>
          </p:nvSpPr>
          <p:spPr>
            <a:xfrm>
              <a:off x="-61354075" y="1940500"/>
              <a:ext cx="314275" cy="312325"/>
            </a:xfrm>
            <a:custGeom>
              <a:rect b="b" l="l" r="r" t="t"/>
              <a:pathLst>
                <a:path extrusionOk="0" h="12493" w="12571">
                  <a:moveTo>
                    <a:pt x="6270" y="1001"/>
                  </a:moveTo>
                  <a:lnTo>
                    <a:pt x="7687" y="2419"/>
                  </a:lnTo>
                  <a:cubicBezTo>
                    <a:pt x="7750" y="2482"/>
                    <a:pt x="7876" y="2513"/>
                    <a:pt x="7971" y="2513"/>
                  </a:cubicBezTo>
                  <a:lnTo>
                    <a:pt x="9956" y="2513"/>
                  </a:lnTo>
                  <a:lnTo>
                    <a:pt x="9956" y="4529"/>
                  </a:lnTo>
                  <a:cubicBezTo>
                    <a:pt x="9956" y="4655"/>
                    <a:pt x="10019" y="4718"/>
                    <a:pt x="10082" y="4813"/>
                  </a:cubicBezTo>
                  <a:lnTo>
                    <a:pt x="11499" y="6231"/>
                  </a:lnTo>
                  <a:lnTo>
                    <a:pt x="10082" y="7648"/>
                  </a:lnTo>
                  <a:cubicBezTo>
                    <a:pt x="10019" y="7711"/>
                    <a:pt x="9956" y="7837"/>
                    <a:pt x="9956" y="7900"/>
                  </a:cubicBezTo>
                  <a:lnTo>
                    <a:pt x="9956" y="9917"/>
                  </a:lnTo>
                  <a:lnTo>
                    <a:pt x="7971" y="9917"/>
                  </a:lnTo>
                  <a:cubicBezTo>
                    <a:pt x="7845" y="9917"/>
                    <a:pt x="7750" y="9948"/>
                    <a:pt x="7687" y="10043"/>
                  </a:cubicBezTo>
                  <a:lnTo>
                    <a:pt x="6270" y="11460"/>
                  </a:lnTo>
                  <a:lnTo>
                    <a:pt x="4852" y="10043"/>
                  </a:lnTo>
                  <a:cubicBezTo>
                    <a:pt x="4757" y="9948"/>
                    <a:pt x="4631" y="9917"/>
                    <a:pt x="4568" y="9917"/>
                  </a:cubicBezTo>
                  <a:lnTo>
                    <a:pt x="2552" y="9917"/>
                  </a:lnTo>
                  <a:lnTo>
                    <a:pt x="2552" y="7900"/>
                  </a:lnTo>
                  <a:cubicBezTo>
                    <a:pt x="2552" y="7806"/>
                    <a:pt x="2521" y="7711"/>
                    <a:pt x="2426" y="7648"/>
                  </a:cubicBezTo>
                  <a:lnTo>
                    <a:pt x="1008" y="6231"/>
                  </a:lnTo>
                  <a:lnTo>
                    <a:pt x="2426" y="4813"/>
                  </a:lnTo>
                  <a:cubicBezTo>
                    <a:pt x="2521" y="4718"/>
                    <a:pt x="2552" y="4624"/>
                    <a:pt x="2552" y="4529"/>
                  </a:cubicBezTo>
                  <a:lnTo>
                    <a:pt x="2552" y="2513"/>
                  </a:lnTo>
                  <a:lnTo>
                    <a:pt x="4568" y="2513"/>
                  </a:lnTo>
                  <a:cubicBezTo>
                    <a:pt x="4694" y="2513"/>
                    <a:pt x="4757" y="2482"/>
                    <a:pt x="4852" y="2419"/>
                  </a:cubicBezTo>
                  <a:lnTo>
                    <a:pt x="6270" y="1001"/>
                  </a:lnTo>
                  <a:close/>
                  <a:moveTo>
                    <a:pt x="6285" y="1"/>
                  </a:moveTo>
                  <a:cubicBezTo>
                    <a:pt x="6175" y="1"/>
                    <a:pt x="6065" y="40"/>
                    <a:pt x="5986" y="119"/>
                  </a:cubicBezTo>
                  <a:lnTo>
                    <a:pt x="4411" y="1694"/>
                  </a:lnTo>
                  <a:lnTo>
                    <a:pt x="2174" y="1694"/>
                  </a:lnTo>
                  <a:cubicBezTo>
                    <a:pt x="1922" y="1694"/>
                    <a:pt x="1733" y="1883"/>
                    <a:pt x="1733" y="2135"/>
                  </a:cubicBezTo>
                  <a:lnTo>
                    <a:pt x="1733" y="4372"/>
                  </a:lnTo>
                  <a:lnTo>
                    <a:pt x="158" y="5947"/>
                  </a:lnTo>
                  <a:cubicBezTo>
                    <a:pt x="0" y="6105"/>
                    <a:pt x="0" y="6388"/>
                    <a:pt x="158" y="6546"/>
                  </a:cubicBezTo>
                  <a:lnTo>
                    <a:pt x="1733" y="8121"/>
                  </a:lnTo>
                  <a:lnTo>
                    <a:pt x="1733" y="10358"/>
                  </a:lnTo>
                  <a:cubicBezTo>
                    <a:pt x="1733" y="10578"/>
                    <a:pt x="1922" y="10736"/>
                    <a:pt x="2174" y="10736"/>
                  </a:cubicBezTo>
                  <a:lnTo>
                    <a:pt x="4411" y="10736"/>
                  </a:lnTo>
                  <a:lnTo>
                    <a:pt x="5986" y="12374"/>
                  </a:lnTo>
                  <a:cubicBezTo>
                    <a:pt x="6065" y="12453"/>
                    <a:pt x="6175" y="12492"/>
                    <a:pt x="6285" y="12492"/>
                  </a:cubicBezTo>
                  <a:cubicBezTo>
                    <a:pt x="6396" y="12492"/>
                    <a:pt x="6506" y="12453"/>
                    <a:pt x="6585" y="12374"/>
                  </a:cubicBezTo>
                  <a:lnTo>
                    <a:pt x="8160" y="10736"/>
                  </a:lnTo>
                  <a:lnTo>
                    <a:pt x="10397" y="10736"/>
                  </a:lnTo>
                  <a:cubicBezTo>
                    <a:pt x="10617" y="10736"/>
                    <a:pt x="10775" y="10547"/>
                    <a:pt x="10775" y="10358"/>
                  </a:cubicBezTo>
                  <a:lnTo>
                    <a:pt x="10775" y="8121"/>
                  </a:lnTo>
                  <a:lnTo>
                    <a:pt x="12413" y="6546"/>
                  </a:lnTo>
                  <a:cubicBezTo>
                    <a:pt x="12571" y="6388"/>
                    <a:pt x="12571" y="6105"/>
                    <a:pt x="12413" y="5947"/>
                  </a:cubicBezTo>
                  <a:lnTo>
                    <a:pt x="10775" y="4372"/>
                  </a:lnTo>
                  <a:lnTo>
                    <a:pt x="10775" y="2135"/>
                  </a:lnTo>
                  <a:cubicBezTo>
                    <a:pt x="10775" y="1883"/>
                    <a:pt x="10586" y="1694"/>
                    <a:pt x="10397" y="1694"/>
                  </a:cubicBezTo>
                  <a:lnTo>
                    <a:pt x="8160" y="1694"/>
                  </a:lnTo>
                  <a:lnTo>
                    <a:pt x="6585" y="119"/>
                  </a:lnTo>
                  <a:cubicBezTo>
                    <a:pt x="6506" y="40"/>
                    <a:pt x="6396" y="1"/>
                    <a:pt x="6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42"/>
            <p:cNvSpPr/>
            <p:nvPr/>
          </p:nvSpPr>
          <p:spPr>
            <a:xfrm>
              <a:off x="-61268225" y="2024575"/>
              <a:ext cx="60650" cy="61475"/>
            </a:xfrm>
            <a:custGeom>
              <a:rect b="b" l="l" r="r" t="t"/>
              <a:pathLst>
                <a:path extrusionOk="0" h="2459" w="2426">
                  <a:moveTo>
                    <a:pt x="1197" y="820"/>
                  </a:moveTo>
                  <a:cubicBezTo>
                    <a:pt x="1449" y="820"/>
                    <a:pt x="1607" y="1009"/>
                    <a:pt x="1607" y="1261"/>
                  </a:cubicBezTo>
                  <a:cubicBezTo>
                    <a:pt x="1607" y="1481"/>
                    <a:pt x="1418" y="1639"/>
                    <a:pt x="1197" y="1639"/>
                  </a:cubicBezTo>
                  <a:cubicBezTo>
                    <a:pt x="1008" y="1639"/>
                    <a:pt x="819" y="1450"/>
                    <a:pt x="819" y="1261"/>
                  </a:cubicBezTo>
                  <a:cubicBezTo>
                    <a:pt x="788" y="977"/>
                    <a:pt x="977" y="820"/>
                    <a:pt x="1197" y="820"/>
                  </a:cubicBezTo>
                  <a:close/>
                  <a:moveTo>
                    <a:pt x="1197" y="1"/>
                  </a:moveTo>
                  <a:cubicBezTo>
                    <a:pt x="536" y="1"/>
                    <a:pt x="0" y="536"/>
                    <a:pt x="0" y="1261"/>
                  </a:cubicBezTo>
                  <a:cubicBezTo>
                    <a:pt x="0" y="1954"/>
                    <a:pt x="504" y="2458"/>
                    <a:pt x="1197" y="2458"/>
                  </a:cubicBezTo>
                  <a:cubicBezTo>
                    <a:pt x="1890" y="2458"/>
                    <a:pt x="2426" y="1922"/>
                    <a:pt x="2426" y="1261"/>
                  </a:cubicBezTo>
                  <a:cubicBezTo>
                    <a:pt x="2426" y="568"/>
                    <a:pt x="1890" y="1"/>
                    <a:pt x="11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42"/>
            <p:cNvSpPr/>
            <p:nvPr/>
          </p:nvSpPr>
          <p:spPr>
            <a:xfrm>
              <a:off x="-61187100" y="2107275"/>
              <a:ext cx="61450" cy="61475"/>
            </a:xfrm>
            <a:custGeom>
              <a:rect b="b" l="l" r="r" t="t"/>
              <a:pathLst>
                <a:path extrusionOk="0" h="2459" w="2458">
                  <a:moveTo>
                    <a:pt x="1229" y="788"/>
                  </a:moveTo>
                  <a:cubicBezTo>
                    <a:pt x="1512" y="820"/>
                    <a:pt x="1670" y="977"/>
                    <a:pt x="1670" y="1198"/>
                  </a:cubicBezTo>
                  <a:cubicBezTo>
                    <a:pt x="1670" y="1450"/>
                    <a:pt x="1481" y="1639"/>
                    <a:pt x="1229" y="1639"/>
                  </a:cubicBezTo>
                  <a:cubicBezTo>
                    <a:pt x="1008" y="1639"/>
                    <a:pt x="851" y="1450"/>
                    <a:pt x="851" y="1198"/>
                  </a:cubicBezTo>
                  <a:cubicBezTo>
                    <a:pt x="851" y="977"/>
                    <a:pt x="1040" y="788"/>
                    <a:pt x="1229" y="788"/>
                  </a:cubicBezTo>
                  <a:close/>
                  <a:moveTo>
                    <a:pt x="1229" y="1"/>
                  </a:moveTo>
                  <a:cubicBezTo>
                    <a:pt x="567" y="1"/>
                    <a:pt x="0" y="536"/>
                    <a:pt x="0" y="1198"/>
                  </a:cubicBezTo>
                  <a:cubicBezTo>
                    <a:pt x="0" y="1891"/>
                    <a:pt x="567" y="2458"/>
                    <a:pt x="1229" y="2458"/>
                  </a:cubicBezTo>
                  <a:cubicBezTo>
                    <a:pt x="1922" y="2458"/>
                    <a:pt x="2458" y="1922"/>
                    <a:pt x="2458" y="1198"/>
                  </a:cubicBezTo>
                  <a:cubicBezTo>
                    <a:pt x="2458" y="536"/>
                    <a:pt x="1922" y="1"/>
                    <a:pt x="12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42"/>
            <p:cNvSpPr/>
            <p:nvPr/>
          </p:nvSpPr>
          <p:spPr>
            <a:xfrm>
              <a:off x="-61250125" y="2044475"/>
              <a:ext cx="105575" cy="103600"/>
            </a:xfrm>
            <a:custGeom>
              <a:rect b="b" l="l" r="r" t="t"/>
              <a:pathLst>
                <a:path extrusionOk="0" h="4144" w="4223">
                  <a:moveTo>
                    <a:pt x="3766" y="0"/>
                  </a:moveTo>
                  <a:cubicBezTo>
                    <a:pt x="3655" y="0"/>
                    <a:pt x="3545" y="40"/>
                    <a:pt x="3466" y="118"/>
                  </a:cubicBezTo>
                  <a:lnTo>
                    <a:pt x="158" y="3426"/>
                  </a:lnTo>
                  <a:cubicBezTo>
                    <a:pt x="1" y="3615"/>
                    <a:pt x="1" y="3836"/>
                    <a:pt x="158" y="4025"/>
                  </a:cubicBezTo>
                  <a:cubicBezTo>
                    <a:pt x="237" y="4104"/>
                    <a:pt x="347" y="4143"/>
                    <a:pt x="458" y="4143"/>
                  </a:cubicBezTo>
                  <a:cubicBezTo>
                    <a:pt x="568" y="4143"/>
                    <a:pt x="678" y="4104"/>
                    <a:pt x="757" y="4025"/>
                  </a:cubicBezTo>
                  <a:lnTo>
                    <a:pt x="4065" y="717"/>
                  </a:lnTo>
                  <a:cubicBezTo>
                    <a:pt x="4222" y="559"/>
                    <a:pt x="4222" y="276"/>
                    <a:pt x="4065" y="118"/>
                  </a:cubicBezTo>
                  <a:cubicBezTo>
                    <a:pt x="3986" y="40"/>
                    <a:pt x="3876" y="0"/>
                    <a:pt x="37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66" name="Google Shape;1066;p42"/>
          <p:cNvGrpSpPr/>
          <p:nvPr/>
        </p:nvGrpSpPr>
        <p:grpSpPr>
          <a:xfrm flipH="1">
            <a:off x="5960874" y="2919505"/>
            <a:ext cx="386028" cy="389836"/>
            <a:chOff x="-64764500" y="2280550"/>
            <a:chExt cx="316650" cy="319800"/>
          </a:xfrm>
        </p:grpSpPr>
        <p:sp>
          <p:nvSpPr>
            <p:cNvPr id="1067" name="Google Shape;1067;p42"/>
            <p:cNvSpPr/>
            <p:nvPr/>
          </p:nvSpPr>
          <p:spPr>
            <a:xfrm>
              <a:off x="-64764500" y="2280550"/>
              <a:ext cx="316650" cy="319800"/>
            </a:xfrm>
            <a:custGeom>
              <a:rect b="b" l="l" r="r" t="t"/>
              <a:pathLst>
                <a:path extrusionOk="0" h="12792" w="12666">
                  <a:moveTo>
                    <a:pt x="11405" y="820"/>
                  </a:moveTo>
                  <a:cubicBezTo>
                    <a:pt x="11657" y="820"/>
                    <a:pt x="11815" y="1009"/>
                    <a:pt x="11815" y="1261"/>
                  </a:cubicBezTo>
                  <a:cubicBezTo>
                    <a:pt x="11815" y="1481"/>
                    <a:pt x="11657" y="1670"/>
                    <a:pt x="11405" y="1670"/>
                  </a:cubicBezTo>
                  <a:lnTo>
                    <a:pt x="1229" y="1670"/>
                  </a:lnTo>
                  <a:cubicBezTo>
                    <a:pt x="977" y="1670"/>
                    <a:pt x="788" y="1481"/>
                    <a:pt x="788" y="1261"/>
                  </a:cubicBezTo>
                  <a:cubicBezTo>
                    <a:pt x="788" y="1009"/>
                    <a:pt x="977" y="820"/>
                    <a:pt x="1229" y="820"/>
                  </a:cubicBezTo>
                  <a:close/>
                  <a:moveTo>
                    <a:pt x="10996" y="2521"/>
                  </a:moveTo>
                  <a:lnTo>
                    <a:pt x="10996" y="8286"/>
                  </a:lnTo>
                  <a:lnTo>
                    <a:pt x="1607" y="8286"/>
                  </a:lnTo>
                  <a:lnTo>
                    <a:pt x="1607" y="2521"/>
                  </a:lnTo>
                  <a:close/>
                  <a:moveTo>
                    <a:pt x="6302" y="11027"/>
                  </a:moveTo>
                  <a:cubicBezTo>
                    <a:pt x="6554" y="11027"/>
                    <a:pt x="6743" y="11216"/>
                    <a:pt x="6743" y="11437"/>
                  </a:cubicBezTo>
                  <a:cubicBezTo>
                    <a:pt x="6743" y="11689"/>
                    <a:pt x="6522" y="11878"/>
                    <a:pt x="6302" y="11878"/>
                  </a:cubicBezTo>
                  <a:cubicBezTo>
                    <a:pt x="6050" y="11878"/>
                    <a:pt x="5892" y="11689"/>
                    <a:pt x="5892" y="11437"/>
                  </a:cubicBezTo>
                  <a:cubicBezTo>
                    <a:pt x="5892" y="11216"/>
                    <a:pt x="6113" y="11027"/>
                    <a:pt x="6302" y="11027"/>
                  </a:cubicBezTo>
                  <a:close/>
                  <a:moveTo>
                    <a:pt x="1229" y="1"/>
                  </a:moveTo>
                  <a:cubicBezTo>
                    <a:pt x="536" y="1"/>
                    <a:pt x="1" y="536"/>
                    <a:pt x="1" y="1261"/>
                  </a:cubicBezTo>
                  <a:cubicBezTo>
                    <a:pt x="1" y="1797"/>
                    <a:pt x="347" y="2238"/>
                    <a:pt x="820" y="2427"/>
                  </a:cubicBezTo>
                  <a:lnTo>
                    <a:pt x="820" y="8286"/>
                  </a:lnTo>
                  <a:lnTo>
                    <a:pt x="442" y="8286"/>
                  </a:lnTo>
                  <a:cubicBezTo>
                    <a:pt x="190" y="8286"/>
                    <a:pt x="32" y="8507"/>
                    <a:pt x="32" y="8728"/>
                  </a:cubicBezTo>
                  <a:cubicBezTo>
                    <a:pt x="32" y="8980"/>
                    <a:pt x="221" y="9169"/>
                    <a:pt x="442" y="9169"/>
                  </a:cubicBezTo>
                  <a:lnTo>
                    <a:pt x="5955" y="9169"/>
                  </a:lnTo>
                  <a:lnTo>
                    <a:pt x="5955" y="10334"/>
                  </a:lnTo>
                  <a:cubicBezTo>
                    <a:pt x="5483" y="10492"/>
                    <a:pt x="5104" y="10964"/>
                    <a:pt x="5104" y="11531"/>
                  </a:cubicBezTo>
                  <a:cubicBezTo>
                    <a:pt x="5104" y="12193"/>
                    <a:pt x="5672" y="12792"/>
                    <a:pt x="6333" y="12792"/>
                  </a:cubicBezTo>
                  <a:cubicBezTo>
                    <a:pt x="6995" y="12792"/>
                    <a:pt x="7593" y="12225"/>
                    <a:pt x="7593" y="11531"/>
                  </a:cubicBezTo>
                  <a:cubicBezTo>
                    <a:pt x="7593" y="10964"/>
                    <a:pt x="7247" y="10555"/>
                    <a:pt x="6774" y="10334"/>
                  </a:cubicBezTo>
                  <a:lnTo>
                    <a:pt x="6774" y="9169"/>
                  </a:lnTo>
                  <a:lnTo>
                    <a:pt x="12288" y="9169"/>
                  </a:lnTo>
                  <a:cubicBezTo>
                    <a:pt x="12508" y="9169"/>
                    <a:pt x="12666" y="8980"/>
                    <a:pt x="12666" y="8728"/>
                  </a:cubicBezTo>
                  <a:cubicBezTo>
                    <a:pt x="12666" y="8507"/>
                    <a:pt x="12477" y="8286"/>
                    <a:pt x="12288" y="8286"/>
                  </a:cubicBezTo>
                  <a:lnTo>
                    <a:pt x="11847" y="8286"/>
                  </a:lnTo>
                  <a:lnTo>
                    <a:pt x="11847" y="2427"/>
                  </a:lnTo>
                  <a:cubicBezTo>
                    <a:pt x="12319" y="2238"/>
                    <a:pt x="12634" y="1797"/>
                    <a:pt x="12634" y="1261"/>
                  </a:cubicBezTo>
                  <a:cubicBezTo>
                    <a:pt x="12634" y="568"/>
                    <a:pt x="12099" y="1"/>
                    <a:pt x="114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42"/>
            <p:cNvSpPr/>
            <p:nvPr/>
          </p:nvSpPr>
          <p:spPr>
            <a:xfrm>
              <a:off x="-64679425" y="2364825"/>
              <a:ext cx="146500" cy="102450"/>
            </a:xfrm>
            <a:custGeom>
              <a:rect b="b" l="l" r="r" t="t"/>
              <a:pathLst>
                <a:path extrusionOk="0" h="4098" w="5860">
                  <a:moveTo>
                    <a:pt x="3749" y="1"/>
                  </a:moveTo>
                  <a:cubicBezTo>
                    <a:pt x="3529" y="1"/>
                    <a:pt x="3371" y="190"/>
                    <a:pt x="3371" y="442"/>
                  </a:cubicBezTo>
                  <a:cubicBezTo>
                    <a:pt x="3371" y="662"/>
                    <a:pt x="3560" y="820"/>
                    <a:pt x="3749" y="820"/>
                  </a:cubicBezTo>
                  <a:lnTo>
                    <a:pt x="4442" y="820"/>
                  </a:lnTo>
                  <a:lnTo>
                    <a:pt x="2930" y="2332"/>
                  </a:lnTo>
                  <a:lnTo>
                    <a:pt x="2395" y="1765"/>
                  </a:lnTo>
                  <a:cubicBezTo>
                    <a:pt x="2316" y="1686"/>
                    <a:pt x="2206" y="1647"/>
                    <a:pt x="2095" y="1647"/>
                  </a:cubicBezTo>
                  <a:cubicBezTo>
                    <a:pt x="1985" y="1647"/>
                    <a:pt x="1875" y="1686"/>
                    <a:pt x="1796" y="1765"/>
                  </a:cubicBezTo>
                  <a:lnTo>
                    <a:pt x="126" y="3435"/>
                  </a:lnTo>
                  <a:cubicBezTo>
                    <a:pt x="0" y="3592"/>
                    <a:pt x="0" y="3844"/>
                    <a:pt x="126" y="4033"/>
                  </a:cubicBezTo>
                  <a:cubicBezTo>
                    <a:pt x="195" y="4075"/>
                    <a:pt x="288" y="4098"/>
                    <a:pt x="384" y="4098"/>
                  </a:cubicBezTo>
                  <a:cubicBezTo>
                    <a:pt x="507" y="4098"/>
                    <a:pt x="636" y="4059"/>
                    <a:pt x="725" y="3970"/>
                  </a:cubicBezTo>
                  <a:lnTo>
                    <a:pt x="2111" y="2616"/>
                  </a:lnTo>
                  <a:lnTo>
                    <a:pt x="2647" y="3151"/>
                  </a:lnTo>
                  <a:cubicBezTo>
                    <a:pt x="2725" y="3230"/>
                    <a:pt x="2836" y="3269"/>
                    <a:pt x="2946" y="3269"/>
                  </a:cubicBezTo>
                  <a:cubicBezTo>
                    <a:pt x="3056" y="3269"/>
                    <a:pt x="3166" y="3230"/>
                    <a:pt x="3245" y="3151"/>
                  </a:cubicBezTo>
                  <a:lnTo>
                    <a:pt x="5009" y="1387"/>
                  </a:lnTo>
                  <a:lnTo>
                    <a:pt x="5009" y="2049"/>
                  </a:lnTo>
                  <a:cubicBezTo>
                    <a:pt x="5009" y="2269"/>
                    <a:pt x="5230" y="2490"/>
                    <a:pt x="5451" y="2490"/>
                  </a:cubicBezTo>
                  <a:cubicBezTo>
                    <a:pt x="5703" y="2490"/>
                    <a:pt x="5860" y="2269"/>
                    <a:pt x="5860" y="2049"/>
                  </a:cubicBezTo>
                  <a:lnTo>
                    <a:pt x="5860" y="410"/>
                  </a:lnTo>
                  <a:cubicBezTo>
                    <a:pt x="5860" y="158"/>
                    <a:pt x="5640" y="1"/>
                    <a:pt x="54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69" name="Google Shape;1069;p42"/>
          <p:cNvGrpSpPr/>
          <p:nvPr/>
        </p:nvGrpSpPr>
        <p:grpSpPr>
          <a:xfrm flipH="1">
            <a:off x="4668222" y="2930344"/>
            <a:ext cx="386973" cy="368108"/>
            <a:chOff x="-59889100" y="1945025"/>
            <a:chExt cx="317425" cy="301975"/>
          </a:xfrm>
        </p:grpSpPr>
        <p:sp>
          <p:nvSpPr>
            <p:cNvPr id="1070" name="Google Shape;1070;p42"/>
            <p:cNvSpPr/>
            <p:nvPr/>
          </p:nvSpPr>
          <p:spPr>
            <a:xfrm>
              <a:off x="-59845000" y="2074200"/>
              <a:ext cx="63025" cy="61450"/>
            </a:xfrm>
            <a:custGeom>
              <a:rect b="b" l="l" r="r" t="t"/>
              <a:pathLst>
                <a:path extrusionOk="0" h="2458" w="2521">
                  <a:moveTo>
                    <a:pt x="1702" y="788"/>
                  </a:moveTo>
                  <a:lnTo>
                    <a:pt x="1702" y="1639"/>
                  </a:lnTo>
                  <a:lnTo>
                    <a:pt x="883" y="1639"/>
                  </a:lnTo>
                  <a:lnTo>
                    <a:pt x="883" y="788"/>
                  </a:lnTo>
                  <a:close/>
                  <a:moveTo>
                    <a:pt x="442" y="0"/>
                  </a:moveTo>
                  <a:cubicBezTo>
                    <a:pt x="190" y="0"/>
                    <a:pt x="1" y="190"/>
                    <a:pt x="1" y="410"/>
                  </a:cubicBezTo>
                  <a:lnTo>
                    <a:pt x="1" y="2048"/>
                  </a:lnTo>
                  <a:cubicBezTo>
                    <a:pt x="1" y="2300"/>
                    <a:pt x="190" y="2458"/>
                    <a:pt x="442" y="2458"/>
                  </a:cubicBezTo>
                  <a:lnTo>
                    <a:pt x="2080" y="2458"/>
                  </a:lnTo>
                  <a:cubicBezTo>
                    <a:pt x="2332" y="2458"/>
                    <a:pt x="2521" y="2237"/>
                    <a:pt x="2521" y="2048"/>
                  </a:cubicBezTo>
                  <a:lnTo>
                    <a:pt x="2521" y="410"/>
                  </a:lnTo>
                  <a:cubicBezTo>
                    <a:pt x="2521" y="158"/>
                    <a:pt x="2332" y="0"/>
                    <a:pt x="20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42"/>
            <p:cNvSpPr/>
            <p:nvPr/>
          </p:nvSpPr>
          <p:spPr>
            <a:xfrm>
              <a:off x="-59761500" y="1990700"/>
              <a:ext cx="61450" cy="144950"/>
            </a:xfrm>
            <a:custGeom>
              <a:rect b="b" l="l" r="r" t="t"/>
              <a:pathLst>
                <a:path extrusionOk="0" h="5798" w="2458">
                  <a:moveTo>
                    <a:pt x="1670" y="820"/>
                  </a:moveTo>
                  <a:lnTo>
                    <a:pt x="1670" y="4979"/>
                  </a:lnTo>
                  <a:lnTo>
                    <a:pt x="851" y="4979"/>
                  </a:lnTo>
                  <a:lnTo>
                    <a:pt x="851" y="820"/>
                  </a:lnTo>
                  <a:close/>
                  <a:moveTo>
                    <a:pt x="410" y="1"/>
                  </a:moveTo>
                  <a:cubicBezTo>
                    <a:pt x="158" y="1"/>
                    <a:pt x="0" y="190"/>
                    <a:pt x="0" y="411"/>
                  </a:cubicBezTo>
                  <a:lnTo>
                    <a:pt x="0" y="5357"/>
                  </a:lnTo>
                  <a:cubicBezTo>
                    <a:pt x="0" y="5577"/>
                    <a:pt x="158" y="5798"/>
                    <a:pt x="410" y="5798"/>
                  </a:cubicBezTo>
                  <a:lnTo>
                    <a:pt x="2048" y="5798"/>
                  </a:lnTo>
                  <a:cubicBezTo>
                    <a:pt x="2300" y="5798"/>
                    <a:pt x="2458" y="5577"/>
                    <a:pt x="2458" y="5388"/>
                  </a:cubicBezTo>
                  <a:lnTo>
                    <a:pt x="2458" y="411"/>
                  </a:lnTo>
                  <a:cubicBezTo>
                    <a:pt x="2458" y="158"/>
                    <a:pt x="2269" y="1"/>
                    <a:pt x="20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42"/>
            <p:cNvSpPr/>
            <p:nvPr/>
          </p:nvSpPr>
          <p:spPr>
            <a:xfrm>
              <a:off x="-59678800" y="2053725"/>
              <a:ext cx="61450" cy="81925"/>
            </a:xfrm>
            <a:custGeom>
              <a:rect b="b" l="l" r="r" t="t"/>
              <a:pathLst>
                <a:path extrusionOk="0" h="3277" w="2458">
                  <a:moveTo>
                    <a:pt x="1670" y="788"/>
                  </a:moveTo>
                  <a:lnTo>
                    <a:pt x="1670" y="2458"/>
                  </a:lnTo>
                  <a:lnTo>
                    <a:pt x="851" y="2458"/>
                  </a:lnTo>
                  <a:lnTo>
                    <a:pt x="851" y="788"/>
                  </a:lnTo>
                  <a:close/>
                  <a:moveTo>
                    <a:pt x="410" y="0"/>
                  </a:moveTo>
                  <a:cubicBezTo>
                    <a:pt x="158" y="0"/>
                    <a:pt x="0" y="189"/>
                    <a:pt x="0" y="410"/>
                  </a:cubicBezTo>
                  <a:lnTo>
                    <a:pt x="0" y="2867"/>
                  </a:lnTo>
                  <a:cubicBezTo>
                    <a:pt x="0" y="3056"/>
                    <a:pt x="158" y="3277"/>
                    <a:pt x="410" y="3277"/>
                  </a:cubicBezTo>
                  <a:lnTo>
                    <a:pt x="2048" y="3277"/>
                  </a:lnTo>
                  <a:cubicBezTo>
                    <a:pt x="2300" y="3277"/>
                    <a:pt x="2458" y="3056"/>
                    <a:pt x="2458" y="2867"/>
                  </a:cubicBezTo>
                  <a:lnTo>
                    <a:pt x="2458" y="410"/>
                  </a:lnTo>
                  <a:cubicBezTo>
                    <a:pt x="2458" y="158"/>
                    <a:pt x="2269" y="0"/>
                    <a:pt x="20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42"/>
            <p:cNvSpPr/>
            <p:nvPr/>
          </p:nvSpPr>
          <p:spPr>
            <a:xfrm>
              <a:off x="-59889100" y="1945025"/>
              <a:ext cx="317425" cy="301975"/>
            </a:xfrm>
            <a:custGeom>
              <a:rect b="b" l="l" r="r" t="t"/>
              <a:pathLst>
                <a:path extrusionOk="0" h="12079" w="12697">
                  <a:moveTo>
                    <a:pt x="6333" y="851"/>
                  </a:moveTo>
                  <a:cubicBezTo>
                    <a:pt x="9357" y="851"/>
                    <a:pt x="11846" y="2931"/>
                    <a:pt x="11846" y="5546"/>
                  </a:cubicBezTo>
                  <a:cubicBezTo>
                    <a:pt x="11846" y="8129"/>
                    <a:pt x="9357" y="10208"/>
                    <a:pt x="6333" y="10208"/>
                  </a:cubicBezTo>
                  <a:cubicBezTo>
                    <a:pt x="5482" y="10208"/>
                    <a:pt x="4600" y="10019"/>
                    <a:pt x="3812" y="9704"/>
                  </a:cubicBezTo>
                  <a:cubicBezTo>
                    <a:pt x="3757" y="9682"/>
                    <a:pt x="3697" y="9671"/>
                    <a:pt x="3637" y="9671"/>
                  </a:cubicBezTo>
                  <a:cubicBezTo>
                    <a:pt x="3529" y="9671"/>
                    <a:pt x="3421" y="9706"/>
                    <a:pt x="3340" y="9767"/>
                  </a:cubicBezTo>
                  <a:lnTo>
                    <a:pt x="2489" y="10649"/>
                  </a:lnTo>
                  <a:lnTo>
                    <a:pt x="2489" y="9074"/>
                  </a:lnTo>
                  <a:cubicBezTo>
                    <a:pt x="2489" y="8948"/>
                    <a:pt x="2426" y="8822"/>
                    <a:pt x="2363" y="8759"/>
                  </a:cubicBezTo>
                  <a:cubicBezTo>
                    <a:pt x="1387" y="7877"/>
                    <a:pt x="819" y="6743"/>
                    <a:pt x="819" y="5514"/>
                  </a:cubicBezTo>
                  <a:cubicBezTo>
                    <a:pt x="819" y="2962"/>
                    <a:pt x="3308" y="851"/>
                    <a:pt x="6333" y="851"/>
                  </a:cubicBezTo>
                  <a:close/>
                  <a:moveTo>
                    <a:pt x="6333" y="1"/>
                  </a:moveTo>
                  <a:cubicBezTo>
                    <a:pt x="2836" y="1"/>
                    <a:pt x="0" y="2490"/>
                    <a:pt x="0" y="5514"/>
                  </a:cubicBezTo>
                  <a:cubicBezTo>
                    <a:pt x="0" y="6963"/>
                    <a:pt x="599" y="8255"/>
                    <a:pt x="1639" y="9263"/>
                  </a:cubicBezTo>
                  <a:lnTo>
                    <a:pt x="1639" y="11689"/>
                  </a:lnTo>
                  <a:cubicBezTo>
                    <a:pt x="1639" y="11918"/>
                    <a:pt x="1832" y="12079"/>
                    <a:pt x="2045" y="12079"/>
                  </a:cubicBezTo>
                  <a:cubicBezTo>
                    <a:pt x="2153" y="12079"/>
                    <a:pt x="2267" y="12037"/>
                    <a:pt x="2363" y="11941"/>
                  </a:cubicBezTo>
                  <a:lnTo>
                    <a:pt x="3749" y="10555"/>
                  </a:lnTo>
                  <a:cubicBezTo>
                    <a:pt x="4569" y="10901"/>
                    <a:pt x="5419" y="11027"/>
                    <a:pt x="6333" y="11027"/>
                  </a:cubicBezTo>
                  <a:cubicBezTo>
                    <a:pt x="9830" y="11027"/>
                    <a:pt x="12697" y="8570"/>
                    <a:pt x="12697" y="5514"/>
                  </a:cubicBezTo>
                  <a:cubicBezTo>
                    <a:pt x="12697" y="2490"/>
                    <a:pt x="9861" y="1"/>
                    <a:pt x="63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74" name="Google Shape;1074;p42"/>
          <p:cNvSpPr txBox="1"/>
          <p:nvPr/>
        </p:nvSpPr>
        <p:spPr>
          <a:xfrm>
            <a:off x="457875" y="3428668"/>
            <a:ext cx="19689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Despite being red, Mars is actually a cold place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5" name="Google Shape;1075;p42"/>
          <p:cNvSpPr txBox="1"/>
          <p:nvPr/>
        </p:nvSpPr>
        <p:spPr>
          <a:xfrm>
            <a:off x="457875" y="3218848"/>
            <a:ext cx="1968900" cy="28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ASSESS RISK</a:t>
            </a:r>
            <a:endParaRPr sz="180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076" name="Google Shape;1076;p42"/>
          <p:cNvSpPr txBox="1"/>
          <p:nvPr/>
        </p:nvSpPr>
        <p:spPr>
          <a:xfrm>
            <a:off x="457875" y="2074060"/>
            <a:ext cx="19689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smallest planet of them all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7" name="Google Shape;1077;p42"/>
          <p:cNvSpPr txBox="1"/>
          <p:nvPr/>
        </p:nvSpPr>
        <p:spPr>
          <a:xfrm>
            <a:off x="457875" y="1864296"/>
            <a:ext cx="1968900" cy="28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IDENTIFY RISK</a:t>
            </a:r>
            <a:endParaRPr sz="180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078" name="Google Shape;1078;p42"/>
          <p:cNvSpPr txBox="1"/>
          <p:nvPr/>
        </p:nvSpPr>
        <p:spPr>
          <a:xfrm>
            <a:off x="6717150" y="3428693"/>
            <a:ext cx="19689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a gas giant and the biggest one 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9" name="Google Shape;1079;p42"/>
          <p:cNvSpPr txBox="1"/>
          <p:nvPr/>
        </p:nvSpPr>
        <p:spPr>
          <a:xfrm>
            <a:off x="6717225" y="3218826"/>
            <a:ext cx="1968900" cy="28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CONTROL RISK</a:t>
            </a:r>
            <a:endParaRPr sz="180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080" name="Google Shape;1080;p42"/>
          <p:cNvSpPr txBox="1"/>
          <p:nvPr/>
        </p:nvSpPr>
        <p:spPr>
          <a:xfrm>
            <a:off x="6717225" y="2074110"/>
            <a:ext cx="19689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Neptune is the eighth and farthest-known one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1" name="Google Shape;1081;p42"/>
          <p:cNvSpPr txBox="1"/>
          <p:nvPr/>
        </p:nvSpPr>
        <p:spPr>
          <a:xfrm>
            <a:off x="6717225" y="1864271"/>
            <a:ext cx="1968900" cy="28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REVIEW CONTROL</a:t>
            </a:r>
            <a:endParaRPr sz="1800">
              <a:solidFill>
                <a:schemeClr val="accent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082" name="Google Shape;1082;p42"/>
          <p:cNvSpPr txBox="1"/>
          <p:nvPr/>
        </p:nvSpPr>
        <p:spPr>
          <a:xfrm>
            <a:off x="457875" y="2926579"/>
            <a:ext cx="1968900" cy="28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40%</a:t>
            </a:r>
            <a:endParaRPr sz="180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083" name="Google Shape;1083;p42"/>
          <p:cNvSpPr txBox="1"/>
          <p:nvPr/>
        </p:nvSpPr>
        <p:spPr>
          <a:xfrm>
            <a:off x="457875" y="1572027"/>
            <a:ext cx="1968900" cy="28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50%</a:t>
            </a:r>
            <a:endParaRPr sz="180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084" name="Google Shape;1084;p42"/>
          <p:cNvSpPr txBox="1"/>
          <p:nvPr/>
        </p:nvSpPr>
        <p:spPr>
          <a:xfrm>
            <a:off x="6717225" y="2926558"/>
            <a:ext cx="1968900" cy="28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20%</a:t>
            </a:r>
            <a:endParaRPr sz="180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085" name="Google Shape;1085;p42"/>
          <p:cNvSpPr txBox="1"/>
          <p:nvPr/>
        </p:nvSpPr>
        <p:spPr>
          <a:xfrm>
            <a:off x="6717225" y="1572002"/>
            <a:ext cx="1968900" cy="28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30%</a:t>
            </a:r>
            <a:endParaRPr sz="1800">
              <a:solidFill>
                <a:schemeClr val="accent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9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Google Shape;1090;p43"/>
          <p:cNvSpPr txBox="1"/>
          <p:nvPr>
            <p:ph type="title"/>
          </p:nvPr>
        </p:nvSpPr>
        <p:spPr>
          <a:xfrm>
            <a:off x="457225" y="409575"/>
            <a:ext cx="8229600" cy="32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 Management Infographics</a:t>
            </a:r>
            <a:endParaRPr/>
          </a:p>
        </p:txBody>
      </p:sp>
      <p:sp>
        <p:nvSpPr>
          <p:cNvPr id="1091" name="Google Shape;1091;p43"/>
          <p:cNvSpPr/>
          <p:nvPr/>
        </p:nvSpPr>
        <p:spPr>
          <a:xfrm rot="5400000">
            <a:off x="5936586" y="1929905"/>
            <a:ext cx="785495" cy="4333933"/>
          </a:xfrm>
          <a:custGeom>
            <a:rect b="b" l="l" r="r" t="t"/>
            <a:pathLst>
              <a:path extrusionOk="0" h="55241" w="24518">
                <a:moveTo>
                  <a:pt x="12242" y="1"/>
                </a:moveTo>
                <a:lnTo>
                  <a:pt x="0" y="7340"/>
                </a:lnTo>
                <a:lnTo>
                  <a:pt x="0" y="55241"/>
                </a:lnTo>
                <a:lnTo>
                  <a:pt x="24518" y="55241"/>
                </a:lnTo>
                <a:lnTo>
                  <a:pt x="24518" y="7340"/>
                </a:lnTo>
                <a:lnTo>
                  <a:pt x="1224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2" name="Google Shape;1092;p43"/>
          <p:cNvSpPr txBox="1"/>
          <p:nvPr/>
        </p:nvSpPr>
        <p:spPr>
          <a:xfrm>
            <a:off x="5221481" y="3815021"/>
            <a:ext cx="984000" cy="56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50%</a:t>
            </a:r>
            <a:endParaRPr sz="31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093" name="Google Shape;1093;p43"/>
          <p:cNvSpPr txBox="1"/>
          <p:nvPr/>
        </p:nvSpPr>
        <p:spPr>
          <a:xfrm>
            <a:off x="647700" y="4088200"/>
            <a:ext cx="23403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It’s composed of hydrogen and also of helium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4" name="Google Shape;1094;p43"/>
          <p:cNvSpPr txBox="1"/>
          <p:nvPr/>
        </p:nvSpPr>
        <p:spPr>
          <a:xfrm>
            <a:off x="647700" y="3731875"/>
            <a:ext cx="1867800" cy="27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rPr>
              <a:t>CONTROL RISK</a:t>
            </a:r>
            <a:endParaRPr sz="20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095" name="Google Shape;1095;p43"/>
          <p:cNvSpPr/>
          <p:nvPr/>
        </p:nvSpPr>
        <p:spPr>
          <a:xfrm rot="5400000">
            <a:off x="5614878" y="1374227"/>
            <a:ext cx="785527" cy="3690567"/>
          </a:xfrm>
          <a:custGeom>
            <a:rect b="b" l="l" r="r" t="t"/>
            <a:pathLst>
              <a:path extrusionOk="0" h="47268" w="24519">
                <a:moveTo>
                  <a:pt x="12243" y="0"/>
                </a:moveTo>
                <a:lnTo>
                  <a:pt x="1" y="7339"/>
                </a:lnTo>
                <a:lnTo>
                  <a:pt x="1" y="47268"/>
                </a:lnTo>
                <a:lnTo>
                  <a:pt x="24518" y="47268"/>
                </a:lnTo>
                <a:lnTo>
                  <a:pt x="24518" y="7339"/>
                </a:lnTo>
                <a:lnTo>
                  <a:pt x="1224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6" name="Google Shape;1096;p43"/>
          <p:cNvSpPr txBox="1"/>
          <p:nvPr/>
        </p:nvSpPr>
        <p:spPr>
          <a:xfrm>
            <a:off x="5221481" y="2936311"/>
            <a:ext cx="913200" cy="56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40%</a:t>
            </a:r>
            <a:endParaRPr sz="31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097" name="Google Shape;1097;p43"/>
          <p:cNvSpPr txBox="1"/>
          <p:nvPr/>
        </p:nvSpPr>
        <p:spPr>
          <a:xfrm>
            <a:off x="647700" y="3211384"/>
            <a:ext cx="23403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smallest planet in the Solar System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8" name="Google Shape;1098;p43"/>
          <p:cNvSpPr txBox="1"/>
          <p:nvPr/>
        </p:nvSpPr>
        <p:spPr>
          <a:xfrm>
            <a:off x="647700" y="2855042"/>
            <a:ext cx="1867800" cy="27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REVIEW CONTROL</a:t>
            </a:r>
            <a:endParaRPr sz="2000">
              <a:solidFill>
                <a:schemeClr val="accent3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099" name="Google Shape;1099;p43"/>
          <p:cNvSpPr/>
          <p:nvPr/>
        </p:nvSpPr>
        <p:spPr>
          <a:xfrm rot="5400000">
            <a:off x="5111487" y="991726"/>
            <a:ext cx="784438" cy="2682665"/>
          </a:xfrm>
          <a:custGeom>
            <a:rect b="b" l="l" r="r" t="t"/>
            <a:pathLst>
              <a:path extrusionOk="0" h="34359" w="24485">
                <a:moveTo>
                  <a:pt x="12243" y="1"/>
                </a:moveTo>
                <a:lnTo>
                  <a:pt x="1" y="7339"/>
                </a:lnTo>
                <a:lnTo>
                  <a:pt x="1" y="34359"/>
                </a:lnTo>
                <a:lnTo>
                  <a:pt x="24485" y="34359"/>
                </a:lnTo>
                <a:lnTo>
                  <a:pt x="24485" y="7339"/>
                </a:lnTo>
                <a:lnTo>
                  <a:pt x="1224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0" name="Google Shape;1100;p43"/>
          <p:cNvSpPr txBox="1"/>
          <p:nvPr/>
        </p:nvSpPr>
        <p:spPr>
          <a:xfrm>
            <a:off x="5221481" y="2049858"/>
            <a:ext cx="913200" cy="56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30%</a:t>
            </a:r>
            <a:endParaRPr sz="31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101" name="Google Shape;1101;p43"/>
          <p:cNvSpPr txBox="1"/>
          <p:nvPr/>
        </p:nvSpPr>
        <p:spPr>
          <a:xfrm>
            <a:off x="647700" y="2324363"/>
            <a:ext cx="23403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Neptune is the farthest planet from the Sun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2" name="Google Shape;1102;p43"/>
          <p:cNvSpPr txBox="1"/>
          <p:nvPr/>
        </p:nvSpPr>
        <p:spPr>
          <a:xfrm>
            <a:off x="647700" y="1968030"/>
            <a:ext cx="1867800" cy="27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rPr>
              <a:t>ASSESS RISK</a:t>
            </a:r>
            <a:endParaRPr sz="2000">
              <a:solidFill>
                <a:schemeClr val="accen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103" name="Google Shape;1103;p43"/>
          <p:cNvSpPr/>
          <p:nvPr/>
        </p:nvSpPr>
        <p:spPr>
          <a:xfrm rot="5400000">
            <a:off x="5004191" y="212060"/>
            <a:ext cx="785495" cy="2469123"/>
          </a:xfrm>
          <a:custGeom>
            <a:rect b="b" l="l" r="r" t="t"/>
            <a:pathLst>
              <a:path extrusionOk="0" h="31624" w="24518">
                <a:moveTo>
                  <a:pt x="12242" y="1"/>
                </a:moveTo>
                <a:lnTo>
                  <a:pt x="0" y="7373"/>
                </a:lnTo>
                <a:lnTo>
                  <a:pt x="0" y="31624"/>
                </a:lnTo>
                <a:lnTo>
                  <a:pt x="24518" y="31624"/>
                </a:lnTo>
                <a:lnTo>
                  <a:pt x="24518" y="7373"/>
                </a:lnTo>
                <a:lnTo>
                  <a:pt x="1224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4" name="Google Shape;1104;p43"/>
          <p:cNvSpPr txBox="1"/>
          <p:nvPr/>
        </p:nvSpPr>
        <p:spPr>
          <a:xfrm>
            <a:off x="5221481" y="1163421"/>
            <a:ext cx="913200" cy="56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20%</a:t>
            </a:r>
            <a:endParaRPr sz="31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105" name="Google Shape;1105;p43"/>
          <p:cNvSpPr txBox="1"/>
          <p:nvPr/>
        </p:nvSpPr>
        <p:spPr>
          <a:xfrm>
            <a:off x="647700" y="1437925"/>
            <a:ext cx="23403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Despite being red, Mars is a very cold place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6" name="Google Shape;1106;p43"/>
          <p:cNvSpPr txBox="1"/>
          <p:nvPr/>
        </p:nvSpPr>
        <p:spPr>
          <a:xfrm>
            <a:off x="647700" y="1081575"/>
            <a:ext cx="1867800" cy="27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rPr>
              <a:t>IDENTIFY RISK</a:t>
            </a:r>
            <a:endParaRPr sz="2000">
              <a:solidFill>
                <a:schemeClr val="accen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1107" name="Google Shape;1107;p43"/>
          <p:cNvGrpSpPr/>
          <p:nvPr/>
        </p:nvGrpSpPr>
        <p:grpSpPr>
          <a:xfrm>
            <a:off x="4385009" y="2149924"/>
            <a:ext cx="366269" cy="366269"/>
            <a:chOff x="-61783350" y="2297100"/>
            <a:chExt cx="316650" cy="316650"/>
          </a:xfrm>
        </p:grpSpPr>
        <p:sp>
          <p:nvSpPr>
            <p:cNvPr id="1108" name="Google Shape;1108;p43"/>
            <p:cNvSpPr/>
            <p:nvPr/>
          </p:nvSpPr>
          <p:spPr>
            <a:xfrm>
              <a:off x="-61783350" y="2297100"/>
              <a:ext cx="316650" cy="316650"/>
            </a:xfrm>
            <a:custGeom>
              <a:rect b="b" l="l" r="r" t="t"/>
              <a:pathLst>
                <a:path extrusionOk="0" h="12666" w="12666">
                  <a:moveTo>
                    <a:pt x="379" y="0"/>
                  </a:moveTo>
                  <a:cubicBezTo>
                    <a:pt x="158" y="0"/>
                    <a:pt x="1" y="189"/>
                    <a:pt x="1" y="441"/>
                  </a:cubicBezTo>
                  <a:lnTo>
                    <a:pt x="1" y="12287"/>
                  </a:lnTo>
                  <a:cubicBezTo>
                    <a:pt x="1" y="12508"/>
                    <a:pt x="190" y="12665"/>
                    <a:pt x="379" y="12665"/>
                  </a:cubicBezTo>
                  <a:lnTo>
                    <a:pt x="12256" y="12665"/>
                  </a:lnTo>
                  <a:cubicBezTo>
                    <a:pt x="12477" y="12665"/>
                    <a:pt x="12666" y="12476"/>
                    <a:pt x="12666" y="12287"/>
                  </a:cubicBezTo>
                  <a:cubicBezTo>
                    <a:pt x="12634" y="12098"/>
                    <a:pt x="12477" y="11878"/>
                    <a:pt x="12256" y="11878"/>
                  </a:cubicBezTo>
                  <a:lnTo>
                    <a:pt x="820" y="11878"/>
                  </a:lnTo>
                  <a:lnTo>
                    <a:pt x="820" y="441"/>
                  </a:lnTo>
                  <a:cubicBezTo>
                    <a:pt x="820" y="189"/>
                    <a:pt x="631" y="0"/>
                    <a:pt x="3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43"/>
            <p:cNvSpPr/>
            <p:nvPr/>
          </p:nvSpPr>
          <p:spPr>
            <a:xfrm>
              <a:off x="-61742375" y="2387675"/>
              <a:ext cx="275675" cy="151250"/>
            </a:xfrm>
            <a:custGeom>
              <a:rect b="b" l="l" r="r" t="t"/>
              <a:pathLst>
                <a:path extrusionOk="0" h="6050" w="11027">
                  <a:moveTo>
                    <a:pt x="9767" y="788"/>
                  </a:moveTo>
                  <a:cubicBezTo>
                    <a:pt x="10019" y="788"/>
                    <a:pt x="10208" y="977"/>
                    <a:pt x="10208" y="1229"/>
                  </a:cubicBezTo>
                  <a:cubicBezTo>
                    <a:pt x="10176" y="1450"/>
                    <a:pt x="10019" y="1639"/>
                    <a:pt x="9767" y="1639"/>
                  </a:cubicBezTo>
                  <a:cubicBezTo>
                    <a:pt x="9546" y="1639"/>
                    <a:pt x="9389" y="1450"/>
                    <a:pt x="9389" y="1229"/>
                  </a:cubicBezTo>
                  <a:cubicBezTo>
                    <a:pt x="9389" y="977"/>
                    <a:pt x="9578" y="788"/>
                    <a:pt x="9767" y="788"/>
                  </a:cubicBezTo>
                  <a:close/>
                  <a:moveTo>
                    <a:pt x="4001" y="1607"/>
                  </a:moveTo>
                  <a:cubicBezTo>
                    <a:pt x="4222" y="1607"/>
                    <a:pt x="4379" y="1796"/>
                    <a:pt x="4379" y="2048"/>
                  </a:cubicBezTo>
                  <a:cubicBezTo>
                    <a:pt x="4379" y="2269"/>
                    <a:pt x="4222" y="2489"/>
                    <a:pt x="4001" y="2489"/>
                  </a:cubicBezTo>
                  <a:cubicBezTo>
                    <a:pt x="3749" y="2489"/>
                    <a:pt x="3560" y="2269"/>
                    <a:pt x="3560" y="2048"/>
                  </a:cubicBezTo>
                  <a:cubicBezTo>
                    <a:pt x="3560" y="1796"/>
                    <a:pt x="3749" y="1607"/>
                    <a:pt x="4001" y="1607"/>
                  </a:cubicBezTo>
                  <a:close/>
                  <a:moveTo>
                    <a:pt x="6459" y="4128"/>
                  </a:moveTo>
                  <a:cubicBezTo>
                    <a:pt x="6679" y="4128"/>
                    <a:pt x="6900" y="4317"/>
                    <a:pt x="6900" y="4569"/>
                  </a:cubicBezTo>
                  <a:cubicBezTo>
                    <a:pt x="6868" y="4758"/>
                    <a:pt x="6711" y="4947"/>
                    <a:pt x="6459" y="4947"/>
                  </a:cubicBezTo>
                  <a:cubicBezTo>
                    <a:pt x="6238" y="4947"/>
                    <a:pt x="6081" y="4758"/>
                    <a:pt x="6081" y="4569"/>
                  </a:cubicBezTo>
                  <a:cubicBezTo>
                    <a:pt x="6081" y="4317"/>
                    <a:pt x="6270" y="4128"/>
                    <a:pt x="6459" y="4128"/>
                  </a:cubicBezTo>
                  <a:close/>
                  <a:moveTo>
                    <a:pt x="1229" y="4380"/>
                  </a:moveTo>
                  <a:cubicBezTo>
                    <a:pt x="1481" y="4380"/>
                    <a:pt x="1638" y="4569"/>
                    <a:pt x="1638" y="4789"/>
                  </a:cubicBezTo>
                  <a:cubicBezTo>
                    <a:pt x="1638" y="5041"/>
                    <a:pt x="1481" y="5230"/>
                    <a:pt x="1229" y="5230"/>
                  </a:cubicBezTo>
                  <a:cubicBezTo>
                    <a:pt x="1008" y="5230"/>
                    <a:pt x="788" y="5041"/>
                    <a:pt x="788" y="4789"/>
                  </a:cubicBezTo>
                  <a:cubicBezTo>
                    <a:pt x="788" y="4569"/>
                    <a:pt x="1008" y="4380"/>
                    <a:pt x="1229" y="4380"/>
                  </a:cubicBezTo>
                  <a:close/>
                  <a:moveTo>
                    <a:pt x="9767" y="0"/>
                  </a:moveTo>
                  <a:cubicBezTo>
                    <a:pt x="9105" y="0"/>
                    <a:pt x="8570" y="536"/>
                    <a:pt x="8570" y="1229"/>
                  </a:cubicBezTo>
                  <a:cubicBezTo>
                    <a:pt x="8570" y="1418"/>
                    <a:pt x="8601" y="1576"/>
                    <a:pt x="8664" y="1765"/>
                  </a:cubicBezTo>
                  <a:lnTo>
                    <a:pt x="7026" y="3434"/>
                  </a:lnTo>
                  <a:cubicBezTo>
                    <a:pt x="6868" y="3340"/>
                    <a:pt x="6679" y="3308"/>
                    <a:pt x="6459" y="3308"/>
                  </a:cubicBezTo>
                  <a:cubicBezTo>
                    <a:pt x="6270" y="3308"/>
                    <a:pt x="6112" y="3340"/>
                    <a:pt x="5923" y="3434"/>
                  </a:cubicBezTo>
                  <a:lnTo>
                    <a:pt x="5104" y="2584"/>
                  </a:lnTo>
                  <a:cubicBezTo>
                    <a:pt x="5167" y="2426"/>
                    <a:pt x="5199" y="2237"/>
                    <a:pt x="5199" y="2048"/>
                  </a:cubicBezTo>
                  <a:cubicBezTo>
                    <a:pt x="5199" y="1387"/>
                    <a:pt x="4663" y="788"/>
                    <a:pt x="4001" y="788"/>
                  </a:cubicBezTo>
                  <a:cubicBezTo>
                    <a:pt x="3308" y="788"/>
                    <a:pt x="2773" y="1324"/>
                    <a:pt x="2773" y="2048"/>
                  </a:cubicBezTo>
                  <a:cubicBezTo>
                    <a:pt x="2773" y="2237"/>
                    <a:pt x="2804" y="2395"/>
                    <a:pt x="2899" y="2584"/>
                  </a:cubicBezTo>
                  <a:lnTo>
                    <a:pt x="1796" y="3686"/>
                  </a:lnTo>
                  <a:cubicBezTo>
                    <a:pt x="1638" y="3623"/>
                    <a:pt x="1418" y="3592"/>
                    <a:pt x="1229" y="3592"/>
                  </a:cubicBezTo>
                  <a:cubicBezTo>
                    <a:pt x="567" y="3592"/>
                    <a:pt x="0" y="4128"/>
                    <a:pt x="0" y="4852"/>
                  </a:cubicBezTo>
                  <a:cubicBezTo>
                    <a:pt x="0" y="5514"/>
                    <a:pt x="567" y="6049"/>
                    <a:pt x="1229" y="6049"/>
                  </a:cubicBezTo>
                  <a:cubicBezTo>
                    <a:pt x="1890" y="6049"/>
                    <a:pt x="2458" y="5514"/>
                    <a:pt x="2458" y="4852"/>
                  </a:cubicBezTo>
                  <a:cubicBezTo>
                    <a:pt x="2458" y="4632"/>
                    <a:pt x="2426" y="4474"/>
                    <a:pt x="2332" y="4285"/>
                  </a:cubicBezTo>
                  <a:lnTo>
                    <a:pt x="3434" y="3182"/>
                  </a:lnTo>
                  <a:cubicBezTo>
                    <a:pt x="3592" y="3245"/>
                    <a:pt x="3781" y="3308"/>
                    <a:pt x="4001" y="3308"/>
                  </a:cubicBezTo>
                  <a:cubicBezTo>
                    <a:pt x="4190" y="3308"/>
                    <a:pt x="4348" y="3277"/>
                    <a:pt x="4537" y="3182"/>
                  </a:cubicBezTo>
                  <a:lnTo>
                    <a:pt x="5356" y="4001"/>
                  </a:lnTo>
                  <a:cubicBezTo>
                    <a:pt x="5293" y="4159"/>
                    <a:pt x="5262" y="4348"/>
                    <a:pt x="5262" y="4569"/>
                  </a:cubicBezTo>
                  <a:cubicBezTo>
                    <a:pt x="5262" y="5230"/>
                    <a:pt x="5797" y="5766"/>
                    <a:pt x="6459" y="5766"/>
                  </a:cubicBezTo>
                  <a:cubicBezTo>
                    <a:pt x="7152" y="5766"/>
                    <a:pt x="7687" y="5230"/>
                    <a:pt x="7687" y="4569"/>
                  </a:cubicBezTo>
                  <a:cubicBezTo>
                    <a:pt x="7687" y="4348"/>
                    <a:pt x="7656" y="4191"/>
                    <a:pt x="7561" y="4001"/>
                  </a:cubicBezTo>
                  <a:lnTo>
                    <a:pt x="9231" y="2363"/>
                  </a:lnTo>
                  <a:cubicBezTo>
                    <a:pt x="9389" y="2426"/>
                    <a:pt x="9578" y="2489"/>
                    <a:pt x="9767" y="2489"/>
                  </a:cubicBezTo>
                  <a:cubicBezTo>
                    <a:pt x="10460" y="2489"/>
                    <a:pt x="11027" y="1922"/>
                    <a:pt x="11027" y="1229"/>
                  </a:cubicBezTo>
                  <a:cubicBezTo>
                    <a:pt x="10995" y="536"/>
                    <a:pt x="10460" y="0"/>
                    <a:pt x="97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0" name="Google Shape;1110;p43"/>
          <p:cNvGrpSpPr/>
          <p:nvPr/>
        </p:nvGrpSpPr>
        <p:grpSpPr>
          <a:xfrm>
            <a:off x="4392478" y="3045254"/>
            <a:ext cx="351315" cy="348513"/>
            <a:chOff x="6167350" y="2672800"/>
            <a:chExt cx="297750" cy="295375"/>
          </a:xfrm>
        </p:grpSpPr>
        <p:sp>
          <p:nvSpPr>
            <p:cNvPr id="1111" name="Google Shape;1111;p43"/>
            <p:cNvSpPr/>
            <p:nvPr/>
          </p:nvSpPr>
          <p:spPr>
            <a:xfrm>
              <a:off x="6167350" y="2672800"/>
              <a:ext cx="226850" cy="295375"/>
            </a:xfrm>
            <a:custGeom>
              <a:rect b="b" l="l" r="r" t="t"/>
              <a:pathLst>
                <a:path extrusionOk="0" h="11815" w="9074">
                  <a:moveTo>
                    <a:pt x="4537" y="725"/>
                  </a:moveTo>
                  <a:cubicBezTo>
                    <a:pt x="4758" y="725"/>
                    <a:pt x="4915" y="882"/>
                    <a:pt x="4915" y="1071"/>
                  </a:cubicBezTo>
                  <a:cubicBezTo>
                    <a:pt x="4915" y="1260"/>
                    <a:pt x="5073" y="1418"/>
                    <a:pt x="5262" y="1418"/>
                  </a:cubicBezTo>
                  <a:lnTo>
                    <a:pt x="5955" y="1418"/>
                  </a:lnTo>
                  <a:cubicBezTo>
                    <a:pt x="6175" y="1418"/>
                    <a:pt x="6333" y="1575"/>
                    <a:pt x="6333" y="1796"/>
                  </a:cubicBezTo>
                  <a:cubicBezTo>
                    <a:pt x="6333" y="1985"/>
                    <a:pt x="6175" y="2142"/>
                    <a:pt x="5955" y="2142"/>
                  </a:cubicBezTo>
                  <a:lnTo>
                    <a:pt x="3119" y="2142"/>
                  </a:lnTo>
                  <a:cubicBezTo>
                    <a:pt x="2930" y="2142"/>
                    <a:pt x="2773" y="1985"/>
                    <a:pt x="2773" y="1796"/>
                  </a:cubicBezTo>
                  <a:cubicBezTo>
                    <a:pt x="2773" y="1575"/>
                    <a:pt x="2930" y="1418"/>
                    <a:pt x="3151" y="1418"/>
                  </a:cubicBezTo>
                  <a:lnTo>
                    <a:pt x="3844" y="1418"/>
                  </a:lnTo>
                  <a:cubicBezTo>
                    <a:pt x="4033" y="1418"/>
                    <a:pt x="4191" y="1260"/>
                    <a:pt x="4191" y="1071"/>
                  </a:cubicBezTo>
                  <a:cubicBezTo>
                    <a:pt x="4191" y="882"/>
                    <a:pt x="4348" y="725"/>
                    <a:pt x="4537" y="725"/>
                  </a:cubicBezTo>
                  <a:close/>
                  <a:moveTo>
                    <a:pt x="8066" y="2111"/>
                  </a:moveTo>
                  <a:cubicBezTo>
                    <a:pt x="8255" y="2111"/>
                    <a:pt x="8412" y="2268"/>
                    <a:pt x="8412" y="2458"/>
                  </a:cubicBezTo>
                  <a:lnTo>
                    <a:pt x="8412" y="10806"/>
                  </a:lnTo>
                  <a:lnTo>
                    <a:pt x="8381" y="10806"/>
                  </a:lnTo>
                  <a:cubicBezTo>
                    <a:pt x="8381" y="10995"/>
                    <a:pt x="8223" y="11153"/>
                    <a:pt x="8034" y="11153"/>
                  </a:cubicBezTo>
                  <a:lnTo>
                    <a:pt x="1040" y="11153"/>
                  </a:lnTo>
                  <a:cubicBezTo>
                    <a:pt x="851" y="11153"/>
                    <a:pt x="693" y="10995"/>
                    <a:pt x="693" y="10806"/>
                  </a:cubicBezTo>
                  <a:lnTo>
                    <a:pt x="693" y="2458"/>
                  </a:lnTo>
                  <a:cubicBezTo>
                    <a:pt x="693" y="2268"/>
                    <a:pt x="851" y="2111"/>
                    <a:pt x="1040" y="2111"/>
                  </a:cubicBezTo>
                  <a:lnTo>
                    <a:pt x="2143" y="2111"/>
                  </a:lnTo>
                  <a:cubicBezTo>
                    <a:pt x="2300" y="2489"/>
                    <a:pt x="2647" y="2804"/>
                    <a:pt x="3119" y="2804"/>
                  </a:cubicBezTo>
                  <a:lnTo>
                    <a:pt x="5986" y="2804"/>
                  </a:lnTo>
                  <a:cubicBezTo>
                    <a:pt x="6396" y="2804"/>
                    <a:pt x="6805" y="2521"/>
                    <a:pt x="6963" y="2111"/>
                  </a:cubicBezTo>
                  <a:close/>
                  <a:moveTo>
                    <a:pt x="4506" y="0"/>
                  </a:moveTo>
                  <a:cubicBezTo>
                    <a:pt x="4096" y="0"/>
                    <a:pt x="3686" y="284"/>
                    <a:pt x="3529" y="725"/>
                  </a:cubicBezTo>
                  <a:lnTo>
                    <a:pt x="3088" y="725"/>
                  </a:lnTo>
                  <a:cubicBezTo>
                    <a:pt x="2678" y="725"/>
                    <a:pt x="2269" y="1008"/>
                    <a:pt x="2111" y="1418"/>
                  </a:cubicBezTo>
                  <a:lnTo>
                    <a:pt x="1009" y="1418"/>
                  </a:lnTo>
                  <a:cubicBezTo>
                    <a:pt x="410" y="1418"/>
                    <a:pt x="0" y="1890"/>
                    <a:pt x="0" y="2458"/>
                  </a:cubicBezTo>
                  <a:lnTo>
                    <a:pt x="0" y="10806"/>
                  </a:lnTo>
                  <a:cubicBezTo>
                    <a:pt x="0" y="11405"/>
                    <a:pt x="473" y="11814"/>
                    <a:pt x="1009" y="11814"/>
                  </a:cubicBezTo>
                  <a:lnTo>
                    <a:pt x="7971" y="11814"/>
                  </a:lnTo>
                  <a:cubicBezTo>
                    <a:pt x="8570" y="11814"/>
                    <a:pt x="9011" y="11342"/>
                    <a:pt x="9011" y="10806"/>
                  </a:cubicBezTo>
                  <a:lnTo>
                    <a:pt x="9011" y="2458"/>
                  </a:lnTo>
                  <a:cubicBezTo>
                    <a:pt x="9074" y="1859"/>
                    <a:pt x="8601" y="1418"/>
                    <a:pt x="8034" y="1418"/>
                  </a:cubicBezTo>
                  <a:lnTo>
                    <a:pt x="6931" y="1418"/>
                  </a:lnTo>
                  <a:cubicBezTo>
                    <a:pt x="6774" y="1040"/>
                    <a:pt x="6396" y="725"/>
                    <a:pt x="5923" y="725"/>
                  </a:cubicBezTo>
                  <a:lnTo>
                    <a:pt x="5545" y="725"/>
                  </a:lnTo>
                  <a:cubicBezTo>
                    <a:pt x="5514" y="567"/>
                    <a:pt x="5388" y="441"/>
                    <a:pt x="5262" y="315"/>
                  </a:cubicBezTo>
                  <a:cubicBezTo>
                    <a:pt x="5073" y="126"/>
                    <a:pt x="4789" y="0"/>
                    <a:pt x="45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43"/>
            <p:cNvSpPr/>
            <p:nvPr/>
          </p:nvSpPr>
          <p:spPr>
            <a:xfrm>
              <a:off x="6201225" y="2762575"/>
              <a:ext cx="52775" cy="49650"/>
            </a:xfrm>
            <a:custGeom>
              <a:rect b="b" l="l" r="r" t="t"/>
              <a:pathLst>
                <a:path extrusionOk="0" h="1986" w="2111">
                  <a:moveTo>
                    <a:pt x="406" y="1"/>
                  </a:moveTo>
                  <a:cubicBezTo>
                    <a:pt x="315" y="1"/>
                    <a:pt x="221" y="32"/>
                    <a:pt x="158" y="95"/>
                  </a:cubicBezTo>
                  <a:cubicBezTo>
                    <a:pt x="63" y="190"/>
                    <a:pt x="63" y="442"/>
                    <a:pt x="158" y="568"/>
                  </a:cubicBezTo>
                  <a:lnTo>
                    <a:pt x="599" y="977"/>
                  </a:lnTo>
                  <a:lnTo>
                    <a:pt x="158" y="1418"/>
                  </a:lnTo>
                  <a:cubicBezTo>
                    <a:pt x="0" y="1544"/>
                    <a:pt x="0" y="1733"/>
                    <a:pt x="158" y="1891"/>
                  </a:cubicBezTo>
                  <a:cubicBezTo>
                    <a:pt x="221" y="1954"/>
                    <a:pt x="315" y="1985"/>
                    <a:pt x="406" y="1985"/>
                  </a:cubicBezTo>
                  <a:cubicBezTo>
                    <a:pt x="496" y="1985"/>
                    <a:pt x="583" y="1954"/>
                    <a:pt x="630" y="1891"/>
                  </a:cubicBezTo>
                  <a:lnTo>
                    <a:pt x="1071" y="1450"/>
                  </a:lnTo>
                  <a:lnTo>
                    <a:pt x="1512" y="1891"/>
                  </a:lnTo>
                  <a:cubicBezTo>
                    <a:pt x="1575" y="1954"/>
                    <a:pt x="1662" y="1985"/>
                    <a:pt x="1749" y="1985"/>
                  </a:cubicBezTo>
                  <a:cubicBezTo>
                    <a:pt x="1835" y="1985"/>
                    <a:pt x="1922" y="1954"/>
                    <a:pt x="1985" y="1891"/>
                  </a:cubicBezTo>
                  <a:cubicBezTo>
                    <a:pt x="2111" y="1765"/>
                    <a:pt x="2111" y="1544"/>
                    <a:pt x="1985" y="1418"/>
                  </a:cubicBezTo>
                  <a:lnTo>
                    <a:pt x="1544" y="977"/>
                  </a:lnTo>
                  <a:lnTo>
                    <a:pt x="1985" y="568"/>
                  </a:lnTo>
                  <a:cubicBezTo>
                    <a:pt x="2111" y="442"/>
                    <a:pt x="2111" y="190"/>
                    <a:pt x="1985" y="95"/>
                  </a:cubicBezTo>
                  <a:cubicBezTo>
                    <a:pt x="1922" y="32"/>
                    <a:pt x="1835" y="1"/>
                    <a:pt x="1749" y="1"/>
                  </a:cubicBezTo>
                  <a:cubicBezTo>
                    <a:pt x="1662" y="1"/>
                    <a:pt x="1575" y="32"/>
                    <a:pt x="1512" y="95"/>
                  </a:cubicBezTo>
                  <a:lnTo>
                    <a:pt x="1071" y="505"/>
                  </a:lnTo>
                  <a:lnTo>
                    <a:pt x="630" y="95"/>
                  </a:lnTo>
                  <a:cubicBezTo>
                    <a:pt x="583" y="32"/>
                    <a:pt x="496" y="1"/>
                    <a:pt x="4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43"/>
            <p:cNvSpPr/>
            <p:nvPr/>
          </p:nvSpPr>
          <p:spPr>
            <a:xfrm>
              <a:off x="6308325" y="2882300"/>
              <a:ext cx="51225" cy="49650"/>
            </a:xfrm>
            <a:custGeom>
              <a:rect b="b" l="l" r="r" t="t"/>
              <a:pathLst>
                <a:path extrusionOk="0" h="1986" w="2049">
                  <a:moveTo>
                    <a:pt x="363" y="0"/>
                  </a:moveTo>
                  <a:cubicBezTo>
                    <a:pt x="276" y="0"/>
                    <a:pt x="190" y="32"/>
                    <a:pt x="127" y="95"/>
                  </a:cubicBezTo>
                  <a:cubicBezTo>
                    <a:pt x="1" y="221"/>
                    <a:pt x="1" y="441"/>
                    <a:pt x="127" y="567"/>
                  </a:cubicBezTo>
                  <a:lnTo>
                    <a:pt x="568" y="1009"/>
                  </a:lnTo>
                  <a:lnTo>
                    <a:pt x="127" y="1450"/>
                  </a:lnTo>
                  <a:cubicBezTo>
                    <a:pt x="1" y="1544"/>
                    <a:pt x="1" y="1796"/>
                    <a:pt x="127" y="1891"/>
                  </a:cubicBezTo>
                  <a:cubicBezTo>
                    <a:pt x="190" y="1954"/>
                    <a:pt x="276" y="1985"/>
                    <a:pt x="363" y="1985"/>
                  </a:cubicBezTo>
                  <a:cubicBezTo>
                    <a:pt x="450" y="1985"/>
                    <a:pt x="536" y="1954"/>
                    <a:pt x="599" y="1891"/>
                  </a:cubicBezTo>
                  <a:lnTo>
                    <a:pt x="1040" y="1481"/>
                  </a:lnTo>
                  <a:lnTo>
                    <a:pt x="1481" y="1891"/>
                  </a:lnTo>
                  <a:cubicBezTo>
                    <a:pt x="1529" y="1954"/>
                    <a:pt x="1615" y="1985"/>
                    <a:pt x="1706" y="1985"/>
                  </a:cubicBezTo>
                  <a:cubicBezTo>
                    <a:pt x="1797" y="1985"/>
                    <a:pt x="1891" y="1954"/>
                    <a:pt x="1954" y="1891"/>
                  </a:cubicBezTo>
                  <a:cubicBezTo>
                    <a:pt x="2049" y="1796"/>
                    <a:pt x="2049" y="1544"/>
                    <a:pt x="1954" y="1450"/>
                  </a:cubicBezTo>
                  <a:lnTo>
                    <a:pt x="1513" y="1009"/>
                  </a:lnTo>
                  <a:lnTo>
                    <a:pt x="1954" y="567"/>
                  </a:lnTo>
                  <a:cubicBezTo>
                    <a:pt x="2049" y="441"/>
                    <a:pt x="2049" y="252"/>
                    <a:pt x="1954" y="95"/>
                  </a:cubicBezTo>
                  <a:cubicBezTo>
                    <a:pt x="1891" y="32"/>
                    <a:pt x="1804" y="0"/>
                    <a:pt x="1718" y="0"/>
                  </a:cubicBezTo>
                  <a:cubicBezTo>
                    <a:pt x="1631" y="0"/>
                    <a:pt x="1544" y="32"/>
                    <a:pt x="1481" y="95"/>
                  </a:cubicBezTo>
                  <a:lnTo>
                    <a:pt x="1040" y="536"/>
                  </a:lnTo>
                  <a:lnTo>
                    <a:pt x="599" y="95"/>
                  </a:lnTo>
                  <a:cubicBezTo>
                    <a:pt x="536" y="32"/>
                    <a:pt x="450" y="0"/>
                    <a:pt x="3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43"/>
            <p:cNvSpPr/>
            <p:nvPr/>
          </p:nvSpPr>
          <p:spPr>
            <a:xfrm>
              <a:off x="6200425" y="2759425"/>
              <a:ext cx="156775" cy="174875"/>
            </a:xfrm>
            <a:custGeom>
              <a:rect b="b" l="l" r="r" t="t"/>
              <a:pathLst>
                <a:path extrusionOk="0" h="6995" w="6271">
                  <a:moveTo>
                    <a:pt x="1103" y="5609"/>
                  </a:moveTo>
                  <a:cubicBezTo>
                    <a:pt x="1292" y="5609"/>
                    <a:pt x="1450" y="5766"/>
                    <a:pt x="1450" y="5955"/>
                  </a:cubicBezTo>
                  <a:cubicBezTo>
                    <a:pt x="1450" y="6144"/>
                    <a:pt x="1292" y="6302"/>
                    <a:pt x="1103" y="6302"/>
                  </a:cubicBezTo>
                  <a:cubicBezTo>
                    <a:pt x="914" y="6302"/>
                    <a:pt x="757" y="6144"/>
                    <a:pt x="757" y="5955"/>
                  </a:cubicBezTo>
                  <a:cubicBezTo>
                    <a:pt x="757" y="5766"/>
                    <a:pt x="914" y="5609"/>
                    <a:pt x="1103" y="5609"/>
                  </a:cubicBezTo>
                  <a:close/>
                  <a:moveTo>
                    <a:pt x="5325" y="1"/>
                  </a:moveTo>
                  <a:cubicBezTo>
                    <a:pt x="5230" y="1"/>
                    <a:pt x="5136" y="64"/>
                    <a:pt x="5073" y="127"/>
                  </a:cubicBezTo>
                  <a:lnTo>
                    <a:pt x="4380" y="851"/>
                  </a:lnTo>
                  <a:cubicBezTo>
                    <a:pt x="4254" y="946"/>
                    <a:pt x="4254" y="1198"/>
                    <a:pt x="4380" y="1324"/>
                  </a:cubicBezTo>
                  <a:cubicBezTo>
                    <a:pt x="4443" y="1371"/>
                    <a:pt x="4529" y="1395"/>
                    <a:pt x="4616" y="1395"/>
                  </a:cubicBezTo>
                  <a:cubicBezTo>
                    <a:pt x="4703" y="1395"/>
                    <a:pt x="4789" y="1371"/>
                    <a:pt x="4852" y="1324"/>
                  </a:cubicBezTo>
                  <a:lnTo>
                    <a:pt x="4978" y="1198"/>
                  </a:lnTo>
                  <a:lnTo>
                    <a:pt x="4978" y="2458"/>
                  </a:lnTo>
                  <a:cubicBezTo>
                    <a:pt x="4978" y="2647"/>
                    <a:pt x="4821" y="2805"/>
                    <a:pt x="4600" y="2805"/>
                  </a:cubicBezTo>
                  <a:lnTo>
                    <a:pt x="1765" y="2805"/>
                  </a:lnTo>
                  <a:cubicBezTo>
                    <a:pt x="1513" y="2805"/>
                    <a:pt x="1229" y="2931"/>
                    <a:pt x="1040" y="3120"/>
                  </a:cubicBezTo>
                  <a:cubicBezTo>
                    <a:pt x="820" y="3309"/>
                    <a:pt x="725" y="3592"/>
                    <a:pt x="725" y="3876"/>
                  </a:cubicBezTo>
                  <a:lnTo>
                    <a:pt x="725" y="4978"/>
                  </a:lnTo>
                  <a:cubicBezTo>
                    <a:pt x="316" y="5136"/>
                    <a:pt x="1" y="5482"/>
                    <a:pt x="1" y="5955"/>
                  </a:cubicBezTo>
                  <a:cubicBezTo>
                    <a:pt x="1" y="6554"/>
                    <a:pt x="473" y="6995"/>
                    <a:pt x="1040" y="6995"/>
                  </a:cubicBezTo>
                  <a:cubicBezTo>
                    <a:pt x="1607" y="6995"/>
                    <a:pt x="2048" y="6522"/>
                    <a:pt x="2048" y="5955"/>
                  </a:cubicBezTo>
                  <a:cubicBezTo>
                    <a:pt x="2048" y="5514"/>
                    <a:pt x="1765" y="5136"/>
                    <a:pt x="1355" y="4978"/>
                  </a:cubicBezTo>
                  <a:lnTo>
                    <a:pt x="1355" y="3876"/>
                  </a:lnTo>
                  <a:cubicBezTo>
                    <a:pt x="1355" y="3687"/>
                    <a:pt x="1513" y="3529"/>
                    <a:pt x="1702" y="3529"/>
                  </a:cubicBezTo>
                  <a:lnTo>
                    <a:pt x="4537" y="3529"/>
                  </a:lnTo>
                  <a:cubicBezTo>
                    <a:pt x="5136" y="3529"/>
                    <a:pt x="5545" y="3057"/>
                    <a:pt x="5545" y="2490"/>
                  </a:cubicBezTo>
                  <a:lnTo>
                    <a:pt x="5545" y="1229"/>
                  </a:lnTo>
                  <a:lnTo>
                    <a:pt x="5671" y="1355"/>
                  </a:lnTo>
                  <a:cubicBezTo>
                    <a:pt x="5734" y="1418"/>
                    <a:pt x="5821" y="1450"/>
                    <a:pt x="5908" y="1450"/>
                  </a:cubicBezTo>
                  <a:cubicBezTo>
                    <a:pt x="5994" y="1450"/>
                    <a:pt x="6081" y="1418"/>
                    <a:pt x="6144" y="1355"/>
                  </a:cubicBezTo>
                  <a:cubicBezTo>
                    <a:pt x="6270" y="1229"/>
                    <a:pt x="6270" y="1009"/>
                    <a:pt x="6144" y="883"/>
                  </a:cubicBezTo>
                  <a:lnTo>
                    <a:pt x="5545" y="127"/>
                  </a:lnTo>
                  <a:cubicBezTo>
                    <a:pt x="5482" y="64"/>
                    <a:pt x="5388" y="1"/>
                    <a:pt x="53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43"/>
            <p:cNvSpPr/>
            <p:nvPr/>
          </p:nvSpPr>
          <p:spPr>
            <a:xfrm>
              <a:off x="6412300" y="2742900"/>
              <a:ext cx="52800" cy="208725"/>
            </a:xfrm>
            <a:custGeom>
              <a:rect b="b" l="l" r="r" t="t"/>
              <a:pathLst>
                <a:path extrusionOk="0" h="8349" w="2112">
                  <a:moveTo>
                    <a:pt x="1009" y="662"/>
                  </a:moveTo>
                  <a:cubicBezTo>
                    <a:pt x="1229" y="662"/>
                    <a:pt x="1387" y="819"/>
                    <a:pt x="1387" y="1040"/>
                  </a:cubicBezTo>
                  <a:lnTo>
                    <a:pt x="1387" y="1386"/>
                  </a:lnTo>
                  <a:lnTo>
                    <a:pt x="662" y="1386"/>
                  </a:lnTo>
                  <a:lnTo>
                    <a:pt x="662" y="1040"/>
                  </a:ln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387" y="2048"/>
                  </a:moveTo>
                  <a:lnTo>
                    <a:pt x="1387" y="6017"/>
                  </a:lnTo>
                  <a:cubicBezTo>
                    <a:pt x="1261" y="5986"/>
                    <a:pt x="1142" y="5970"/>
                    <a:pt x="1024" y="5970"/>
                  </a:cubicBezTo>
                  <a:cubicBezTo>
                    <a:pt x="906" y="5970"/>
                    <a:pt x="788" y="5986"/>
                    <a:pt x="662" y="6017"/>
                  </a:cubicBezTo>
                  <a:lnTo>
                    <a:pt x="662" y="2048"/>
                  </a:lnTo>
                  <a:close/>
                  <a:moveTo>
                    <a:pt x="1009" y="6711"/>
                  </a:moveTo>
                  <a:cubicBezTo>
                    <a:pt x="1103" y="6711"/>
                    <a:pt x="1166" y="6711"/>
                    <a:pt x="1261" y="6742"/>
                  </a:cubicBezTo>
                  <a:lnTo>
                    <a:pt x="1009" y="7246"/>
                  </a:lnTo>
                  <a:lnTo>
                    <a:pt x="788" y="6742"/>
                  </a:lnTo>
                  <a:cubicBezTo>
                    <a:pt x="851" y="6711"/>
                    <a:pt x="946" y="6711"/>
                    <a:pt x="1009" y="6711"/>
                  </a:cubicBezTo>
                  <a:close/>
                  <a:moveTo>
                    <a:pt x="1009" y="0"/>
                  </a:moveTo>
                  <a:cubicBezTo>
                    <a:pt x="441" y="0"/>
                    <a:pt x="0" y="473"/>
                    <a:pt x="0" y="1040"/>
                  </a:cubicBezTo>
                  <a:lnTo>
                    <a:pt x="0" y="6616"/>
                  </a:lnTo>
                  <a:cubicBezTo>
                    <a:pt x="0" y="6648"/>
                    <a:pt x="0" y="6742"/>
                    <a:pt x="32" y="6774"/>
                  </a:cubicBezTo>
                  <a:lnTo>
                    <a:pt x="757" y="8160"/>
                  </a:lnTo>
                  <a:cubicBezTo>
                    <a:pt x="788" y="8286"/>
                    <a:pt x="946" y="8349"/>
                    <a:pt x="1040" y="8349"/>
                  </a:cubicBezTo>
                  <a:cubicBezTo>
                    <a:pt x="1166" y="8349"/>
                    <a:pt x="1292" y="8286"/>
                    <a:pt x="1355" y="8160"/>
                  </a:cubicBezTo>
                  <a:lnTo>
                    <a:pt x="2080" y="6774"/>
                  </a:lnTo>
                  <a:cubicBezTo>
                    <a:pt x="2111" y="6742"/>
                    <a:pt x="2111" y="6648"/>
                    <a:pt x="2111" y="6616"/>
                  </a:cubicBezTo>
                  <a:lnTo>
                    <a:pt x="2111" y="1040"/>
                  </a:lnTo>
                  <a:cubicBezTo>
                    <a:pt x="2048" y="473"/>
                    <a:pt x="1576" y="0"/>
                    <a:pt x="10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6" name="Google Shape;1116;p43"/>
          <p:cNvGrpSpPr/>
          <p:nvPr/>
        </p:nvGrpSpPr>
        <p:grpSpPr>
          <a:xfrm>
            <a:off x="4392030" y="3922600"/>
            <a:ext cx="352230" cy="348542"/>
            <a:chOff x="1049375" y="2318350"/>
            <a:chExt cx="298525" cy="295400"/>
          </a:xfrm>
        </p:grpSpPr>
        <p:sp>
          <p:nvSpPr>
            <p:cNvPr id="1117" name="Google Shape;1117;p43"/>
            <p:cNvSpPr/>
            <p:nvPr/>
          </p:nvSpPr>
          <p:spPr>
            <a:xfrm>
              <a:off x="1101350" y="2492325"/>
              <a:ext cx="70125" cy="50525"/>
            </a:xfrm>
            <a:custGeom>
              <a:rect b="b" l="l" r="r" t="t"/>
              <a:pathLst>
                <a:path extrusionOk="0" h="2021" w="2805">
                  <a:moveTo>
                    <a:pt x="2473" y="0"/>
                  </a:moveTo>
                  <a:cubicBezTo>
                    <a:pt x="2377" y="0"/>
                    <a:pt x="2273" y="32"/>
                    <a:pt x="2206" y="99"/>
                  </a:cubicBezTo>
                  <a:lnTo>
                    <a:pt x="1072" y="1233"/>
                  </a:lnTo>
                  <a:lnTo>
                    <a:pt x="599" y="761"/>
                  </a:lnTo>
                  <a:cubicBezTo>
                    <a:pt x="536" y="713"/>
                    <a:pt x="449" y="690"/>
                    <a:pt x="363" y="690"/>
                  </a:cubicBezTo>
                  <a:cubicBezTo>
                    <a:pt x="276" y="690"/>
                    <a:pt x="189" y="713"/>
                    <a:pt x="126" y="761"/>
                  </a:cubicBezTo>
                  <a:cubicBezTo>
                    <a:pt x="0" y="887"/>
                    <a:pt x="0" y="1139"/>
                    <a:pt x="126" y="1233"/>
                  </a:cubicBezTo>
                  <a:lnTo>
                    <a:pt x="820" y="1958"/>
                  </a:lnTo>
                  <a:cubicBezTo>
                    <a:pt x="914" y="2021"/>
                    <a:pt x="977" y="2021"/>
                    <a:pt x="1072" y="2021"/>
                  </a:cubicBezTo>
                  <a:cubicBezTo>
                    <a:pt x="1135" y="2021"/>
                    <a:pt x="1261" y="1989"/>
                    <a:pt x="1292" y="1926"/>
                  </a:cubicBezTo>
                  <a:lnTo>
                    <a:pt x="2678" y="540"/>
                  </a:lnTo>
                  <a:cubicBezTo>
                    <a:pt x="2804" y="414"/>
                    <a:pt x="2804" y="162"/>
                    <a:pt x="2678" y="68"/>
                  </a:cubicBezTo>
                  <a:cubicBezTo>
                    <a:pt x="2634" y="24"/>
                    <a:pt x="2557" y="0"/>
                    <a:pt x="24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43"/>
            <p:cNvSpPr/>
            <p:nvPr/>
          </p:nvSpPr>
          <p:spPr>
            <a:xfrm>
              <a:off x="1101350" y="2440525"/>
              <a:ext cx="70125" cy="51150"/>
            </a:xfrm>
            <a:custGeom>
              <a:rect b="b" l="l" r="r" t="t"/>
              <a:pathLst>
                <a:path extrusionOk="0" h="2046" w="2805">
                  <a:moveTo>
                    <a:pt x="2469" y="1"/>
                  </a:moveTo>
                  <a:cubicBezTo>
                    <a:pt x="2374" y="1"/>
                    <a:pt x="2272" y="40"/>
                    <a:pt x="2206" y="123"/>
                  </a:cubicBezTo>
                  <a:lnTo>
                    <a:pt x="1072" y="1257"/>
                  </a:lnTo>
                  <a:lnTo>
                    <a:pt x="599" y="785"/>
                  </a:lnTo>
                  <a:cubicBezTo>
                    <a:pt x="536" y="738"/>
                    <a:pt x="449" y="714"/>
                    <a:pt x="363" y="714"/>
                  </a:cubicBezTo>
                  <a:cubicBezTo>
                    <a:pt x="276" y="714"/>
                    <a:pt x="189" y="738"/>
                    <a:pt x="126" y="785"/>
                  </a:cubicBezTo>
                  <a:cubicBezTo>
                    <a:pt x="0" y="911"/>
                    <a:pt x="0" y="1163"/>
                    <a:pt x="126" y="1257"/>
                  </a:cubicBezTo>
                  <a:lnTo>
                    <a:pt x="820" y="1982"/>
                  </a:lnTo>
                  <a:cubicBezTo>
                    <a:pt x="914" y="2045"/>
                    <a:pt x="977" y="2045"/>
                    <a:pt x="1072" y="2045"/>
                  </a:cubicBezTo>
                  <a:cubicBezTo>
                    <a:pt x="1135" y="2045"/>
                    <a:pt x="1261" y="2014"/>
                    <a:pt x="1292" y="1951"/>
                  </a:cubicBezTo>
                  <a:lnTo>
                    <a:pt x="2678" y="564"/>
                  </a:lnTo>
                  <a:cubicBezTo>
                    <a:pt x="2804" y="438"/>
                    <a:pt x="2804" y="186"/>
                    <a:pt x="2678" y="92"/>
                  </a:cubicBezTo>
                  <a:cubicBezTo>
                    <a:pt x="2634" y="32"/>
                    <a:pt x="2554" y="1"/>
                    <a:pt x="24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43"/>
            <p:cNvSpPr/>
            <p:nvPr/>
          </p:nvSpPr>
          <p:spPr>
            <a:xfrm>
              <a:off x="1101350" y="2388550"/>
              <a:ext cx="70125" cy="51125"/>
            </a:xfrm>
            <a:custGeom>
              <a:rect b="b" l="l" r="r" t="t"/>
              <a:pathLst>
                <a:path extrusionOk="0" h="2045" w="2805">
                  <a:moveTo>
                    <a:pt x="2469" y="1"/>
                  </a:moveTo>
                  <a:cubicBezTo>
                    <a:pt x="2374" y="1"/>
                    <a:pt x="2272" y="40"/>
                    <a:pt x="2206" y="123"/>
                  </a:cubicBezTo>
                  <a:lnTo>
                    <a:pt x="1072" y="1257"/>
                  </a:lnTo>
                  <a:lnTo>
                    <a:pt x="599" y="785"/>
                  </a:lnTo>
                  <a:cubicBezTo>
                    <a:pt x="536" y="722"/>
                    <a:pt x="449" y="690"/>
                    <a:pt x="363" y="690"/>
                  </a:cubicBezTo>
                  <a:cubicBezTo>
                    <a:pt x="276" y="690"/>
                    <a:pt x="189" y="722"/>
                    <a:pt x="126" y="785"/>
                  </a:cubicBezTo>
                  <a:cubicBezTo>
                    <a:pt x="0" y="911"/>
                    <a:pt x="0" y="1131"/>
                    <a:pt x="126" y="1257"/>
                  </a:cubicBezTo>
                  <a:lnTo>
                    <a:pt x="820" y="1982"/>
                  </a:lnTo>
                  <a:cubicBezTo>
                    <a:pt x="914" y="2045"/>
                    <a:pt x="977" y="2045"/>
                    <a:pt x="1072" y="2045"/>
                  </a:cubicBezTo>
                  <a:cubicBezTo>
                    <a:pt x="1135" y="2045"/>
                    <a:pt x="1261" y="2013"/>
                    <a:pt x="1292" y="1919"/>
                  </a:cubicBezTo>
                  <a:lnTo>
                    <a:pt x="2678" y="532"/>
                  </a:lnTo>
                  <a:cubicBezTo>
                    <a:pt x="2804" y="438"/>
                    <a:pt x="2804" y="186"/>
                    <a:pt x="2678" y="91"/>
                  </a:cubicBezTo>
                  <a:cubicBezTo>
                    <a:pt x="2634" y="32"/>
                    <a:pt x="2554" y="1"/>
                    <a:pt x="24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43"/>
            <p:cNvSpPr/>
            <p:nvPr/>
          </p:nvSpPr>
          <p:spPr>
            <a:xfrm>
              <a:off x="1049375" y="2318350"/>
              <a:ext cx="298525" cy="295400"/>
            </a:xfrm>
            <a:custGeom>
              <a:rect b="b" l="l" r="r" t="t"/>
              <a:pathLst>
                <a:path extrusionOk="0" h="11816" w="11941">
                  <a:moveTo>
                    <a:pt x="6963" y="1198"/>
                  </a:moveTo>
                  <a:lnTo>
                    <a:pt x="7876" y="2143"/>
                  </a:lnTo>
                  <a:lnTo>
                    <a:pt x="6963" y="2143"/>
                  </a:lnTo>
                  <a:lnTo>
                    <a:pt x="6963" y="1198"/>
                  </a:lnTo>
                  <a:close/>
                  <a:moveTo>
                    <a:pt x="10286" y="3498"/>
                  </a:moveTo>
                  <a:cubicBezTo>
                    <a:pt x="10373" y="3498"/>
                    <a:pt x="10460" y="3530"/>
                    <a:pt x="10523" y="3593"/>
                  </a:cubicBezTo>
                  <a:lnTo>
                    <a:pt x="10995" y="4065"/>
                  </a:lnTo>
                  <a:cubicBezTo>
                    <a:pt x="11184" y="4223"/>
                    <a:pt x="11184" y="4475"/>
                    <a:pt x="11027" y="4569"/>
                  </a:cubicBezTo>
                  <a:lnTo>
                    <a:pt x="10806" y="4821"/>
                  </a:lnTo>
                  <a:lnTo>
                    <a:pt x="9798" y="3845"/>
                  </a:lnTo>
                  <a:lnTo>
                    <a:pt x="10050" y="3593"/>
                  </a:lnTo>
                  <a:cubicBezTo>
                    <a:pt x="10113" y="3530"/>
                    <a:pt x="10200" y="3498"/>
                    <a:pt x="10286" y="3498"/>
                  </a:cubicBezTo>
                  <a:close/>
                  <a:moveTo>
                    <a:pt x="9294" y="4349"/>
                  </a:moveTo>
                  <a:lnTo>
                    <a:pt x="10271" y="5325"/>
                  </a:lnTo>
                  <a:lnTo>
                    <a:pt x="7845" y="7783"/>
                  </a:lnTo>
                  <a:lnTo>
                    <a:pt x="6868" y="6774"/>
                  </a:lnTo>
                  <a:lnTo>
                    <a:pt x="9294" y="4349"/>
                  </a:lnTo>
                  <a:close/>
                  <a:moveTo>
                    <a:pt x="6585" y="7499"/>
                  </a:moveTo>
                  <a:lnTo>
                    <a:pt x="7183" y="8098"/>
                  </a:lnTo>
                  <a:lnTo>
                    <a:pt x="6427" y="8255"/>
                  </a:lnTo>
                  <a:lnTo>
                    <a:pt x="6585" y="7499"/>
                  </a:lnTo>
                  <a:close/>
                  <a:moveTo>
                    <a:pt x="6994" y="10398"/>
                  </a:moveTo>
                  <a:lnTo>
                    <a:pt x="6994" y="10776"/>
                  </a:lnTo>
                  <a:cubicBezTo>
                    <a:pt x="6994" y="10870"/>
                    <a:pt x="7057" y="10996"/>
                    <a:pt x="7089" y="11122"/>
                  </a:cubicBezTo>
                  <a:lnTo>
                    <a:pt x="1071" y="11122"/>
                  </a:lnTo>
                  <a:cubicBezTo>
                    <a:pt x="882" y="11122"/>
                    <a:pt x="693" y="10965"/>
                    <a:pt x="693" y="10776"/>
                  </a:cubicBezTo>
                  <a:lnTo>
                    <a:pt x="693" y="10398"/>
                  </a:lnTo>
                  <a:close/>
                  <a:moveTo>
                    <a:pt x="6270" y="663"/>
                  </a:moveTo>
                  <a:lnTo>
                    <a:pt x="6270" y="2458"/>
                  </a:lnTo>
                  <a:cubicBezTo>
                    <a:pt x="6270" y="2647"/>
                    <a:pt x="6427" y="2805"/>
                    <a:pt x="6616" y="2805"/>
                  </a:cubicBezTo>
                  <a:lnTo>
                    <a:pt x="8349" y="2805"/>
                  </a:lnTo>
                  <a:lnTo>
                    <a:pt x="8349" y="4286"/>
                  </a:lnTo>
                  <a:lnTo>
                    <a:pt x="6112" y="6554"/>
                  </a:lnTo>
                  <a:cubicBezTo>
                    <a:pt x="6081" y="6585"/>
                    <a:pt x="6018" y="6680"/>
                    <a:pt x="6018" y="6711"/>
                  </a:cubicBezTo>
                  <a:lnTo>
                    <a:pt x="5608" y="8633"/>
                  </a:lnTo>
                  <a:cubicBezTo>
                    <a:pt x="5545" y="8759"/>
                    <a:pt x="5608" y="8885"/>
                    <a:pt x="5671" y="8948"/>
                  </a:cubicBezTo>
                  <a:cubicBezTo>
                    <a:pt x="5742" y="9019"/>
                    <a:pt x="5813" y="9055"/>
                    <a:pt x="5897" y="9055"/>
                  </a:cubicBezTo>
                  <a:cubicBezTo>
                    <a:pt x="5925" y="9055"/>
                    <a:pt x="5955" y="9051"/>
                    <a:pt x="5986" y="9043"/>
                  </a:cubicBezTo>
                  <a:lnTo>
                    <a:pt x="7908" y="8602"/>
                  </a:lnTo>
                  <a:cubicBezTo>
                    <a:pt x="8002" y="8602"/>
                    <a:pt x="8034" y="8570"/>
                    <a:pt x="8065" y="8507"/>
                  </a:cubicBezTo>
                  <a:lnTo>
                    <a:pt x="8349" y="8255"/>
                  </a:lnTo>
                  <a:lnTo>
                    <a:pt x="8349" y="10807"/>
                  </a:lnTo>
                  <a:lnTo>
                    <a:pt x="8380" y="10807"/>
                  </a:lnTo>
                  <a:cubicBezTo>
                    <a:pt x="8380" y="10996"/>
                    <a:pt x="8223" y="11154"/>
                    <a:pt x="8034" y="11154"/>
                  </a:cubicBezTo>
                  <a:cubicBezTo>
                    <a:pt x="7845" y="11154"/>
                    <a:pt x="7687" y="10996"/>
                    <a:pt x="7687" y="10807"/>
                  </a:cubicBezTo>
                  <a:lnTo>
                    <a:pt x="7687" y="10083"/>
                  </a:lnTo>
                  <a:cubicBezTo>
                    <a:pt x="7687" y="9893"/>
                    <a:pt x="7530" y="9736"/>
                    <a:pt x="7309" y="9736"/>
                  </a:cubicBezTo>
                  <a:lnTo>
                    <a:pt x="1386" y="9736"/>
                  </a:lnTo>
                  <a:lnTo>
                    <a:pt x="1386" y="663"/>
                  </a:lnTo>
                  <a:close/>
                  <a:moveTo>
                    <a:pt x="1071" y="1"/>
                  </a:moveTo>
                  <a:cubicBezTo>
                    <a:pt x="882" y="1"/>
                    <a:pt x="693" y="158"/>
                    <a:pt x="693" y="379"/>
                  </a:cubicBezTo>
                  <a:lnTo>
                    <a:pt x="693" y="9736"/>
                  </a:lnTo>
                  <a:lnTo>
                    <a:pt x="347" y="9736"/>
                  </a:lnTo>
                  <a:cubicBezTo>
                    <a:pt x="158" y="9736"/>
                    <a:pt x="0" y="9893"/>
                    <a:pt x="0" y="10083"/>
                  </a:cubicBezTo>
                  <a:lnTo>
                    <a:pt x="0" y="10807"/>
                  </a:lnTo>
                  <a:cubicBezTo>
                    <a:pt x="0" y="11406"/>
                    <a:pt x="473" y="11815"/>
                    <a:pt x="1008" y="11815"/>
                  </a:cubicBezTo>
                  <a:lnTo>
                    <a:pt x="8002" y="11815"/>
                  </a:lnTo>
                  <a:cubicBezTo>
                    <a:pt x="8569" y="11815"/>
                    <a:pt x="9011" y="11343"/>
                    <a:pt x="9011" y="10807"/>
                  </a:cubicBezTo>
                  <a:lnTo>
                    <a:pt x="9011" y="7562"/>
                  </a:lnTo>
                  <a:lnTo>
                    <a:pt x="11499" y="5105"/>
                  </a:lnTo>
                  <a:cubicBezTo>
                    <a:pt x="11940" y="4664"/>
                    <a:pt x="11940" y="4034"/>
                    <a:pt x="11531" y="3593"/>
                  </a:cubicBezTo>
                  <a:lnTo>
                    <a:pt x="11058" y="3120"/>
                  </a:lnTo>
                  <a:cubicBezTo>
                    <a:pt x="10869" y="2931"/>
                    <a:pt x="10609" y="2836"/>
                    <a:pt x="10346" y="2836"/>
                  </a:cubicBezTo>
                  <a:cubicBezTo>
                    <a:pt x="10082" y="2836"/>
                    <a:pt x="9814" y="2931"/>
                    <a:pt x="9609" y="3120"/>
                  </a:cubicBezTo>
                  <a:lnTo>
                    <a:pt x="9105" y="3624"/>
                  </a:lnTo>
                  <a:lnTo>
                    <a:pt x="9105" y="2490"/>
                  </a:lnTo>
                  <a:cubicBezTo>
                    <a:pt x="9105" y="2427"/>
                    <a:pt x="9074" y="2332"/>
                    <a:pt x="8979" y="2269"/>
                  </a:cubicBezTo>
                  <a:lnTo>
                    <a:pt x="6900" y="127"/>
                  </a:lnTo>
                  <a:cubicBezTo>
                    <a:pt x="6805" y="64"/>
                    <a:pt x="6742" y="1"/>
                    <a:pt x="66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1" name="Google Shape;1121;p43"/>
          <p:cNvGrpSpPr/>
          <p:nvPr/>
        </p:nvGrpSpPr>
        <p:grpSpPr>
          <a:xfrm>
            <a:off x="4407204" y="1234509"/>
            <a:ext cx="321859" cy="424225"/>
            <a:chOff x="-4178875" y="2405775"/>
            <a:chExt cx="222925" cy="293825"/>
          </a:xfrm>
        </p:grpSpPr>
        <p:sp>
          <p:nvSpPr>
            <p:cNvPr id="1122" name="Google Shape;1122;p43"/>
            <p:cNvSpPr/>
            <p:nvPr/>
          </p:nvSpPr>
          <p:spPr>
            <a:xfrm>
              <a:off x="-4178875" y="2405775"/>
              <a:ext cx="222925" cy="293825"/>
            </a:xfrm>
            <a:custGeom>
              <a:rect b="b" l="l" r="r" t="t"/>
              <a:pathLst>
                <a:path extrusionOk="0" h="11753" w="8917">
                  <a:moveTo>
                    <a:pt x="4474" y="694"/>
                  </a:moveTo>
                  <a:cubicBezTo>
                    <a:pt x="6553" y="694"/>
                    <a:pt x="8254" y="2395"/>
                    <a:pt x="8254" y="4475"/>
                  </a:cubicBezTo>
                  <a:cubicBezTo>
                    <a:pt x="8191" y="5262"/>
                    <a:pt x="7971" y="6018"/>
                    <a:pt x="7530" y="6649"/>
                  </a:cubicBezTo>
                  <a:lnTo>
                    <a:pt x="4474" y="10776"/>
                  </a:lnTo>
                  <a:lnTo>
                    <a:pt x="1418" y="6712"/>
                  </a:lnTo>
                  <a:cubicBezTo>
                    <a:pt x="945" y="6050"/>
                    <a:pt x="693" y="5294"/>
                    <a:pt x="693" y="4475"/>
                  </a:cubicBezTo>
                  <a:cubicBezTo>
                    <a:pt x="693" y="2395"/>
                    <a:pt x="2363" y="694"/>
                    <a:pt x="4474" y="694"/>
                  </a:cubicBezTo>
                  <a:close/>
                  <a:moveTo>
                    <a:pt x="4474" y="1"/>
                  </a:moveTo>
                  <a:cubicBezTo>
                    <a:pt x="2017" y="1"/>
                    <a:pt x="0" y="2017"/>
                    <a:pt x="0" y="4475"/>
                  </a:cubicBezTo>
                  <a:cubicBezTo>
                    <a:pt x="0" y="5451"/>
                    <a:pt x="315" y="6365"/>
                    <a:pt x="882" y="7153"/>
                  </a:cubicBezTo>
                  <a:lnTo>
                    <a:pt x="4190" y="11595"/>
                  </a:lnTo>
                  <a:cubicBezTo>
                    <a:pt x="4253" y="11689"/>
                    <a:pt x="4348" y="11752"/>
                    <a:pt x="4474" y="11752"/>
                  </a:cubicBezTo>
                  <a:cubicBezTo>
                    <a:pt x="4568" y="11752"/>
                    <a:pt x="4663" y="11721"/>
                    <a:pt x="4726" y="11595"/>
                  </a:cubicBezTo>
                  <a:lnTo>
                    <a:pt x="8097" y="7058"/>
                  </a:lnTo>
                  <a:cubicBezTo>
                    <a:pt x="8633" y="6333"/>
                    <a:pt x="8916" y="5420"/>
                    <a:pt x="8916" y="4506"/>
                  </a:cubicBezTo>
                  <a:cubicBezTo>
                    <a:pt x="8916" y="1986"/>
                    <a:pt x="6900" y="1"/>
                    <a:pt x="44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43"/>
            <p:cNvSpPr/>
            <p:nvPr/>
          </p:nvSpPr>
          <p:spPr>
            <a:xfrm>
              <a:off x="-4093025" y="2491650"/>
              <a:ext cx="51225" cy="51200"/>
            </a:xfrm>
            <a:custGeom>
              <a:rect b="b" l="l" r="r" t="t"/>
              <a:pathLst>
                <a:path extrusionOk="0" h="2048" w="2049">
                  <a:moveTo>
                    <a:pt x="1040" y="630"/>
                  </a:moveTo>
                  <a:cubicBezTo>
                    <a:pt x="1229" y="630"/>
                    <a:pt x="1386" y="788"/>
                    <a:pt x="1386" y="1008"/>
                  </a:cubicBezTo>
                  <a:cubicBezTo>
                    <a:pt x="1386" y="1197"/>
                    <a:pt x="1197" y="1355"/>
                    <a:pt x="1040" y="1355"/>
                  </a:cubicBezTo>
                  <a:cubicBezTo>
                    <a:pt x="819" y="1355"/>
                    <a:pt x="662" y="1197"/>
                    <a:pt x="662" y="1008"/>
                  </a:cubicBezTo>
                  <a:cubicBezTo>
                    <a:pt x="662" y="788"/>
                    <a:pt x="819" y="630"/>
                    <a:pt x="1040" y="630"/>
                  </a:cubicBezTo>
                  <a:close/>
                  <a:moveTo>
                    <a:pt x="1040" y="0"/>
                  </a:moveTo>
                  <a:cubicBezTo>
                    <a:pt x="473" y="0"/>
                    <a:pt x="0" y="473"/>
                    <a:pt x="0" y="1040"/>
                  </a:cubicBezTo>
                  <a:cubicBezTo>
                    <a:pt x="0" y="1575"/>
                    <a:pt x="473" y="2048"/>
                    <a:pt x="1040" y="2048"/>
                  </a:cubicBezTo>
                  <a:cubicBezTo>
                    <a:pt x="1575" y="2048"/>
                    <a:pt x="2048" y="1575"/>
                    <a:pt x="2048" y="1040"/>
                  </a:cubicBezTo>
                  <a:cubicBezTo>
                    <a:pt x="2048" y="441"/>
                    <a:pt x="1575" y="0"/>
                    <a:pt x="10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43"/>
            <p:cNvSpPr/>
            <p:nvPr/>
          </p:nvSpPr>
          <p:spPr>
            <a:xfrm>
              <a:off x="-4145800" y="2439650"/>
              <a:ext cx="155975" cy="155200"/>
            </a:xfrm>
            <a:custGeom>
              <a:rect b="b" l="l" r="r" t="t"/>
              <a:pathLst>
                <a:path extrusionOk="0" h="6208" w="6239">
                  <a:moveTo>
                    <a:pt x="3403" y="694"/>
                  </a:moveTo>
                  <a:lnTo>
                    <a:pt x="3403" y="1166"/>
                  </a:lnTo>
                  <a:cubicBezTo>
                    <a:pt x="3403" y="1324"/>
                    <a:pt x="3497" y="1450"/>
                    <a:pt x="3655" y="1481"/>
                  </a:cubicBezTo>
                  <a:cubicBezTo>
                    <a:pt x="3844" y="1576"/>
                    <a:pt x="4033" y="1670"/>
                    <a:pt x="4191" y="1828"/>
                  </a:cubicBezTo>
                  <a:cubicBezTo>
                    <a:pt x="4268" y="1867"/>
                    <a:pt x="4358" y="1894"/>
                    <a:pt x="4445" y="1894"/>
                  </a:cubicBezTo>
                  <a:cubicBezTo>
                    <a:pt x="4499" y="1894"/>
                    <a:pt x="4552" y="1884"/>
                    <a:pt x="4600" y="1859"/>
                  </a:cubicBezTo>
                  <a:lnTo>
                    <a:pt x="4978" y="1607"/>
                  </a:lnTo>
                  <a:lnTo>
                    <a:pt x="5356" y="2206"/>
                  </a:lnTo>
                  <a:lnTo>
                    <a:pt x="4947" y="2458"/>
                  </a:lnTo>
                  <a:cubicBezTo>
                    <a:pt x="4821" y="2521"/>
                    <a:pt x="4789" y="2647"/>
                    <a:pt x="4789" y="2805"/>
                  </a:cubicBezTo>
                  <a:cubicBezTo>
                    <a:pt x="4821" y="3025"/>
                    <a:pt x="4821" y="3183"/>
                    <a:pt x="4789" y="3435"/>
                  </a:cubicBezTo>
                  <a:cubicBezTo>
                    <a:pt x="4758" y="3592"/>
                    <a:pt x="4821" y="3687"/>
                    <a:pt x="4947" y="3781"/>
                  </a:cubicBezTo>
                  <a:lnTo>
                    <a:pt x="5356" y="4033"/>
                  </a:lnTo>
                  <a:lnTo>
                    <a:pt x="4978" y="4600"/>
                  </a:lnTo>
                  <a:lnTo>
                    <a:pt x="4600" y="4380"/>
                  </a:lnTo>
                  <a:cubicBezTo>
                    <a:pt x="4554" y="4345"/>
                    <a:pt x="4503" y="4332"/>
                    <a:pt x="4452" y="4332"/>
                  </a:cubicBezTo>
                  <a:cubicBezTo>
                    <a:pt x="4363" y="4332"/>
                    <a:pt x="4270" y="4372"/>
                    <a:pt x="4191" y="4411"/>
                  </a:cubicBezTo>
                  <a:cubicBezTo>
                    <a:pt x="4033" y="4537"/>
                    <a:pt x="3844" y="4632"/>
                    <a:pt x="3655" y="4726"/>
                  </a:cubicBezTo>
                  <a:cubicBezTo>
                    <a:pt x="3529" y="4758"/>
                    <a:pt x="3403" y="4915"/>
                    <a:pt x="3403" y="5041"/>
                  </a:cubicBezTo>
                  <a:lnTo>
                    <a:pt x="3403" y="5514"/>
                  </a:lnTo>
                  <a:lnTo>
                    <a:pt x="2741" y="5514"/>
                  </a:lnTo>
                  <a:lnTo>
                    <a:pt x="2741" y="5041"/>
                  </a:lnTo>
                  <a:cubicBezTo>
                    <a:pt x="2741" y="4884"/>
                    <a:pt x="2678" y="4758"/>
                    <a:pt x="2521" y="4726"/>
                  </a:cubicBezTo>
                  <a:cubicBezTo>
                    <a:pt x="2300" y="4663"/>
                    <a:pt x="2111" y="4569"/>
                    <a:pt x="1954" y="4411"/>
                  </a:cubicBezTo>
                  <a:cubicBezTo>
                    <a:pt x="1874" y="4372"/>
                    <a:pt x="1782" y="4332"/>
                    <a:pt x="1701" y="4332"/>
                  </a:cubicBezTo>
                  <a:cubicBezTo>
                    <a:pt x="1654" y="4332"/>
                    <a:pt x="1610" y="4345"/>
                    <a:pt x="1576" y="4380"/>
                  </a:cubicBezTo>
                  <a:lnTo>
                    <a:pt x="1166" y="4600"/>
                  </a:lnTo>
                  <a:lnTo>
                    <a:pt x="820" y="4033"/>
                  </a:lnTo>
                  <a:lnTo>
                    <a:pt x="1198" y="3781"/>
                  </a:lnTo>
                  <a:cubicBezTo>
                    <a:pt x="1324" y="3718"/>
                    <a:pt x="1418" y="3592"/>
                    <a:pt x="1355" y="3435"/>
                  </a:cubicBezTo>
                  <a:cubicBezTo>
                    <a:pt x="1324" y="3183"/>
                    <a:pt x="1324" y="3025"/>
                    <a:pt x="1355" y="2805"/>
                  </a:cubicBezTo>
                  <a:cubicBezTo>
                    <a:pt x="1418" y="2647"/>
                    <a:pt x="1324" y="2521"/>
                    <a:pt x="1198" y="2458"/>
                  </a:cubicBezTo>
                  <a:lnTo>
                    <a:pt x="820" y="2206"/>
                  </a:lnTo>
                  <a:lnTo>
                    <a:pt x="1166" y="1607"/>
                  </a:lnTo>
                  <a:lnTo>
                    <a:pt x="1576" y="1859"/>
                  </a:lnTo>
                  <a:cubicBezTo>
                    <a:pt x="1612" y="1884"/>
                    <a:pt x="1657" y="1894"/>
                    <a:pt x="1706" y="1894"/>
                  </a:cubicBezTo>
                  <a:cubicBezTo>
                    <a:pt x="1786" y="1894"/>
                    <a:pt x="1876" y="1867"/>
                    <a:pt x="1954" y="1828"/>
                  </a:cubicBezTo>
                  <a:cubicBezTo>
                    <a:pt x="2111" y="1702"/>
                    <a:pt x="2300" y="1576"/>
                    <a:pt x="2521" y="1481"/>
                  </a:cubicBezTo>
                  <a:cubicBezTo>
                    <a:pt x="2615" y="1450"/>
                    <a:pt x="2741" y="1292"/>
                    <a:pt x="2741" y="1166"/>
                  </a:cubicBezTo>
                  <a:lnTo>
                    <a:pt x="2741" y="694"/>
                  </a:lnTo>
                  <a:close/>
                  <a:moveTo>
                    <a:pt x="2426" y="1"/>
                  </a:moveTo>
                  <a:cubicBezTo>
                    <a:pt x="2237" y="1"/>
                    <a:pt x="2080" y="158"/>
                    <a:pt x="2080" y="347"/>
                  </a:cubicBezTo>
                  <a:lnTo>
                    <a:pt x="2080" y="946"/>
                  </a:lnTo>
                  <a:cubicBezTo>
                    <a:pt x="1954" y="977"/>
                    <a:pt x="1828" y="1072"/>
                    <a:pt x="1765" y="1135"/>
                  </a:cubicBezTo>
                  <a:lnTo>
                    <a:pt x="1261" y="851"/>
                  </a:lnTo>
                  <a:cubicBezTo>
                    <a:pt x="1211" y="831"/>
                    <a:pt x="1158" y="821"/>
                    <a:pt x="1104" y="821"/>
                  </a:cubicBezTo>
                  <a:cubicBezTo>
                    <a:pt x="990" y="821"/>
                    <a:pt x="874" y="870"/>
                    <a:pt x="788" y="977"/>
                  </a:cubicBezTo>
                  <a:lnTo>
                    <a:pt x="126" y="2175"/>
                  </a:lnTo>
                  <a:cubicBezTo>
                    <a:pt x="32" y="2332"/>
                    <a:pt x="63" y="2521"/>
                    <a:pt x="221" y="2647"/>
                  </a:cubicBezTo>
                  <a:lnTo>
                    <a:pt x="757" y="2899"/>
                  </a:lnTo>
                  <a:lnTo>
                    <a:pt x="757" y="3120"/>
                  </a:lnTo>
                  <a:lnTo>
                    <a:pt x="757" y="3309"/>
                  </a:lnTo>
                  <a:lnTo>
                    <a:pt x="221" y="3592"/>
                  </a:lnTo>
                  <a:cubicBezTo>
                    <a:pt x="63" y="3655"/>
                    <a:pt x="0" y="3907"/>
                    <a:pt x="126" y="4065"/>
                  </a:cubicBezTo>
                  <a:lnTo>
                    <a:pt x="788" y="5231"/>
                  </a:lnTo>
                  <a:cubicBezTo>
                    <a:pt x="831" y="5337"/>
                    <a:pt x="960" y="5415"/>
                    <a:pt x="1088" y="5415"/>
                  </a:cubicBezTo>
                  <a:cubicBezTo>
                    <a:pt x="1149" y="5415"/>
                    <a:pt x="1210" y="5397"/>
                    <a:pt x="1261" y="5357"/>
                  </a:cubicBezTo>
                  <a:lnTo>
                    <a:pt x="1765" y="5073"/>
                  </a:lnTo>
                  <a:cubicBezTo>
                    <a:pt x="1891" y="5167"/>
                    <a:pt x="1954" y="5199"/>
                    <a:pt x="2080" y="5262"/>
                  </a:cubicBezTo>
                  <a:lnTo>
                    <a:pt x="2080" y="5861"/>
                  </a:lnTo>
                  <a:cubicBezTo>
                    <a:pt x="2080" y="6050"/>
                    <a:pt x="2237" y="6207"/>
                    <a:pt x="2426" y="6207"/>
                  </a:cubicBezTo>
                  <a:lnTo>
                    <a:pt x="3812" y="6207"/>
                  </a:lnTo>
                  <a:cubicBezTo>
                    <a:pt x="4002" y="6207"/>
                    <a:pt x="4159" y="6050"/>
                    <a:pt x="4159" y="5861"/>
                  </a:cubicBezTo>
                  <a:lnTo>
                    <a:pt x="4159" y="5262"/>
                  </a:lnTo>
                  <a:cubicBezTo>
                    <a:pt x="4285" y="5231"/>
                    <a:pt x="4411" y="5167"/>
                    <a:pt x="4474" y="5073"/>
                  </a:cubicBezTo>
                  <a:lnTo>
                    <a:pt x="4978" y="5357"/>
                  </a:lnTo>
                  <a:cubicBezTo>
                    <a:pt x="5028" y="5376"/>
                    <a:pt x="5084" y="5387"/>
                    <a:pt x="5141" y="5387"/>
                  </a:cubicBezTo>
                  <a:cubicBezTo>
                    <a:pt x="5263" y="5387"/>
                    <a:pt x="5386" y="5338"/>
                    <a:pt x="5451" y="5231"/>
                  </a:cubicBezTo>
                  <a:lnTo>
                    <a:pt x="6144" y="4065"/>
                  </a:lnTo>
                  <a:cubicBezTo>
                    <a:pt x="6207" y="3907"/>
                    <a:pt x="6175" y="3687"/>
                    <a:pt x="6018" y="3592"/>
                  </a:cubicBezTo>
                  <a:lnTo>
                    <a:pt x="5514" y="3309"/>
                  </a:lnTo>
                  <a:lnTo>
                    <a:pt x="5514" y="3120"/>
                  </a:lnTo>
                  <a:lnTo>
                    <a:pt x="5514" y="2899"/>
                  </a:lnTo>
                  <a:lnTo>
                    <a:pt x="6018" y="2647"/>
                  </a:lnTo>
                  <a:cubicBezTo>
                    <a:pt x="6175" y="2521"/>
                    <a:pt x="6238" y="2332"/>
                    <a:pt x="6144" y="2175"/>
                  </a:cubicBezTo>
                  <a:lnTo>
                    <a:pt x="5451" y="977"/>
                  </a:lnTo>
                  <a:cubicBezTo>
                    <a:pt x="5408" y="870"/>
                    <a:pt x="5278" y="807"/>
                    <a:pt x="5149" y="807"/>
                  </a:cubicBezTo>
                  <a:cubicBezTo>
                    <a:pt x="5089" y="807"/>
                    <a:pt x="5029" y="821"/>
                    <a:pt x="4978" y="851"/>
                  </a:cubicBezTo>
                  <a:lnTo>
                    <a:pt x="4474" y="1135"/>
                  </a:lnTo>
                  <a:cubicBezTo>
                    <a:pt x="4348" y="1072"/>
                    <a:pt x="4285" y="1009"/>
                    <a:pt x="4159" y="946"/>
                  </a:cubicBezTo>
                  <a:lnTo>
                    <a:pt x="4159" y="347"/>
                  </a:lnTo>
                  <a:cubicBezTo>
                    <a:pt x="4159" y="158"/>
                    <a:pt x="4002" y="1"/>
                    <a:pt x="38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457225" y="409575"/>
            <a:ext cx="8229600" cy="32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 Management Infographics</a:t>
            </a:r>
            <a:endParaRPr/>
          </a:p>
        </p:txBody>
      </p:sp>
      <p:sp>
        <p:nvSpPr>
          <p:cNvPr id="91" name="Google Shape;91;p17"/>
          <p:cNvSpPr/>
          <p:nvPr/>
        </p:nvSpPr>
        <p:spPr>
          <a:xfrm>
            <a:off x="3207704" y="1476514"/>
            <a:ext cx="1317957" cy="1317957"/>
          </a:xfrm>
          <a:custGeom>
            <a:rect b="b" l="l" r="r" t="t"/>
            <a:pathLst>
              <a:path extrusionOk="0" h="4836539" w="4836540">
                <a:moveTo>
                  <a:pt x="4836540" y="0"/>
                </a:moveTo>
                <a:lnTo>
                  <a:pt x="4836540" y="1523412"/>
                </a:lnTo>
                <a:lnTo>
                  <a:pt x="4795969" y="1524438"/>
                </a:lnTo>
                <a:cubicBezTo>
                  <a:pt x="3029975" y="1613957"/>
                  <a:pt x="1613955" y="3029976"/>
                  <a:pt x="1524437" y="4795970"/>
                </a:cubicBezTo>
                <a:lnTo>
                  <a:pt x="1523411" y="4836539"/>
                </a:lnTo>
                <a:lnTo>
                  <a:pt x="0" y="4836539"/>
                </a:lnTo>
                <a:lnTo>
                  <a:pt x="3008" y="4717576"/>
                </a:lnTo>
                <a:cubicBezTo>
                  <a:pt x="132013" y="2172622"/>
                  <a:pt x="2172622" y="132012"/>
                  <a:pt x="4717576" y="3008"/>
                </a:cubicBezTo>
                <a:lnTo>
                  <a:pt x="483654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92" name="Google Shape;92;p17"/>
          <p:cNvSpPr/>
          <p:nvPr/>
        </p:nvSpPr>
        <p:spPr>
          <a:xfrm>
            <a:off x="4609636" y="1476514"/>
            <a:ext cx="1317957" cy="1317957"/>
          </a:xfrm>
          <a:custGeom>
            <a:rect b="b" l="l" r="r" t="t"/>
            <a:pathLst>
              <a:path extrusionOk="0" h="4836539" w="4836539">
                <a:moveTo>
                  <a:pt x="0" y="0"/>
                </a:moveTo>
                <a:lnTo>
                  <a:pt x="118964" y="3008"/>
                </a:lnTo>
                <a:cubicBezTo>
                  <a:pt x="2663918" y="132012"/>
                  <a:pt x="4704527" y="2172622"/>
                  <a:pt x="4833531" y="4717576"/>
                </a:cubicBezTo>
                <a:lnTo>
                  <a:pt x="4836539" y="4836539"/>
                </a:lnTo>
                <a:lnTo>
                  <a:pt x="3313127" y="4836539"/>
                </a:lnTo>
                <a:lnTo>
                  <a:pt x="3312101" y="4795970"/>
                </a:lnTo>
                <a:cubicBezTo>
                  <a:pt x="3222583" y="3029976"/>
                  <a:pt x="1806563" y="1613957"/>
                  <a:pt x="40569" y="1524438"/>
                </a:cubicBezTo>
                <a:lnTo>
                  <a:pt x="0" y="152341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93" name="Google Shape;93;p17"/>
          <p:cNvSpPr/>
          <p:nvPr/>
        </p:nvSpPr>
        <p:spPr>
          <a:xfrm>
            <a:off x="3207704" y="2878083"/>
            <a:ext cx="1317957" cy="1317957"/>
          </a:xfrm>
          <a:custGeom>
            <a:rect b="b" l="l" r="r" t="t"/>
            <a:pathLst>
              <a:path extrusionOk="0" h="4836541" w="4836540">
                <a:moveTo>
                  <a:pt x="0" y="0"/>
                </a:moveTo>
                <a:lnTo>
                  <a:pt x="1523411" y="0"/>
                </a:lnTo>
                <a:lnTo>
                  <a:pt x="1524437" y="40571"/>
                </a:lnTo>
                <a:cubicBezTo>
                  <a:pt x="1613955" y="1806565"/>
                  <a:pt x="3029975" y="3222585"/>
                  <a:pt x="4795969" y="3312103"/>
                </a:cubicBezTo>
                <a:lnTo>
                  <a:pt x="4836540" y="3313129"/>
                </a:lnTo>
                <a:lnTo>
                  <a:pt x="4836540" y="4836541"/>
                </a:lnTo>
                <a:lnTo>
                  <a:pt x="4717576" y="4833533"/>
                </a:lnTo>
                <a:cubicBezTo>
                  <a:pt x="2172622" y="4704529"/>
                  <a:pt x="132013" y="2663919"/>
                  <a:pt x="3008" y="118965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94" name="Google Shape;94;p17"/>
          <p:cNvSpPr/>
          <p:nvPr/>
        </p:nvSpPr>
        <p:spPr>
          <a:xfrm>
            <a:off x="4609636" y="2878083"/>
            <a:ext cx="1317957" cy="1317957"/>
          </a:xfrm>
          <a:custGeom>
            <a:rect b="b" l="l" r="r" t="t"/>
            <a:pathLst>
              <a:path extrusionOk="0" h="4836541" w="4836539">
                <a:moveTo>
                  <a:pt x="3313127" y="0"/>
                </a:moveTo>
                <a:lnTo>
                  <a:pt x="4836539" y="0"/>
                </a:lnTo>
                <a:lnTo>
                  <a:pt x="4833531" y="118965"/>
                </a:lnTo>
                <a:cubicBezTo>
                  <a:pt x="4704527" y="2663919"/>
                  <a:pt x="2663918" y="4704529"/>
                  <a:pt x="118964" y="4833533"/>
                </a:cubicBezTo>
                <a:lnTo>
                  <a:pt x="0" y="4836541"/>
                </a:lnTo>
                <a:lnTo>
                  <a:pt x="0" y="3313129"/>
                </a:lnTo>
                <a:lnTo>
                  <a:pt x="40569" y="3312103"/>
                </a:lnTo>
                <a:cubicBezTo>
                  <a:pt x="1806563" y="3222585"/>
                  <a:pt x="3222583" y="1806565"/>
                  <a:pt x="3312101" y="40571"/>
                </a:cubicBezTo>
                <a:lnTo>
                  <a:pt x="3313127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95" name="Google Shape;95;p17"/>
          <p:cNvSpPr/>
          <p:nvPr/>
        </p:nvSpPr>
        <p:spPr>
          <a:xfrm>
            <a:off x="2846914" y="1054361"/>
            <a:ext cx="1326600" cy="132630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96" name="Google Shape;96;p17"/>
          <p:cNvSpPr/>
          <p:nvPr/>
        </p:nvSpPr>
        <p:spPr>
          <a:xfrm>
            <a:off x="2836275" y="3300236"/>
            <a:ext cx="1326600" cy="1326300"/>
          </a:xfrm>
          <a:prstGeom prst="diamond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97" name="Google Shape;97;p17"/>
          <p:cNvSpPr/>
          <p:nvPr/>
        </p:nvSpPr>
        <p:spPr>
          <a:xfrm>
            <a:off x="4981065" y="3300236"/>
            <a:ext cx="1326600" cy="1326300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98" name="Google Shape;98;p17"/>
          <p:cNvSpPr/>
          <p:nvPr/>
        </p:nvSpPr>
        <p:spPr>
          <a:xfrm>
            <a:off x="4981064" y="1054361"/>
            <a:ext cx="1326600" cy="1326300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99" name="Google Shape;99;p17"/>
          <p:cNvSpPr txBox="1"/>
          <p:nvPr/>
        </p:nvSpPr>
        <p:spPr>
          <a:xfrm>
            <a:off x="2918827" y="1476524"/>
            <a:ext cx="11913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1500" u="none" cap="none" strike="noStrike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IDENTIFY</a:t>
            </a:r>
            <a:endParaRPr sz="8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1500" u="none" cap="none" strike="noStrike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RISK</a:t>
            </a:r>
            <a:endParaRPr sz="8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00" name="Google Shape;100;p17"/>
          <p:cNvSpPr txBox="1"/>
          <p:nvPr/>
        </p:nvSpPr>
        <p:spPr>
          <a:xfrm>
            <a:off x="5044550" y="1476500"/>
            <a:ext cx="11913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1500" u="none" cap="none" strike="noStrike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ASSESS</a:t>
            </a:r>
            <a:endParaRPr sz="8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1500" u="none" cap="none" strike="noStrike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RISK</a:t>
            </a:r>
            <a:endParaRPr sz="8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01" name="Google Shape;101;p17"/>
          <p:cNvSpPr txBox="1"/>
          <p:nvPr/>
        </p:nvSpPr>
        <p:spPr>
          <a:xfrm>
            <a:off x="2918827" y="3799678"/>
            <a:ext cx="11913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1500" u="none" cap="none" strike="noStrike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REVIEW</a:t>
            </a:r>
            <a:endParaRPr sz="8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1500" u="none" cap="none" strike="noStrike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CONTROLS</a:t>
            </a:r>
            <a:endParaRPr sz="8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02" name="Google Shape;102;p17"/>
          <p:cNvSpPr txBox="1"/>
          <p:nvPr/>
        </p:nvSpPr>
        <p:spPr>
          <a:xfrm>
            <a:off x="5044550" y="3799678"/>
            <a:ext cx="11913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1500" u="none" cap="none" strike="noStrike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CONTROL</a:t>
            </a:r>
            <a:endParaRPr sz="8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1500" u="none" cap="none" strike="noStrike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RISK</a:t>
            </a:r>
            <a:endParaRPr sz="8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03" name="Google Shape;103;p17"/>
          <p:cNvSpPr txBox="1"/>
          <p:nvPr/>
        </p:nvSpPr>
        <p:spPr>
          <a:xfrm>
            <a:off x="3787650" y="2450969"/>
            <a:ext cx="1568700" cy="77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2000" u="none" cap="none" strike="noStrik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RISK</a:t>
            </a:r>
            <a:endParaRPr sz="5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2000" u="none" cap="none" strike="noStrik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MANAGEMENT</a:t>
            </a:r>
            <a:endParaRPr sz="5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2000" u="none" cap="none" strike="noStrik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PROCESS</a:t>
            </a:r>
            <a:endParaRPr sz="5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04" name="Google Shape;104;p17"/>
          <p:cNvSpPr txBox="1"/>
          <p:nvPr/>
        </p:nvSpPr>
        <p:spPr>
          <a:xfrm>
            <a:off x="609700" y="1294579"/>
            <a:ext cx="2007900" cy="8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Venus has a beautiful name and is the second planet from the Sun</a:t>
            </a:r>
            <a:endParaRPr sz="13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" name="Google Shape;105;p17"/>
          <p:cNvSpPr txBox="1"/>
          <p:nvPr/>
        </p:nvSpPr>
        <p:spPr>
          <a:xfrm>
            <a:off x="609705" y="4069108"/>
            <a:ext cx="2007900" cy="8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 and the smallest </a:t>
            </a:r>
            <a:r>
              <a:rPr lang="en" sz="1300">
                <a:latin typeface="Roboto"/>
                <a:ea typeface="Roboto"/>
                <a:cs typeface="Roboto"/>
                <a:sym typeface="Roboto"/>
              </a:rPr>
              <a:t>planet</a:t>
            </a:r>
            <a:endParaRPr sz="13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" name="Google Shape;106;p17"/>
          <p:cNvSpPr txBox="1"/>
          <p:nvPr/>
        </p:nvSpPr>
        <p:spPr>
          <a:xfrm>
            <a:off x="6526253" y="1294570"/>
            <a:ext cx="2007900" cy="8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Despite being red, Mars is a very cold place full of iron oxide dust</a:t>
            </a:r>
            <a:endParaRPr sz="13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" name="Google Shape;107;p17"/>
          <p:cNvSpPr txBox="1"/>
          <p:nvPr/>
        </p:nvSpPr>
        <p:spPr>
          <a:xfrm>
            <a:off x="6526253" y="4069108"/>
            <a:ext cx="2007900" cy="8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Jupiter is a gas giant and the biggest planet in the Solar System</a:t>
            </a:r>
            <a:endParaRPr sz="13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08" name="Google Shape;108;p17"/>
          <p:cNvGrpSpPr/>
          <p:nvPr/>
        </p:nvGrpSpPr>
        <p:grpSpPr>
          <a:xfrm flipH="1">
            <a:off x="690392" y="947758"/>
            <a:ext cx="355641" cy="340151"/>
            <a:chOff x="5049750" y="832600"/>
            <a:chExt cx="505100" cy="483100"/>
          </a:xfrm>
        </p:grpSpPr>
        <p:sp>
          <p:nvSpPr>
            <p:cNvPr id="109" name="Google Shape;109;p17"/>
            <p:cNvSpPr/>
            <p:nvPr/>
          </p:nvSpPr>
          <p:spPr>
            <a:xfrm>
              <a:off x="5049750" y="832600"/>
              <a:ext cx="505100" cy="483100"/>
            </a:xfrm>
            <a:custGeom>
              <a:rect b="b" l="l" r="r" t="t"/>
              <a:pathLst>
                <a:path extrusionOk="0" h="19324" w="20204">
                  <a:moveTo>
                    <a:pt x="12136" y="1129"/>
                  </a:moveTo>
                  <a:cubicBezTo>
                    <a:pt x="13730" y="1129"/>
                    <a:pt x="15325" y="1737"/>
                    <a:pt x="16538" y="2952"/>
                  </a:cubicBezTo>
                  <a:cubicBezTo>
                    <a:pt x="18969" y="5383"/>
                    <a:pt x="18969" y="9323"/>
                    <a:pt x="16538" y="11757"/>
                  </a:cubicBezTo>
                  <a:cubicBezTo>
                    <a:pt x="15341" y="12950"/>
                    <a:pt x="13747" y="13579"/>
                    <a:pt x="12129" y="13579"/>
                  </a:cubicBezTo>
                  <a:cubicBezTo>
                    <a:pt x="11233" y="13579"/>
                    <a:pt x="10329" y="13386"/>
                    <a:pt x="9482" y="12989"/>
                  </a:cubicBezTo>
                  <a:cubicBezTo>
                    <a:pt x="9461" y="12980"/>
                    <a:pt x="9440" y="12968"/>
                    <a:pt x="9419" y="12959"/>
                  </a:cubicBezTo>
                  <a:cubicBezTo>
                    <a:pt x="8794" y="12657"/>
                    <a:pt x="8223" y="12249"/>
                    <a:pt x="7734" y="11757"/>
                  </a:cubicBezTo>
                  <a:cubicBezTo>
                    <a:pt x="5306" y="9329"/>
                    <a:pt x="5306" y="5380"/>
                    <a:pt x="7734" y="2952"/>
                  </a:cubicBezTo>
                  <a:cubicBezTo>
                    <a:pt x="8948" y="1737"/>
                    <a:pt x="10542" y="1129"/>
                    <a:pt x="12136" y="1129"/>
                  </a:cubicBezTo>
                  <a:close/>
                  <a:moveTo>
                    <a:pt x="5871" y="11216"/>
                  </a:moveTo>
                  <a:cubicBezTo>
                    <a:pt x="6475" y="12195"/>
                    <a:pt x="7296" y="13016"/>
                    <a:pt x="8271" y="13620"/>
                  </a:cubicBezTo>
                  <a:lnTo>
                    <a:pt x="7734" y="14160"/>
                  </a:lnTo>
                  <a:cubicBezTo>
                    <a:pt x="7622" y="14271"/>
                    <a:pt x="7477" y="14326"/>
                    <a:pt x="7332" y="14326"/>
                  </a:cubicBezTo>
                  <a:cubicBezTo>
                    <a:pt x="7188" y="14326"/>
                    <a:pt x="7044" y="14271"/>
                    <a:pt x="6934" y="14160"/>
                  </a:cubicBezTo>
                  <a:lnTo>
                    <a:pt x="5330" y="12557"/>
                  </a:lnTo>
                  <a:cubicBezTo>
                    <a:pt x="5110" y="12337"/>
                    <a:pt x="5110" y="11977"/>
                    <a:pt x="5330" y="11757"/>
                  </a:cubicBezTo>
                  <a:lnTo>
                    <a:pt x="5871" y="11216"/>
                  </a:lnTo>
                  <a:close/>
                  <a:moveTo>
                    <a:pt x="4932" y="13762"/>
                  </a:moveTo>
                  <a:lnTo>
                    <a:pt x="5732" y="14562"/>
                  </a:lnTo>
                  <a:lnTo>
                    <a:pt x="4932" y="15362"/>
                  </a:lnTo>
                  <a:lnTo>
                    <a:pt x="4131" y="14562"/>
                  </a:lnTo>
                  <a:lnTo>
                    <a:pt x="4932" y="13762"/>
                  </a:lnTo>
                  <a:close/>
                  <a:moveTo>
                    <a:pt x="3328" y="15362"/>
                  </a:moveTo>
                  <a:lnTo>
                    <a:pt x="4128" y="16162"/>
                  </a:lnTo>
                  <a:lnTo>
                    <a:pt x="2268" y="18025"/>
                  </a:lnTo>
                  <a:cubicBezTo>
                    <a:pt x="2157" y="18135"/>
                    <a:pt x="2013" y="18190"/>
                    <a:pt x="1868" y="18190"/>
                  </a:cubicBezTo>
                  <a:cubicBezTo>
                    <a:pt x="1723" y="18190"/>
                    <a:pt x="1577" y="18134"/>
                    <a:pt x="1465" y="18022"/>
                  </a:cubicBezTo>
                  <a:cubicBezTo>
                    <a:pt x="1245" y="17802"/>
                    <a:pt x="1245" y="17443"/>
                    <a:pt x="1465" y="17222"/>
                  </a:cubicBezTo>
                  <a:lnTo>
                    <a:pt x="3328" y="15362"/>
                  </a:lnTo>
                  <a:close/>
                  <a:moveTo>
                    <a:pt x="12135" y="1"/>
                  </a:moveTo>
                  <a:cubicBezTo>
                    <a:pt x="10250" y="1"/>
                    <a:pt x="8365" y="718"/>
                    <a:pt x="6931" y="2152"/>
                  </a:cubicBezTo>
                  <a:cubicBezTo>
                    <a:pt x="4769" y="4311"/>
                    <a:pt x="4237" y="7493"/>
                    <a:pt x="5330" y="10157"/>
                  </a:cubicBezTo>
                  <a:lnTo>
                    <a:pt x="4527" y="10957"/>
                  </a:lnTo>
                  <a:cubicBezTo>
                    <a:pt x="4020" y="11467"/>
                    <a:pt x="3887" y="12240"/>
                    <a:pt x="4198" y="12892"/>
                  </a:cubicBezTo>
                  <a:lnTo>
                    <a:pt x="665" y="16422"/>
                  </a:lnTo>
                  <a:cubicBezTo>
                    <a:pt x="1" y="17086"/>
                    <a:pt x="1" y="18161"/>
                    <a:pt x="665" y="18825"/>
                  </a:cubicBezTo>
                  <a:cubicBezTo>
                    <a:pt x="996" y="19158"/>
                    <a:pt x="1431" y="19324"/>
                    <a:pt x="1865" y="19324"/>
                  </a:cubicBezTo>
                  <a:cubicBezTo>
                    <a:pt x="2300" y="19324"/>
                    <a:pt x="2735" y="19158"/>
                    <a:pt x="3066" y="18825"/>
                  </a:cubicBezTo>
                  <a:lnTo>
                    <a:pt x="6598" y="15293"/>
                  </a:lnTo>
                  <a:cubicBezTo>
                    <a:pt x="6831" y="15403"/>
                    <a:pt x="7081" y="15457"/>
                    <a:pt x="7328" y="15457"/>
                  </a:cubicBezTo>
                  <a:cubicBezTo>
                    <a:pt x="7770" y="15457"/>
                    <a:pt x="8206" y="15286"/>
                    <a:pt x="8531" y="14961"/>
                  </a:cubicBezTo>
                  <a:lnTo>
                    <a:pt x="9331" y="14163"/>
                  </a:lnTo>
                  <a:cubicBezTo>
                    <a:pt x="10241" y="14538"/>
                    <a:pt x="11190" y="14717"/>
                    <a:pt x="12127" y="14717"/>
                  </a:cubicBezTo>
                  <a:cubicBezTo>
                    <a:pt x="14530" y="14717"/>
                    <a:pt x="16858" y="13537"/>
                    <a:pt x="18256" y="11437"/>
                  </a:cubicBezTo>
                  <a:cubicBezTo>
                    <a:pt x="20204" y="8520"/>
                    <a:pt x="19821" y="4631"/>
                    <a:pt x="17342" y="2152"/>
                  </a:cubicBezTo>
                  <a:cubicBezTo>
                    <a:pt x="15906" y="718"/>
                    <a:pt x="14020" y="1"/>
                    <a:pt x="121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0" name="Google Shape;110;p17"/>
            <p:cNvSpPr/>
            <p:nvPr/>
          </p:nvSpPr>
          <p:spPr>
            <a:xfrm>
              <a:off x="5216725" y="889175"/>
              <a:ext cx="276000" cy="254400"/>
            </a:xfrm>
            <a:custGeom>
              <a:rect b="b" l="l" r="r" t="t"/>
              <a:pathLst>
                <a:path extrusionOk="0" h="10176" w="11040">
                  <a:moveTo>
                    <a:pt x="5456" y="1133"/>
                  </a:moveTo>
                  <a:cubicBezTo>
                    <a:pt x="6487" y="1133"/>
                    <a:pt x="7500" y="1535"/>
                    <a:pt x="8259" y="2293"/>
                  </a:cubicBezTo>
                  <a:cubicBezTo>
                    <a:pt x="9802" y="3839"/>
                    <a:pt x="9802" y="6348"/>
                    <a:pt x="8259" y="7897"/>
                  </a:cubicBezTo>
                  <a:cubicBezTo>
                    <a:pt x="7501" y="8653"/>
                    <a:pt x="6489" y="9055"/>
                    <a:pt x="5460" y="9055"/>
                  </a:cubicBezTo>
                  <a:cubicBezTo>
                    <a:pt x="4948" y="9055"/>
                    <a:pt x="4433" y="8956"/>
                    <a:pt x="3941" y="8751"/>
                  </a:cubicBezTo>
                  <a:cubicBezTo>
                    <a:pt x="2462" y="8138"/>
                    <a:pt x="1499" y="6695"/>
                    <a:pt x="1499" y="5095"/>
                  </a:cubicBezTo>
                  <a:cubicBezTo>
                    <a:pt x="1499" y="3491"/>
                    <a:pt x="2462" y="2048"/>
                    <a:pt x="3941" y="1435"/>
                  </a:cubicBezTo>
                  <a:cubicBezTo>
                    <a:pt x="4431" y="1232"/>
                    <a:pt x="4946" y="1133"/>
                    <a:pt x="5456" y="1133"/>
                  </a:cubicBezTo>
                  <a:close/>
                  <a:moveTo>
                    <a:pt x="5468" y="1"/>
                  </a:moveTo>
                  <a:cubicBezTo>
                    <a:pt x="5465" y="1"/>
                    <a:pt x="5461" y="1"/>
                    <a:pt x="5457" y="1"/>
                  </a:cubicBezTo>
                  <a:cubicBezTo>
                    <a:pt x="3029" y="4"/>
                    <a:pt x="943" y="1719"/>
                    <a:pt x="472" y="4098"/>
                  </a:cubicBezTo>
                  <a:cubicBezTo>
                    <a:pt x="1" y="6481"/>
                    <a:pt x="1275" y="8860"/>
                    <a:pt x="3519" y="9787"/>
                  </a:cubicBezTo>
                  <a:cubicBezTo>
                    <a:pt x="4151" y="10049"/>
                    <a:pt x="4811" y="10175"/>
                    <a:pt x="5463" y="10175"/>
                  </a:cubicBezTo>
                  <a:cubicBezTo>
                    <a:pt x="7120" y="10175"/>
                    <a:pt x="8725" y="9362"/>
                    <a:pt x="9693" y="7912"/>
                  </a:cubicBezTo>
                  <a:cubicBezTo>
                    <a:pt x="11040" y="5895"/>
                    <a:pt x="10774" y="3207"/>
                    <a:pt x="9059" y="1492"/>
                  </a:cubicBezTo>
                  <a:cubicBezTo>
                    <a:pt x="8108" y="535"/>
                    <a:pt x="6814" y="1"/>
                    <a:pt x="54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11" name="Google Shape;111;p17"/>
          <p:cNvGrpSpPr/>
          <p:nvPr/>
        </p:nvGrpSpPr>
        <p:grpSpPr>
          <a:xfrm>
            <a:off x="8152446" y="948055"/>
            <a:ext cx="301161" cy="339535"/>
            <a:chOff x="3299850" y="238575"/>
            <a:chExt cx="427725" cy="482225"/>
          </a:xfrm>
        </p:grpSpPr>
        <p:sp>
          <p:nvSpPr>
            <p:cNvPr id="112" name="Google Shape;112;p17"/>
            <p:cNvSpPr/>
            <p:nvPr/>
          </p:nvSpPr>
          <p:spPr>
            <a:xfrm>
              <a:off x="3299850" y="323500"/>
              <a:ext cx="427725" cy="397300"/>
            </a:xfrm>
            <a:custGeom>
              <a:rect b="b" l="l" r="r" t="t"/>
              <a:pathLst>
                <a:path extrusionOk="0" h="15892" w="17109">
                  <a:moveTo>
                    <a:pt x="3397" y="6794"/>
                  </a:moveTo>
                  <a:lnTo>
                    <a:pt x="3397" y="14759"/>
                  </a:lnTo>
                  <a:lnTo>
                    <a:pt x="1132" y="14759"/>
                  </a:lnTo>
                  <a:lnTo>
                    <a:pt x="1132" y="6794"/>
                  </a:lnTo>
                  <a:close/>
                  <a:moveTo>
                    <a:pt x="9034" y="1132"/>
                  </a:moveTo>
                  <a:cubicBezTo>
                    <a:pt x="9683" y="1175"/>
                    <a:pt x="10191" y="1712"/>
                    <a:pt x="10191" y="2364"/>
                  </a:cubicBezTo>
                  <a:cubicBezTo>
                    <a:pt x="10191" y="3346"/>
                    <a:pt x="9774" y="5275"/>
                    <a:pt x="9221" y="5828"/>
                  </a:cubicBezTo>
                  <a:cubicBezTo>
                    <a:pt x="8865" y="6184"/>
                    <a:pt x="9119" y="6794"/>
                    <a:pt x="9623" y="6794"/>
                  </a:cubicBezTo>
                  <a:lnTo>
                    <a:pt x="15285" y="6794"/>
                  </a:lnTo>
                  <a:cubicBezTo>
                    <a:pt x="15599" y="6794"/>
                    <a:pt x="15849" y="7047"/>
                    <a:pt x="15849" y="7361"/>
                  </a:cubicBezTo>
                  <a:cubicBezTo>
                    <a:pt x="15849" y="7672"/>
                    <a:pt x="15599" y="7926"/>
                    <a:pt x="15285" y="7926"/>
                  </a:cubicBezTo>
                  <a:lnTo>
                    <a:pt x="11888" y="7926"/>
                  </a:lnTo>
                  <a:cubicBezTo>
                    <a:pt x="11574" y="7926"/>
                    <a:pt x="11323" y="8180"/>
                    <a:pt x="11323" y="8494"/>
                  </a:cubicBezTo>
                  <a:cubicBezTo>
                    <a:pt x="11323" y="8805"/>
                    <a:pt x="11574" y="9058"/>
                    <a:pt x="11888" y="9058"/>
                  </a:cubicBezTo>
                  <a:lnTo>
                    <a:pt x="15285" y="9058"/>
                  </a:lnTo>
                  <a:cubicBezTo>
                    <a:pt x="15586" y="9058"/>
                    <a:pt x="15852" y="9342"/>
                    <a:pt x="15852" y="9662"/>
                  </a:cubicBezTo>
                  <a:cubicBezTo>
                    <a:pt x="15852" y="9976"/>
                    <a:pt x="15599" y="10230"/>
                    <a:pt x="15285" y="10230"/>
                  </a:cubicBezTo>
                  <a:lnTo>
                    <a:pt x="11888" y="10230"/>
                  </a:lnTo>
                  <a:cubicBezTo>
                    <a:pt x="11574" y="10230"/>
                    <a:pt x="11323" y="10484"/>
                    <a:pt x="11323" y="10795"/>
                  </a:cubicBezTo>
                  <a:cubicBezTo>
                    <a:pt x="11323" y="11109"/>
                    <a:pt x="11574" y="11362"/>
                    <a:pt x="11888" y="11362"/>
                  </a:cubicBezTo>
                  <a:lnTo>
                    <a:pt x="14152" y="11362"/>
                  </a:lnTo>
                  <a:cubicBezTo>
                    <a:pt x="14466" y="11362"/>
                    <a:pt x="14717" y="11616"/>
                    <a:pt x="14717" y="11927"/>
                  </a:cubicBezTo>
                  <a:cubicBezTo>
                    <a:pt x="14717" y="12241"/>
                    <a:pt x="14466" y="12494"/>
                    <a:pt x="14152" y="12494"/>
                  </a:cubicBezTo>
                  <a:lnTo>
                    <a:pt x="11888" y="12494"/>
                  </a:lnTo>
                  <a:cubicBezTo>
                    <a:pt x="11574" y="12494"/>
                    <a:pt x="11323" y="12748"/>
                    <a:pt x="11323" y="13059"/>
                  </a:cubicBezTo>
                  <a:cubicBezTo>
                    <a:pt x="11323" y="13373"/>
                    <a:pt x="11574" y="13627"/>
                    <a:pt x="11888" y="13627"/>
                  </a:cubicBezTo>
                  <a:lnTo>
                    <a:pt x="13020" y="13627"/>
                  </a:lnTo>
                  <a:cubicBezTo>
                    <a:pt x="13334" y="13627"/>
                    <a:pt x="13585" y="13880"/>
                    <a:pt x="13585" y="14191"/>
                  </a:cubicBezTo>
                  <a:cubicBezTo>
                    <a:pt x="13585" y="14505"/>
                    <a:pt x="13334" y="14759"/>
                    <a:pt x="13020" y="14759"/>
                  </a:cubicBezTo>
                  <a:lnTo>
                    <a:pt x="9197" y="14759"/>
                  </a:lnTo>
                  <a:cubicBezTo>
                    <a:pt x="8041" y="14759"/>
                    <a:pt x="6890" y="14572"/>
                    <a:pt x="5794" y="14207"/>
                  </a:cubicBezTo>
                  <a:lnTo>
                    <a:pt x="4529" y="13784"/>
                  </a:lnTo>
                  <a:lnTo>
                    <a:pt x="4529" y="7712"/>
                  </a:lnTo>
                  <a:lnTo>
                    <a:pt x="5686" y="7132"/>
                  </a:lnTo>
                  <a:cubicBezTo>
                    <a:pt x="6265" y="6842"/>
                    <a:pt x="6797" y="6459"/>
                    <a:pt x="7253" y="6003"/>
                  </a:cubicBezTo>
                  <a:lnTo>
                    <a:pt x="7289" y="5963"/>
                  </a:lnTo>
                  <a:cubicBezTo>
                    <a:pt x="8352" y="4901"/>
                    <a:pt x="8917" y="2654"/>
                    <a:pt x="9034" y="1132"/>
                  </a:cubicBezTo>
                  <a:close/>
                  <a:moveTo>
                    <a:pt x="8491" y="0"/>
                  </a:moveTo>
                  <a:cubicBezTo>
                    <a:pt x="8177" y="0"/>
                    <a:pt x="7926" y="254"/>
                    <a:pt x="7926" y="568"/>
                  </a:cubicBezTo>
                  <a:cubicBezTo>
                    <a:pt x="7926" y="1887"/>
                    <a:pt x="7380" y="4276"/>
                    <a:pt x="6492" y="5166"/>
                  </a:cubicBezTo>
                  <a:lnTo>
                    <a:pt x="6456" y="5203"/>
                  </a:lnTo>
                  <a:cubicBezTo>
                    <a:pt x="6081" y="5574"/>
                    <a:pt x="5652" y="5885"/>
                    <a:pt x="5181" y="6120"/>
                  </a:cubicBezTo>
                  <a:lnTo>
                    <a:pt x="4529" y="6444"/>
                  </a:lnTo>
                  <a:lnTo>
                    <a:pt x="4529" y="6229"/>
                  </a:lnTo>
                  <a:cubicBezTo>
                    <a:pt x="4529" y="5915"/>
                    <a:pt x="4276" y="5661"/>
                    <a:pt x="3962" y="5661"/>
                  </a:cubicBezTo>
                  <a:lnTo>
                    <a:pt x="565" y="5661"/>
                  </a:lnTo>
                  <a:cubicBezTo>
                    <a:pt x="251" y="5661"/>
                    <a:pt x="0" y="5915"/>
                    <a:pt x="0" y="6229"/>
                  </a:cubicBezTo>
                  <a:lnTo>
                    <a:pt x="0" y="15324"/>
                  </a:lnTo>
                  <a:cubicBezTo>
                    <a:pt x="0" y="15638"/>
                    <a:pt x="251" y="15891"/>
                    <a:pt x="565" y="15891"/>
                  </a:cubicBezTo>
                  <a:lnTo>
                    <a:pt x="3962" y="15891"/>
                  </a:lnTo>
                  <a:cubicBezTo>
                    <a:pt x="4276" y="15891"/>
                    <a:pt x="4529" y="15638"/>
                    <a:pt x="4529" y="15324"/>
                  </a:cubicBezTo>
                  <a:lnTo>
                    <a:pt x="4529" y="14976"/>
                  </a:lnTo>
                  <a:lnTo>
                    <a:pt x="5435" y="15278"/>
                  </a:lnTo>
                  <a:cubicBezTo>
                    <a:pt x="6649" y="15683"/>
                    <a:pt x="7917" y="15888"/>
                    <a:pt x="9197" y="15888"/>
                  </a:cubicBezTo>
                  <a:lnTo>
                    <a:pt x="13020" y="15888"/>
                  </a:lnTo>
                  <a:cubicBezTo>
                    <a:pt x="14219" y="15888"/>
                    <a:pt x="15040" y="14681"/>
                    <a:pt x="14599" y="13566"/>
                  </a:cubicBezTo>
                  <a:cubicBezTo>
                    <a:pt x="15577" y="13298"/>
                    <a:pt x="16106" y="12241"/>
                    <a:pt x="15731" y="11302"/>
                  </a:cubicBezTo>
                  <a:cubicBezTo>
                    <a:pt x="16468" y="11100"/>
                    <a:pt x="16981" y="10429"/>
                    <a:pt x="16984" y="9662"/>
                  </a:cubicBezTo>
                  <a:cubicBezTo>
                    <a:pt x="16981" y="9233"/>
                    <a:pt x="16824" y="8823"/>
                    <a:pt x="16541" y="8503"/>
                  </a:cubicBezTo>
                  <a:cubicBezTo>
                    <a:pt x="16994" y="8005"/>
                    <a:pt x="17108" y="7289"/>
                    <a:pt x="16837" y="6673"/>
                  </a:cubicBezTo>
                  <a:cubicBezTo>
                    <a:pt x="16565" y="6060"/>
                    <a:pt x="15958" y="5661"/>
                    <a:pt x="15285" y="5661"/>
                  </a:cubicBezTo>
                  <a:lnTo>
                    <a:pt x="10635" y="5661"/>
                  </a:lnTo>
                  <a:cubicBezTo>
                    <a:pt x="11109" y="4577"/>
                    <a:pt x="11323" y="3104"/>
                    <a:pt x="11323" y="2364"/>
                  </a:cubicBezTo>
                  <a:cubicBezTo>
                    <a:pt x="11320" y="1060"/>
                    <a:pt x="10263" y="3"/>
                    <a:pt x="89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3" name="Google Shape;113;p17"/>
            <p:cNvSpPr/>
            <p:nvPr/>
          </p:nvSpPr>
          <p:spPr>
            <a:xfrm>
              <a:off x="3467650" y="238575"/>
              <a:ext cx="46525" cy="56650"/>
            </a:xfrm>
            <a:custGeom>
              <a:rect b="b" l="l" r="r" t="t"/>
              <a:pathLst>
                <a:path extrusionOk="0" h="2266" w="1861">
                  <a:moveTo>
                    <a:pt x="646" y="1"/>
                  </a:moveTo>
                  <a:cubicBezTo>
                    <a:pt x="561" y="1"/>
                    <a:pt x="475" y="20"/>
                    <a:pt x="393" y="61"/>
                  </a:cubicBezTo>
                  <a:cubicBezTo>
                    <a:pt x="112" y="199"/>
                    <a:pt x="0" y="541"/>
                    <a:pt x="139" y="821"/>
                  </a:cubicBezTo>
                  <a:lnTo>
                    <a:pt x="707" y="1954"/>
                  </a:lnTo>
                  <a:cubicBezTo>
                    <a:pt x="805" y="2150"/>
                    <a:pt x="1005" y="2265"/>
                    <a:pt x="1212" y="2265"/>
                  </a:cubicBezTo>
                  <a:cubicBezTo>
                    <a:pt x="1297" y="2265"/>
                    <a:pt x="1384" y="2246"/>
                    <a:pt x="1465" y="2204"/>
                  </a:cubicBezTo>
                  <a:cubicBezTo>
                    <a:pt x="1746" y="2065"/>
                    <a:pt x="1860" y="1727"/>
                    <a:pt x="1718" y="1446"/>
                  </a:cubicBezTo>
                  <a:lnTo>
                    <a:pt x="1154" y="314"/>
                  </a:lnTo>
                  <a:cubicBezTo>
                    <a:pt x="1053" y="115"/>
                    <a:pt x="854" y="1"/>
                    <a:pt x="6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4" name="Google Shape;114;p17"/>
            <p:cNvSpPr/>
            <p:nvPr/>
          </p:nvSpPr>
          <p:spPr>
            <a:xfrm>
              <a:off x="3566675" y="238575"/>
              <a:ext cx="46525" cy="56675"/>
            </a:xfrm>
            <a:custGeom>
              <a:rect b="b" l="l" r="r" t="t"/>
              <a:pathLst>
                <a:path extrusionOk="0" h="2267" w="1861">
                  <a:moveTo>
                    <a:pt x="1215" y="1"/>
                  </a:moveTo>
                  <a:cubicBezTo>
                    <a:pt x="1007" y="1"/>
                    <a:pt x="808" y="115"/>
                    <a:pt x="707" y="314"/>
                  </a:cubicBezTo>
                  <a:lnTo>
                    <a:pt x="143" y="1446"/>
                  </a:lnTo>
                  <a:cubicBezTo>
                    <a:pt x="1" y="1727"/>
                    <a:pt x="116" y="2065"/>
                    <a:pt x="396" y="2207"/>
                  </a:cubicBezTo>
                  <a:cubicBezTo>
                    <a:pt x="477" y="2247"/>
                    <a:pt x="562" y="2266"/>
                    <a:pt x="646" y="2266"/>
                  </a:cubicBezTo>
                  <a:cubicBezTo>
                    <a:pt x="854" y="2266"/>
                    <a:pt x="1055" y="2151"/>
                    <a:pt x="1154" y="1954"/>
                  </a:cubicBezTo>
                  <a:lnTo>
                    <a:pt x="1722" y="821"/>
                  </a:lnTo>
                  <a:cubicBezTo>
                    <a:pt x="1861" y="541"/>
                    <a:pt x="1749" y="199"/>
                    <a:pt x="1468" y="61"/>
                  </a:cubicBezTo>
                  <a:cubicBezTo>
                    <a:pt x="1387" y="20"/>
                    <a:pt x="1300" y="1"/>
                    <a:pt x="12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5" name="Google Shape;115;p17"/>
            <p:cNvSpPr/>
            <p:nvPr/>
          </p:nvSpPr>
          <p:spPr>
            <a:xfrm>
              <a:off x="3611225" y="323500"/>
              <a:ext cx="56550" cy="28325"/>
            </a:xfrm>
            <a:custGeom>
              <a:rect b="b" l="l" r="r" t="t"/>
              <a:pathLst>
                <a:path extrusionOk="0" h="1133" w="2262">
                  <a:moveTo>
                    <a:pt x="565" y="0"/>
                  </a:moveTo>
                  <a:cubicBezTo>
                    <a:pt x="251" y="0"/>
                    <a:pt x="0" y="254"/>
                    <a:pt x="0" y="568"/>
                  </a:cubicBezTo>
                  <a:cubicBezTo>
                    <a:pt x="0" y="879"/>
                    <a:pt x="251" y="1132"/>
                    <a:pt x="565" y="1132"/>
                  </a:cubicBezTo>
                  <a:lnTo>
                    <a:pt x="1697" y="1132"/>
                  </a:lnTo>
                  <a:cubicBezTo>
                    <a:pt x="2011" y="1132"/>
                    <a:pt x="2262" y="879"/>
                    <a:pt x="2262" y="568"/>
                  </a:cubicBezTo>
                  <a:cubicBezTo>
                    <a:pt x="2262" y="254"/>
                    <a:pt x="2011" y="0"/>
                    <a:pt x="16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6" name="Google Shape;116;p17"/>
            <p:cNvSpPr/>
            <p:nvPr/>
          </p:nvSpPr>
          <p:spPr>
            <a:xfrm>
              <a:off x="3413075" y="323500"/>
              <a:ext cx="56550" cy="28325"/>
            </a:xfrm>
            <a:custGeom>
              <a:rect b="b" l="l" r="r" t="t"/>
              <a:pathLst>
                <a:path extrusionOk="0" h="1133" w="2262">
                  <a:moveTo>
                    <a:pt x="565" y="0"/>
                  </a:moveTo>
                  <a:cubicBezTo>
                    <a:pt x="251" y="0"/>
                    <a:pt x="0" y="254"/>
                    <a:pt x="0" y="568"/>
                  </a:cubicBezTo>
                  <a:cubicBezTo>
                    <a:pt x="0" y="879"/>
                    <a:pt x="251" y="1132"/>
                    <a:pt x="565" y="1132"/>
                  </a:cubicBezTo>
                  <a:lnTo>
                    <a:pt x="1697" y="1132"/>
                  </a:lnTo>
                  <a:cubicBezTo>
                    <a:pt x="2011" y="1132"/>
                    <a:pt x="2262" y="879"/>
                    <a:pt x="2262" y="568"/>
                  </a:cubicBezTo>
                  <a:cubicBezTo>
                    <a:pt x="2262" y="254"/>
                    <a:pt x="2011" y="0"/>
                    <a:pt x="16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17" name="Google Shape;117;p17"/>
          <p:cNvGrpSpPr/>
          <p:nvPr/>
        </p:nvGrpSpPr>
        <p:grpSpPr>
          <a:xfrm>
            <a:off x="698129" y="3715789"/>
            <a:ext cx="340168" cy="340186"/>
            <a:chOff x="1487200" y="2021475"/>
            <a:chExt cx="483125" cy="483150"/>
          </a:xfrm>
        </p:grpSpPr>
        <p:sp>
          <p:nvSpPr>
            <p:cNvPr id="118" name="Google Shape;118;p17"/>
            <p:cNvSpPr/>
            <p:nvPr/>
          </p:nvSpPr>
          <p:spPr>
            <a:xfrm>
              <a:off x="1487200" y="2021475"/>
              <a:ext cx="483125" cy="483150"/>
            </a:xfrm>
            <a:custGeom>
              <a:rect b="b" l="l" r="r" t="t"/>
              <a:pathLst>
                <a:path extrusionOk="0" h="19326" w="19325">
                  <a:moveTo>
                    <a:pt x="17628" y="1133"/>
                  </a:moveTo>
                  <a:cubicBezTo>
                    <a:pt x="17939" y="1133"/>
                    <a:pt x="18192" y="1386"/>
                    <a:pt x="18192" y="1701"/>
                  </a:cubicBezTo>
                  <a:lnTo>
                    <a:pt x="18192" y="14796"/>
                  </a:lnTo>
                  <a:lnTo>
                    <a:pt x="1132" y="14796"/>
                  </a:lnTo>
                  <a:lnTo>
                    <a:pt x="1132" y="1701"/>
                  </a:lnTo>
                  <a:cubicBezTo>
                    <a:pt x="1132" y="1386"/>
                    <a:pt x="1386" y="1133"/>
                    <a:pt x="1700" y="1133"/>
                  </a:cubicBezTo>
                  <a:close/>
                  <a:moveTo>
                    <a:pt x="18192" y="15928"/>
                  </a:moveTo>
                  <a:lnTo>
                    <a:pt x="18192" y="17628"/>
                  </a:lnTo>
                  <a:cubicBezTo>
                    <a:pt x="18192" y="17939"/>
                    <a:pt x="17939" y="18193"/>
                    <a:pt x="17628" y="18193"/>
                  </a:cubicBezTo>
                  <a:lnTo>
                    <a:pt x="1700" y="18193"/>
                  </a:lnTo>
                  <a:cubicBezTo>
                    <a:pt x="1386" y="18193"/>
                    <a:pt x="1132" y="17939"/>
                    <a:pt x="1132" y="17628"/>
                  </a:cubicBezTo>
                  <a:lnTo>
                    <a:pt x="1132" y="15928"/>
                  </a:lnTo>
                  <a:close/>
                  <a:moveTo>
                    <a:pt x="1700" y="1"/>
                  </a:moveTo>
                  <a:cubicBezTo>
                    <a:pt x="761" y="1"/>
                    <a:pt x="0" y="761"/>
                    <a:pt x="0" y="1701"/>
                  </a:cubicBezTo>
                  <a:lnTo>
                    <a:pt x="0" y="17628"/>
                  </a:lnTo>
                  <a:cubicBezTo>
                    <a:pt x="0" y="18564"/>
                    <a:pt x="761" y="19325"/>
                    <a:pt x="1700" y="19325"/>
                  </a:cubicBezTo>
                  <a:lnTo>
                    <a:pt x="17628" y="19325"/>
                  </a:lnTo>
                  <a:cubicBezTo>
                    <a:pt x="18564" y="19325"/>
                    <a:pt x="19325" y="18564"/>
                    <a:pt x="19325" y="17628"/>
                  </a:cubicBezTo>
                  <a:lnTo>
                    <a:pt x="19325" y="1701"/>
                  </a:lnTo>
                  <a:cubicBezTo>
                    <a:pt x="19325" y="761"/>
                    <a:pt x="18564" y="1"/>
                    <a:pt x="176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9" name="Google Shape;119;p17"/>
            <p:cNvSpPr/>
            <p:nvPr/>
          </p:nvSpPr>
          <p:spPr>
            <a:xfrm>
              <a:off x="1573100" y="2078100"/>
              <a:ext cx="84875" cy="284000"/>
            </a:xfrm>
            <a:custGeom>
              <a:rect b="b" l="l" r="r" t="t"/>
              <a:pathLst>
                <a:path extrusionOk="0" h="11360" w="3395">
                  <a:moveTo>
                    <a:pt x="1697" y="6833"/>
                  </a:moveTo>
                  <a:cubicBezTo>
                    <a:pt x="2201" y="6833"/>
                    <a:pt x="2455" y="7440"/>
                    <a:pt x="2099" y="7799"/>
                  </a:cubicBezTo>
                  <a:cubicBezTo>
                    <a:pt x="1983" y="7914"/>
                    <a:pt x="1841" y="7966"/>
                    <a:pt x="1702" y="7966"/>
                  </a:cubicBezTo>
                  <a:cubicBezTo>
                    <a:pt x="1411" y="7966"/>
                    <a:pt x="1133" y="7739"/>
                    <a:pt x="1133" y="7398"/>
                  </a:cubicBezTo>
                  <a:cubicBezTo>
                    <a:pt x="1133" y="7084"/>
                    <a:pt x="1383" y="6833"/>
                    <a:pt x="1697" y="6833"/>
                  </a:cubicBezTo>
                  <a:close/>
                  <a:moveTo>
                    <a:pt x="1697" y="0"/>
                  </a:moveTo>
                  <a:cubicBezTo>
                    <a:pt x="1383" y="0"/>
                    <a:pt x="1133" y="254"/>
                    <a:pt x="1133" y="568"/>
                  </a:cubicBezTo>
                  <a:lnTo>
                    <a:pt x="1133" y="5798"/>
                  </a:lnTo>
                  <a:cubicBezTo>
                    <a:pt x="453" y="6036"/>
                    <a:pt x="0" y="6679"/>
                    <a:pt x="0" y="7398"/>
                  </a:cubicBezTo>
                  <a:cubicBezTo>
                    <a:pt x="0" y="8116"/>
                    <a:pt x="453" y="8760"/>
                    <a:pt x="1133" y="8998"/>
                  </a:cubicBezTo>
                  <a:lnTo>
                    <a:pt x="1133" y="10795"/>
                  </a:lnTo>
                  <a:cubicBezTo>
                    <a:pt x="1133" y="11109"/>
                    <a:pt x="1383" y="11359"/>
                    <a:pt x="1697" y="11359"/>
                  </a:cubicBezTo>
                  <a:cubicBezTo>
                    <a:pt x="2011" y="11359"/>
                    <a:pt x="2265" y="11109"/>
                    <a:pt x="2265" y="10795"/>
                  </a:cubicBezTo>
                  <a:lnTo>
                    <a:pt x="2265" y="8998"/>
                  </a:lnTo>
                  <a:cubicBezTo>
                    <a:pt x="2941" y="8760"/>
                    <a:pt x="3394" y="8116"/>
                    <a:pt x="3394" y="7398"/>
                  </a:cubicBezTo>
                  <a:cubicBezTo>
                    <a:pt x="3394" y="6679"/>
                    <a:pt x="2941" y="6036"/>
                    <a:pt x="2265" y="5798"/>
                  </a:cubicBezTo>
                  <a:lnTo>
                    <a:pt x="2265" y="568"/>
                  </a:lnTo>
                  <a:cubicBezTo>
                    <a:pt x="2265" y="254"/>
                    <a:pt x="2011" y="0"/>
                    <a:pt x="16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0" name="Google Shape;120;p17"/>
            <p:cNvSpPr/>
            <p:nvPr/>
          </p:nvSpPr>
          <p:spPr>
            <a:xfrm>
              <a:off x="1686325" y="2078100"/>
              <a:ext cx="84875" cy="284000"/>
            </a:xfrm>
            <a:custGeom>
              <a:rect b="b" l="l" r="r" t="t"/>
              <a:pathLst>
                <a:path extrusionOk="0" h="11360" w="3395">
                  <a:moveTo>
                    <a:pt x="1697" y="3436"/>
                  </a:moveTo>
                  <a:cubicBezTo>
                    <a:pt x="2011" y="3436"/>
                    <a:pt x="2262" y="3687"/>
                    <a:pt x="2262" y="4001"/>
                  </a:cubicBezTo>
                  <a:cubicBezTo>
                    <a:pt x="2262" y="4315"/>
                    <a:pt x="2011" y="4569"/>
                    <a:pt x="1697" y="4569"/>
                  </a:cubicBezTo>
                  <a:cubicBezTo>
                    <a:pt x="1383" y="4569"/>
                    <a:pt x="1133" y="4315"/>
                    <a:pt x="1133" y="4001"/>
                  </a:cubicBezTo>
                  <a:cubicBezTo>
                    <a:pt x="1133" y="3687"/>
                    <a:pt x="1383" y="3436"/>
                    <a:pt x="1697" y="3436"/>
                  </a:cubicBezTo>
                  <a:close/>
                  <a:moveTo>
                    <a:pt x="1697" y="0"/>
                  </a:moveTo>
                  <a:cubicBezTo>
                    <a:pt x="1383" y="0"/>
                    <a:pt x="1133" y="254"/>
                    <a:pt x="1133" y="568"/>
                  </a:cubicBezTo>
                  <a:lnTo>
                    <a:pt x="1133" y="2401"/>
                  </a:lnTo>
                  <a:cubicBezTo>
                    <a:pt x="453" y="2639"/>
                    <a:pt x="0" y="3282"/>
                    <a:pt x="0" y="4001"/>
                  </a:cubicBezTo>
                  <a:cubicBezTo>
                    <a:pt x="0" y="4720"/>
                    <a:pt x="453" y="5363"/>
                    <a:pt x="1133" y="5601"/>
                  </a:cubicBezTo>
                  <a:lnTo>
                    <a:pt x="1133" y="10795"/>
                  </a:lnTo>
                  <a:cubicBezTo>
                    <a:pt x="1133" y="11109"/>
                    <a:pt x="1383" y="11359"/>
                    <a:pt x="1697" y="11359"/>
                  </a:cubicBezTo>
                  <a:cubicBezTo>
                    <a:pt x="2011" y="11359"/>
                    <a:pt x="2265" y="11109"/>
                    <a:pt x="2265" y="10795"/>
                  </a:cubicBezTo>
                  <a:lnTo>
                    <a:pt x="2265" y="5601"/>
                  </a:lnTo>
                  <a:cubicBezTo>
                    <a:pt x="2941" y="5363"/>
                    <a:pt x="3394" y="4720"/>
                    <a:pt x="3394" y="4001"/>
                  </a:cubicBezTo>
                  <a:cubicBezTo>
                    <a:pt x="3394" y="3282"/>
                    <a:pt x="2941" y="2639"/>
                    <a:pt x="2265" y="2401"/>
                  </a:cubicBezTo>
                  <a:lnTo>
                    <a:pt x="2265" y="568"/>
                  </a:lnTo>
                  <a:cubicBezTo>
                    <a:pt x="2265" y="254"/>
                    <a:pt x="2011" y="0"/>
                    <a:pt x="16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1" name="Google Shape;121;p17"/>
            <p:cNvSpPr/>
            <p:nvPr/>
          </p:nvSpPr>
          <p:spPr>
            <a:xfrm>
              <a:off x="1799550" y="2078100"/>
              <a:ext cx="84875" cy="284000"/>
            </a:xfrm>
            <a:custGeom>
              <a:rect b="b" l="l" r="r" t="t"/>
              <a:pathLst>
                <a:path extrusionOk="0" h="11360" w="3395">
                  <a:moveTo>
                    <a:pt x="1698" y="6833"/>
                  </a:moveTo>
                  <a:cubicBezTo>
                    <a:pt x="2202" y="6833"/>
                    <a:pt x="2455" y="7440"/>
                    <a:pt x="2099" y="7799"/>
                  </a:cubicBezTo>
                  <a:cubicBezTo>
                    <a:pt x="1983" y="7914"/>
                    <a:pt x="1841" y="7966"/>
                    <a:pt x="1703" y="7966"/>
                  </a:cubicBezTo>
                  <a:cubicBezTo>
                    <a:pt x="1411" y="7966"/>
                    <a:pt x="1133" y="7739"/>
                    <a:pt x="1133" y="7398"/>
                  </a:cubicBezTo>
                  <a:cubicBezTo>
                    <a:pt x="1133" y="7084"/>
                    <a:pt x="1384" y="6833"/>
                    <a:pt x="1698" y="6833"/>
                  </a:cubicBezTo>
                  <a:close/>
                  <a:moveTo>
                    <a:pt x="1698" y="0"/>
                  </a:moveTo>
                  <a:cubicBezTo>
                    <a:pt x="1384" y="0"/>
                    <a:pt x="1133" y="254"/>
                    <a:pt x="1133" y="568"/>
                  </a:cubicBezTo>
                  <a:lnTo>
                    <a:pt x="1133" y="5798"/>
                  </a:lnTo>
                  <a:cubicBezTo>
                    <a:pt x="454" y="6036"/>
                    <a:pt x="1" y="6679"/>
                    <a:pt x="1" y="7398"/>
                  </a:cubicBezTo>
                  <a:cubicBezTo>
                    <a:pt x="1" y="8116"/>
                    <a:pt x="454" y="8760"/>
                    <a:pt x="1133" y="8998"/>
                  </a:cubicBezTo>
                  <a:lnTo>
                    <a:pt x="1133" y="10795"/>
                  </a:lnTo>
                  <a:cubicBezTo>
                    <a:pt x="1133" y="11109"/>
                    <a:pt x="1384" y="11359"/>
                    <a:pt x="1698" y="11359"/>
                  </a:cubicBezTo>
                  <a:cubicBezTo>
                    <a:pt x="2012" y="11359"/>
                    <a:pt x="2265" y="11109"/>
                    <a:pt x="2265" y="10795"/>
                  </a:cubicBezTo>
                  <a:lnTo>
                    <a:pt x="2265" y="8998"/>
                  </a:lnTo>
                  <a:cubicBezTo>
                    <a:pt x="2942" y="8760"/>
                    <a:pt x="3394" y="8116"/>
                    <a:pt x="3394" y="7398"/>
                  </a:cubicBezTo>
                  <a:cubicBezTo>
                    <a:pt x="3394" y="6679"/>
                    <a:pt x="2942" y="6036"/>
                    <a:pt x="2265" y="5798"/>
                  </a:cubicBezTo>
                  <a:lnTo>
                    <a:pt x="2265" y="568"/>
                  </a:lnTo>
                  <a:cubicBezTo>
                    <a:pt x="2265" y="254"/>
                    <a:pt x="2012" y="0"/>
                    <a:pt x="169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22" name="Google Shape;122;p17"/>
          <p:cNvGrpSpPr/>
          <p:nvPr/>
        </p:nvGrpSpPr>
        <p:grpSpPr>
          <a:xfrm>
            <a:off x="8126908" y="3711612"/>
            <a:ext cx="352230" cy="348542"/>
            <a:chOff x="1049375" y="2318350"/>
            <a:chExt cx="298525" cy="295400"/>
          </a:xfrm>
        </p:grpSpPr>
        <p:sp>
          <p:nvSpPr>
            <p:cNvPr id="123" name="Google Shape;123;p17"/>
            <p:cNvSpPr/>
            <p:nvPr/>
          </p:nvSpPr>
          <p:spPr>
            <a:xfrm>
              <a:off x="1101350" y="2492325"/>
              <a:ext cx="70125" cy="50525"/>
            </a:xfrm>
            <a:custGeom>
              <a:rect b="b" l="l" r="r" t="t"/>
              <a:pathLst>
                <a:path extrusionOk="0" h="2021" w="2805">
                  <a:moveTo>
                    <a:pt x="2473" y="0"/>
                  </a:moveTo>
                  <a:cubicBezTo>
                    <a:pt x="2377" y="0"/>
                    <a:pt x="2273" y="32"/>
                    <a:pt x="2206" y="99"/>
                  </a:cubicBezTo>
                  <a:lnTo>
                    <a:pt x="1072" y="1233"/>
                  </a:lnTo>
                  <a:lnTo>
                    <a:pt x="599" y="761"/>
                  </a:lnTo>
                  <a:cubicBezTo>
                    <a:pt x="536" y="713"/>
                    <a:pt x="449" y="690"/>
                    <a:pt x="363" y="690"/>
                  </a:cubicBezTo>
                  <a:cubicBezTo>
                    <a:pt x="276" y="690"/>
                    <a:pt x="189" y="713"/>
                    <a:pt x="126" y="761"/>
                  </a:cubicBezTo>
                  <a:cubicBezTo>
                    <a:pt x="0" y="887"/>
                    <a:pt x="0" y="1139"/>
                    <a:pt x="126" y="1233"/>
                  </a:cubicBezTo>
                  <a:lnTo>
                    <a:pt x="820" y="1958"/>
                  </a:lnTo>
                  <a:cubicBezTo>
                    <a:pt x="914" y="2021"/>
                    <a:pt x="977" y="2021"/>
                    <a:pt x="1072" y="2021"/>
                  </a:cubicBezTo>
                  <a:cubicBezTo>
                    <a:pt x="1135" y="2021"/>
                    <a:pt x="1261" y="1989"/>
                    <a:pt x="1292" y="1926"/>
                  </a:cubicBezTo>
                  <a:lnTo>
                    <a:pt x="2678" y="540"/>
                  </a:lnTo>
                  <a:cubicBezTo>
                    <a:pt x="2804" y="414"/>
                    <a:pt x="2804" y="162"/>
                    <a:pt x="2678" y="68"/>
                  </a:cubicBezTo>
                  <a:cubicBezTo>
                    <a:pt x="2634" y="24"/>
                    <a:pt x="2557" y="0"/>
                    <a:pt x="247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7"/>
            <p:cNvSpPr/>
            <p:nvPr/>
          </p:nvSpPr>
          <p:spPr>
            <a:xfrm>
              <a:off x="1101350" y="2440525"/>
              <a:ext cx="70125" cy="51150"/>
            </a:xfrm>
            <a:custGeom>
              <a:rect b="b" l="l" r="r" t="t"/>
              <a:pathLst>
                <a:path extrusionOk="0" h="2046" w="2805">
                  <a:moveTo>
                    <a:pt x="2469" y="1"/>
                  </a:moveTo>
                  <a:cubicBezTo>
                    <a:pt x="2374" y="1"/>
                    <a:pt x="2272" y="40"/>
                    <a:pt x="2206" y="123"/>
                  </a:cubicBezTo>
                  <a:lnTo>
                    <a:pt x="1072" y="1257"/>
                  </a:lnTo>
                  <a:lnTo>
                    <a:pt x="599" y="785"/>
                  </a:lnTo>
                  <a:cubicBezTo>
                    <a:pt x="536" y="738"/>
                    <a:pt x="449" y="714"/>
                    <a:pt x="363" y="714"/>
                  </a:cubicBezTo>
                  <a:cubicBezTo>
                    <a:pt x="276" y="714"/>
                    <a:pt x="189" y="738"/>
                    <a:pt x="126" y="785"/>
                  </a:cubicBezTo>
                  <a:cubicBezTo>
                    <a:pt x="0" y="911"/>
                    <a:pt x="0" y="1163"/>
                    <a:pt x="126" y="1257"/>
                  </a:cubicBezTo>
                  <a:lnTo>
                    <a:pt x="820" y="1982"/>
                  </a:lnTo>
                  <a:cubicBezTo>
                    <a:pt x="914" y="2045"/>
                    <a:pt x="977" y="2045"/>
                    <a:pt x="1072" y="2045"/>
                  </a:cubicBezTo>
                  <a:cubicBezTo>
                    <a:pt x="1135" y="2045"/>
                    <a:pt x="1261" y="2014"/>
                    <a:pt x="1292" y="1951"/>
                  </a:cubicBezTo>
                  <a:lnTo>
                    <a:pt x="2678" y="564"/>
                  </a:lnTo>
                  <a:cubicBezTo>
                    <a:pt x="2804" y="438"/>
                    <a:pt x="2804" y="186"/>
                    <a:pt x="2678" y="92"/>
                  </a:cubicBezTo>
                  <a:cubicBezTo>
                    <a:pt x="2634" y="32"/>
                    <a:pt x="2554" y="1"/>
                    <a:pt x="24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7"/>
            <p:cNvSpPr/>
            <p:nvPr/>
          </p:nvSpPr>
          <p:spPr>
            <a:xfrm>
              <a:off x="1101350" y="2388550"/>
              <a:ext cx="70125" cy="51125"/>
            </a:xfrm>
            <a:custGeom>
              <a:rect b="b" l="l" r="r" t="t"/>
              <a:pathLst>
                <a:path extrusionOk="0" h="2045" w="2805">
                  <a:moveTo>
                    <a:pt x="2469" y="1"/>
                  </a:moveTo>
                  <a:cubicBezTo>
                    <a:pt x="2374" y="1"/>
                    <a:pt x="2272" y="40"/>
                    <a:pt x="2206" y="123"/>
                  </a:cubicBezTo>
                  <a:lnTo>
                    <a:pt x="1072" y="1257"/>
                  </a:lnTo>
                  <a:lnTo>
                    <a:pt x="599" y="785"/>
                  </a:lnTo>
                  <a:cubicBezTo>
                    <a:pt x="536" y="722"/>
                    <a:pt x="449" y="690"/>
                    <a:pt x="363" y="690"/>
                  </a:cubicBezTo>
                  <a:cubicBezTo>
                    <a:pt x="276" y="690"/>
                    <a:pt x="189" y="722"/>
                    <a:pt x="126" y="785"/>
                  </a:cubicBezTo>
                  <a:cubicBezTo>
                    <a:pt x="0" y="911"/>
                    <a:pt x="0" y="1131"/>
                    <a:pt x="126" y="1257"/>
                  </a:cubicBezTo>
                  <a:lnTo>
                    <a:pt x="820" y="1982"/>
                  </a:lnTo>
                  <a:cubicBezTo>
                    <a:pt x="914" y="2045"/>
                    <a:pt x="977" y="2045"/>
                    <a:pt x="1072" y="2045"/>
                  </a:cubicBezTo>
                  <a:cubicBezTo>
                    <a:pt x="1135" y="2045"/>
                    <a:pt x="1261" y="2013"/>
                    <a:pt x="1292" y="1919"/>
                  </a:cubicBezTo>
                  <a:lnTo>
                    <a:pt x="2678" y="532"/>
                  </a:lnTo>
                  <a:cubicBezTo>
                    <a:pt x="2804" y="438"/>
                    <a:pt x="2804" y="186"/>
                    <a:pt x="2678" y="91"/>
                  </a:cubicBezTo>
                  <a:cubicBezTo>
                    <a:pt x="2634" y="32"/>
                    <a:pt x="2554" y="1"/>
                    <a:pt x="24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7"/>
            <p:cNvSpPr/>
            <p:nvPr/>
          </p:nvSpPr>
          <p:spPr>
            <a:xfrm>
              <a:off x="1049375" y="2318350"/>
              <a:ext cx="298525" cy="295400"/>
            </a:xfrm>
            <a:custGeom>
              <a:rect b="b" l="l" r="r" t="t"/>
              <a:pathLst>
                <a:path extrusionOk="0" h="11816" w="11941">
                  <a:moveTo>
                    <a:pt x="6963" y="1198"/>
                  </a:moveTo>
                  <a:lnTo>
                    <a:pt x="7876" y="2143"/>
                  </a:lnTo>
                  <a:lnTo>
                    <a:pt x="6963" y="2143"/>
                  </a:lnTo>
                  <a:lnTo>
                    <a:pt x="6963" y="1198"/>
                  </a:lnTo>
                  <a:close/>
                  <a:moveTo>
                    <a:pt x="10286" y="3498"/>
                  </a:moveTo>
                  <a:cubicBezTo>
                    <a:pt x="10373" y="3498"/>
                    <a:pt x="10460" y="3530"/>
                    <a:pt x="10523" y="3593"/>
                  </a:cubicBezTo>
                  <a:lnTo>
                    <a:pt x="10995" y="4065"/>
                  </a:lnTo>
                  <a:cubicBezTo>
                    <a:pt x="11184" y="4223"/>
                    <a:pt x="11184" y="4475"/>
                    <a:pt x="11027" y="4569"/>
                  </a:cubicBezTo>
                  <a:lnTo>
                    <a:pt x="10806" y="4821"/>
                  </a:lnTo>
                  <a:lnTo>
                    <a:pt x="9798" y="3845"/>
                  </a:lnTo>
                  <a:lnTo>
                    <a:pt x="10050" y="3593"/>
                  </a:lnTo>
                  <a:cubicBezTo>
                    <a:pt x="10113" y="3530"/>
                    <a:pt x="10200" y="3498"/>
                    <a:pt x="10286" y="3498"/>
                  </a:cubicBezTo>
                  <a:close/>
                  <a:moveTo>
                    <a:pt x="9294" y="4349"/>
                  </a:moveTo>
                  <a:lnTo>
                    <a:pt x="10271" y="5325"/>
                  </a:lnTo>
                  <a:lnTo>
                    <a:pt x="7845" y="7783"/>
                  </a:lnTo>
                  <a:lnTo>
                    <a:pt x="6868" y="6774"/>
                  </a:lnTo>
                  <a:lnTo>
                    <a:pt x="9294" y="4349"/>
                  </a:lnTo>
                  <a:close/>
                  <a:moveTo>
                    <a:pt x="6585" y="7499"/>
                  </a:moveTo>
                  <a:lnTo>
                    <a:pt x="7183" y="8098"/>
                  </a:lnTo>
                  <a:lnTo>
                    <a:pt x="6427" y="8255"/>
                  </a:lnTo>
                  <a:lnTo>
                    <a:pt x="6585" y="7499"/>
                  </a:lnTo>
                  <a:close/>
                  <a:moveTo>
                    <a:pt x="6994" y="10398"/>
                  </a:moveTo>
                  <a:lnTo>
                    <a:pt x="6994" y="10776"/>
                  </a:lnTo>
                  <a:cubicBezTo>
                    <a:pt x="6994" y="10870"/>
                    <a:pt x="7057" y="10996"/>
                    <a:pt x="7089" y="11122"/>
                  </a:cubicBezTo>
                  <a:lnTo>
                    <a:pt x="1071" y="11122"/>
                  </a:lnTo>
                  <a:cubicBezTo>
                    <a:pt x="882" y="11122"/>
                    <a:pt x="693" y="10965"/>
                    <a:pt x="693" y="10776"/>
                  </a:cubicBezTo>
                  <a:lnTo>
                    <a:pt x="693" y="10398"/>
                  </a:lnTo>
                  <a:close/>
                  <a:moveTo>
                    <a:pt x="6270" y="663"/>
                  </a:moveTo>
                  <a:lnTo>
                    <a:pt x="6270" y="2458"/>
                  </a:lnTo>
                  <a:cubicBezTo>
                    <a:pt x="6270" y="2647"/>
                    <a:pt x="6427" y="2805"/>
                    <a:pt x="6616" y="2805"/>
                  </a:cubicBezTo>
                  <a:lnTo>
                    <a:pt x="8349" y="2805"/>
                  </a:lnTo>
                  <a:lnTo>
                    <a:pt x="8349" y="4286"/>
                  </a:lnTo>
                  <a:lnTo>
                    <a:pt x="6112" y="6554"/>
                  </a:lnTo>
                  <a:cubicBezTo>
                    <a:pt x="6081" y="6585"/>
                    <a:pt x="6018" y="6680"/>
                    <a:pt x="6018" y="6711"/>
                  </a:cubicBezTo>
                  <a:lnTo>
                    <a:pt x="5608" y="8633"/>
                  </a:lnTo>
                  <a:cubicBezTo>
                    <a:pt x="5545" y="8759"/>
                    <a:pt x="5608" y="8885"/>
                    <a:pt x="5671" y="8948"/>
                  </a:cubicBezTo>
                  <a:cubicBezTo>
                    <a:pt x="5742" y="9019"/>
                    <a:pt x="5813" y="9055"/>
                    <a:pt x="5897" y="9055"/>
                  </a:cubicBezTo>
                  <a:cubicBezTo>
                    <a:pt x="5925" y="9055"/>
                    <a:pt x="5955" y="9051"/>
                    <a:pt x="5986" y="9043"/>
                  </a:cubicBezTo>
                  <a:lnTo>
                    <a:pt x="7908" y="8602"/>
                  </a:lnTo>
                  <a:cubicBezTo>
                    <a:pt x="8002" y="8602"/>
                    <a:pt x="8034" y="8570"/>
                    <a:pt x="8065" y="8507"/>
                  </a:cubicBezTo>
                  <a:lnTo>
                    <a:pt x="8349" y="8255"/>
                  </a:lnTo>
                  <a:lnTo>
                    <a:pt x="8349" y="10807"/>
                  </a:lnTo>
                  <a:lnTo>
                    <a:pt x="8380" y="10807"/>
                  </a:lnTo>
                  <a:cubicBezTo>
                    <a:pt x="8380" y="10996"/>
                    <a:pt x="8223" y="11154"/>
                    <a:pt x="8034" y="11154"/>
                  </a:cubicBezTo>
                  <a:cubicBezTo>
                    <a:pt x="7845" y="11154"/>
                    <a:pt x="7687" y="10996"/>
                    <a:pt x="7687" y="10807"/>
                  </a:cubicBezTo>
                  <a:lnTo>
                    <a:pt x="7687" y="10083"/>
                  </a:lnTo>
                  <a:cubicBezTo>
                    <a:pt x="7687" y="9893"/>
                    <a:pt x="7530" y="9736"/>
                    <a:pt x="7309" y="9736"/>
                  </a:cubicBezTo>
                  <a:lnTo>
                    <a:pt x="1386" y="9736"/>
                  </a:lnTo>
                  <a:lnTo>
                    <a:pt x="1386" y="663"/>
                  </a:lnTo>
                  <a:close/>
                  <a:moveTo>
                    <a:pt x="1071" y="1"/>
                  </a:moveTo>
                  <a:cubicBezTo>
                    <a:pt x="882" y="1"/>
                    <a:pt x="693" y="158"/>
                    <a:pt x="693" y="379"/>
                  </a:cubicBezTo>
                  <a:lnTo>
                    <a:pt x="693" y="9736"/>
                  </a:lnTo>
                  <a:lnTo>
                    <a:pt x="347" y="9736"/>
                  </a:lnTo>
                  <a:cubicBezTo>
                    <a:pt x="158" y="9736"/>
                    <a:pt x="0" y="9893"/>
                    <a:pt x="0" y="10083"/>
                  </a:cubicBezTo>
                  <a:lnTo>
                    <a:pt x="0" y="10807"/>
                  </a:lnTo>
                  <a:cubicBezTo>
                    <a:pt x="0" y="11406"/>
                    <a:pt x="473" y="11815"/>
                    <a:pt x="1008" y="11815"/>
                  </a:cubicBezTo>
                  <a:lnTo>
                    <a:pt x="8002" y="11815"/>
                  </a:lnTo>
                  <a:cubicBezTo>
                    <a:pt x="8569" y="11815"/>
                    <a:pt x="9011" y="11343"/>
                    <a:pt x="9011" y="10807"/>
                  </a:cubicBezTo>
                  <a:lnTo>
                    <a:pt x="9011" y="7562"/>
                  </a:lnTo>
                  <a:lnTo>
                    <a:pt x="11499" y="5105"/>
                  </a:lnTo>
                  <a:cubicBezTo>
                    <a:pt x="11940" y="4664"/>
                    <a:pt x="11940" y="4034"/>
                    <a:pt x="11531" y="3593"/>
                  </a:cubicBezTo>
                  <a:lnTo>
                    <a:pt x="11058" y="3120"/>
                  </a:lnTo>
                  <a:cubicBezTo>
                    <a:pt x="10869" y="2931"/>
                    <a:pt x="10609" y="2836"/>
                    <a:pt x="10346" y="2836"/>
                  </a:cubicBezTo>
                  <a:cubicBezTo>
                    <a:pt x="10082" y="2836"/>
                    <a:pt x="9814" y="2931"/>
                    <a:pt x="9609" y="3120"/>
                  </a:cubicBezTo>
                  <a:lnTo>
                    <a:pt x="9105" y="3624"/>
                  </a:lnTo>
                  <a:lnTo>
                    <a:pt x="9105" y="2490"/>
                  </a:lnTo>
                  <a:cubicBezTo>
                    <a:pt x="9105" y="2427"/>
                    <a:pt x="9074" y="2332"/>
                    <a:pt x="8979" y="2269"/>
                  </a:cubicBezTo>
                  <a:lnTo>
                    <a:pt x="6900" y="127"/>
                  </a:lnTo>
                  <a:cubicBezTo>
                    <a:pt x="6805" y="64"/>
                    <a:pt x="6742" y="1"/>
                    <a:pt x="66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8" name="Shape 1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Google Shape;1129;p44"/>
          <p:cNvSpPr txBox="1"/>
          <p:nvPr>
            <p:ph type="title"/>
          </p:nvPr>
        </p:nvSpPr>
        <p:spPr>
          <a:xfrm>
            <a:off x="457225" y="409575"/>
            <a:ext cx="8229600" cy="32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 Management Infographics</a:t>
            </a:r>
            <a:endParaRPr/>
          </a:p>
        </p:txBody>
      </p:sp>
      <p:sp>
        <p:nvSpPr>
          <p:cNvPr id="1130" name="Google Shape;1130;p44"/>
          <p:cNvSpPr/>
          <p:nvPr/>
        </p:nvSpPr>
        <p:spPr>
          <a:xfrm>
            <a:off x="1030828" y="1281948"/>
            <a:ext cx="2222112" cy="2179886"/>
          </a:xfrm>
          <a:custGeom>
            <a:rect b="b" l="l" r="r" t="t"/>
            <a:pathLst>
              <a:path extrusionOk="0" h="30822" w="30822">
                <a:moveTo>
                  <a:pt x="15411" y="0"/>
                </a:moveTo>
                <a:cubicBezTo>
                  <a:pt x="6931" y="0"/>
                  <a:pt x="0" y="6900"/>
                  <a:pt x="0" y="15411"/>
                </a:cubicBezTo>
                <a:cubicBezTo>
                  <a:pt x="0" y="23891"/>
                  <a:pt x="6931" y="30821"/>
                  <a:pt x="15411" y="30821"/>
                </a:cubicBezTo>
                <a:cubicBezTo>
                  <a:pt x="23922" y="30821"/>
                  <a:pt x="30822" y="23891"/>
                  <a:pt x="30822" y="15411"/>
                </a:cubicBezTo>
                <a:lnTo>
                  <a:pt x="22493" y="15411"/>
                </a:lnTo>
                <a:cubicBezTo>
                  <a:pt x="22493" y="19301"/>
                  <a:pt x="19302" y="22463"/>
                  <a:pt x="15411" y="22463"/>
                </a:cubicBezTo>
                <a:cubicBezTo>
                  <a:pt x="11520" y="22463"/>
                  <a:pt x="8359" y="19301"/>
                  <a:pt x="8359" y="15411"/>
                </a:cubicBezTo>
                <a:cubicBezTo>
                  <a:pt x="8359" y="11520"/>
                  <a:pt x="11520" y="8359"/>
                  <a:pt x="15411" y="8359"/>
                </a:cubicBezTo>
                <a:lnTo>
                  <a:pt x="1541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1" name="Google Shape;1131;p44"/>
          <p:cNvSpPr/>
          <p:nvPr/>
        </p:nvSpPr>
        <p:spPr>
          <a:xfrm>
            <a:off x="2652371" y="1281948"/>
            <a:ext cx="2222112" cy="2179886"/>
          </a:xfrm>
          <a:custGeom>
            <a:rect b="b" l="l" r="r" t="t"/>
            <a:pathLst>
              <a:path extrusionOk="0" h="30822" w="30822">
                <a:moveTo>
                  <a:pt x="15411" y="0"/>
                </a:moveTo>
                <a:cubicBezTo>
                  <a:pt x="6900" y="0"/>
                  <a:pt x="0" y="6900"/>
                  <a:pt x="0" y="15411"/>
                </a:cubicBezTo>
                <a:cubicBezTo>
                  <a:pt x="0" y="23891"/>
                  <a:pt x="6900" y="30821"/>
                  <a:pt x="15411" y="30821"/>
                </a:cubicBezTo>
                <a:cubicBezTo>
                  <a:pt x="23891" y="30821"/>
                  <a:pt x="30821" y="23891"/>
                  <a:pt x="30821" y="15411"/>
                </a:cubicBezTo>
                <a:lnTo>
                  <a:pt x="22463" y="15411"/>
                </a:lnTo>
                <a:cubicBezTo>
                  <a:pt x="22463" y="19301"/>
                  <a:pt x="19302" y="22463"/>
                  <a:pt x="15411" y="22463"/>
                </a:cubicBezTo>
                <a:cubicBezTo>
                  <a:pt x="11520" y="22463"/>
                  <a:pt x="8329" y="19301"/>
                  <a:pt x="8329" y="15411"/>
                </a:cubicBezTo>
                <a:cubicBezTo>
                  <a:pt x="8329" y="11520"/>
                  <a:pt x="11520" y="8359"/>
                  <a:pt x="15411" y="8359"/>
                </a:cubicBezTo>
                <a:lnTo>
                  <a:pt x="1541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2" name="Google Shape;1132;p44"/>
          <p:cNvSpPr/>
          <p:nvPr/>
        </p:nvSpPr>
        <p:spPr>
          <a:xfrm>
            <a:off x="4271680" y="1281948"/>
            <a:ext cx="2222112" cy="2179886"/>
          </a:xfrm>
          <a:custGeom>
            <a:rect b="b" l="l" r="r" t="t"/>
            <a:pathLst>
              <a:path extrusionOk="0" h="30822" w="30822">
                <a:moveTo>
                  <a:pt x="15411" y="0"/>
                </a:moveTo>
                <a:cubicBezTo>
                  <a:pt x="6900" y="0"/>
                  <a:pt x="1" y="6900"/>
                  <a:pt x="1" y="15411"/>
                </a:cubicBezTo>
                <a:cubicBezTo>
                  <a:pt x="1" y="23891"/>
                  <a:pt x="6900" y="30821"/>
                  <a:pt x="15411" y="30821"/>
                </a:cubicBezTo>
                <a:cubicBezTo>
                  <a:pt x="23892" y="30821"/>
                  <a:pt x="30822" y="23891"/>
                  <a:pt x="30822" y="15411"/>
                </a:cubicBezTo>
                <a:lnTo>
                  <a:pt x="22463" y="15411"/>
                </a:lnTo>
                <a:cubicBezTo>
                  <a:pt x="22463" y="19301"/>
                  <a:pt x="19302" y="22463"/>
                  <a:pt x="15411" y="22463"/>
                </a:cubicBezTo>
                <a:cubicBezTo>
                  <a:pt x="11521" y="22463"/>
                  <a:pt x="8359" y="19301"/>
                  <a:pt x="8359" y="15411"/>
                </a:cubicBezTo>
                <a:cubicBezTo>
                  <a:pt x="8359" y="11520"/>
                  <a:pt x="11521" y="8359"/>
                  <a:pt x="15411" y="8359"/>
                </a:cubicBezTo>
                <a:lnTo>
                  <a:pt x="1541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3" name="Google Shape;1133;p44"/>
          <p:cNvSpPr/>
          <p:nvPr/>
        </p:nvSpPr>
        <p:spPr>
          <a:xfrm>
            <a:off x="5891060" y="1281948"/>
            <a:ext cx="2222112" cy="2179886"/>
          </a:xfrm>
          <a:custGeom>
            <a:rect b="b" l="l" r="r" t="t"/>
            <a:pathLst>
              <a:path extrusionOk="0" h="30822" w="30822">
                <a:moveTo>
                  <a:pt x="15411" y="0"/>
                </a:moveTo>
                <a:cubicBezTo>
                  <a:pt x="6900" y="0"/>
                  <a:pt x="0" y="6900"/>
                  <a:pt x="0" y="15411"/>
                </a:cubicBezTo>
                <a:cubicBezTo>
                  <a:pt x="0" y="23891"/>
                  <a:pt x="6900" y="30821"/>
                  <a:pt x="15411" y="30821"/>
                </a:cubicBezTo>
                <a:cubicBezTo>
                  <a:pt x="23921" y="30821"/>
                  <a:pt x="30821" y="23891"/>
                  <a:pt x="30821" y="15411"/>
                </a:cubicBezTo>
                <a:lnTo>
                  <a:pt x="22463" y="15411"/>
                </a:lnTo>
                <a:cubicBezTo>
                  <a:pt x="22463" y="19301"/>
                  <a:pt x="19301" y="22463"/>
                  <a:pt x="15411" y="22463"/>
                </a:cubicBezTo>
                <a:cubicBezTo>
                  <a:pt x="11520" y="22463"/>
                  <a:pt x="8359" y="19301"/>
                  <a:pt x="8359" y="15411"/>
                </a:cubicBezTo>
                <a:cubicBezTo>
                  <a:pt x="8359" y="11520"/>
                  <a:pt x="11520" y="8359"/>
                  <a:pt x="15411" y="8359"/>
                </a:cubicBezTo>
                <a:lnTo>
                  <a:pt x="15411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4" name="Google Shape;1134;p44"/>
          <p:cNvSpPr/>
          <p:nvPr/>
        </p:nvSpPr>
        <p:spPr>
          <a:xfrm>
            <a:off x="3756539" y="1281948"/>
            <a:ext cx="1111128" cy="1089943"/>
          </a:xfrm>
          <a:custGeom>
            <a:rect b="b" l="l" r="r" t="t"/>
            <a:pathLst>
              <a:path extrusionOk="0" h="15411" w="15412">
                <a:moveTo>
                  <a:pt x="1" y="0"/>
                </a:moveTo>
                <a:lnTo>
                  <a:pt x="1" y="8359"/>
                </a:lnTo>
                <a:cubicBezTo>
                  <a:pt x="3892" y="8359"/>
                  <a:pt x="7053" y="11520"/>
                  <a:pt x="7053" y="15411"/>
                </a:cubicBezTo>
                <a:lnTo>
                  <a:pt x="15411" y="15411"/>
                </a:lnTo>
                <a:cubicBezTo>
                  <a:pt x="15411" y="6900"/>
                  <a:pt x="8481" y="0"/>
                  <a:pt x="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5" name="Google Shape;1135;p44"/>
          <p:cNvSpPr/>
          <p:nvPr/>
        </p:nvSpPr>
        <p:spPr>
          <a:xfrm>
            <a:off x="5358886" y="1281948"/>
            <a:ext cx="1133633" cy="1089943"/>
          </a:xfrm>
          <a:custGeom>
            <a:rect b="b" l="l" r="r" t="t"/>
            <a:pathLst>
              <a:path extrusionOk="0" h="15411" w="15411">
                <a:moveTo>
                  <a:pt x="0" y="0"/>
                </a:moveTo>
                <a:lnTo>
                  <a:pt x="0" y="8359"/>
                </a:lnTo>
                <a:cubicBezTo>
                  <a:pt x="3891" y="8359"/>
                  <a:pt x="7052" y="11520"/>
                  <a:pt x="7052" y="15411"/>
                </a:cubicBezTo>
                <a:lnTo>
                  <a:pt x="15411" y="15411"/>
                </a:lnTo>
                <a:cubicBezTo>
                  <a:pt x="15411" y="6900"/>
                  <a:pt x="8481" y="0"/>
                  <a:pt x="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6" name="Google Shape;1136;p44"/>
          <p:cNvSpPr/>
          <p:nvPr/>
        </p:nvSpPr>
        <p:spPr>
          <a:xfrm>
            <a:off x="4161979" y="2367784"/>
            <a:ext cx="806455" cy="393514"/>
          </a:xfrm>
          <a:custGeom>
            <a:rect b="b" l="l" r="r" t="t"/>
            <a:pathLst>
              <a:path extrusionOk="0" h="5564" w="11186">
                <a:moveTo>
                  <a:pt x="0" y="1"/>
                </a:moveTo>
                <a:lnTo>
                  <a:pt x="5593" y="5563"/>
                </a:lnTo>
                <a:lnTo>
                  <a:pt x="1118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7" name="Google Shape;1137;p44"/>
          <p:cNvSpPr/>
          <p:nvPr/>
        </p:nvSpPr>
        <p:spPr>
          <a:xfrm>
            <a:off x="5786939" y="2367784"/>
            <a:ext cx="808690" cy="393514"/>
          </a:xfrm>
          <a:custGeom>
            <a:rect b="b" l="l" r="r" t="t"/>
            <a:pathLst>
              <a:path extrusionOk="0" h="5564" w="11217">
                <a:moveTo>
                  <a:pt x="0" y="1"/>
                </a:moveTo>
                <a:lnTo>
                  <a:pt x="5593" y="5563"/>
                </a:lnTo>
                <a:lnTo>
                  <a:pt x="11216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38" name="Google Shape;1138;p44"/>
          <p:cNvGrpSpPr/>
          <p:nvPr/>
        </p:nvGrpSpPr>
        <p:grpSpPr>
          <a:xfrm>
            <a:off x="6762496" y="1281839"/>
            <a:ext cx="1350659" cy="1332289"/>
            <a:chOff x="6209150" y="1422750"/>
            <a:chExt cx="1087575" cy="1127625"/>
          </a:xfrm>
        </p:grpSpPr>
        <p:sp>
          <p:nvSpPr>
            <p:cNvPr id="1139" name="Google Shape;1139;p44"/>
            <p:cNvSpPr/>
            <p:nvPr/>
          </p:nvSpPr>
          <p:spPr>
            <a:xfrm>
              <a:off x="6401607" y="1422762"/>
              <a:ext cx="894590" cy="922464"/>
            </a:xfrm>
            <a:custGeom>
              <a:rect b="b" l="l" r="r" t="t"/>
              <a:pathLst>
                <a:path extrusionOk="0" h="15411" w="15412">
                  <a:moveTo>
                    <a:pt x="1" y="0"/>
                  </a:moveTo>
                  <a:lnTo>
                    <a:pt x="1" y="8359"/>
                  </a:lnTo>
                  <a:cubicBezTo>
                    <a:pt x="3891" y="8359"/>
                    <a:pt x="7053" y="11520"/>
                    <a:pt x="7053" y="15411"/>
                  </a:cubicBezTo>
                  <a:lnTo>
                    <a:pt x="15411" y="15411"/>
                  </a:lnTo>
                  <a:cubicBezTo>
                    <a:pt x="15411" y="6900"/>
                    <a:pt x="8511" y="0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44"/>
            <p:cNvSpPr/>
            <p:nvPr/>
          </p:nvSpPr>
          <p:spPr>
            <a:xfrm flipH="1" rot="10800000">
              <a:off x="6814625" y="2341875"/>
              <a:ext cx="482100" cy="208500"/>
            </a:xfrm>
            <a:prstGeom prst="triangle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44"/>
            <p:cNvSpPr/>
            <p:nvPr/>
          </p:nvSpPr>
          <p:spPr>
            <a:xfrm flipH="1" rot="-5400000">
              <a:off x="6072350" y="1559550"/>
              <a:ext cx="482100" cy="208500"/>
            </a:xfrm>
            <a:prstGeom prst="triangle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42" name="Google Shape;1142;p44"/>
          <p:cNvSpPr/>
          <p:nvPr/>
        </p:nvSpPr>
        <p:spPr>
          <a:xfrm>
            <a:off x="2129363" y="1281948"/>
            <a:ext cx="1111056" cy="1089943"/>
          </a:xfrm>
          <a:custGeom>
            <a:rect b="b" l="l" r="r" t="t"/>
            <a:pathLst>
              <a:path extrusionOk="0" h="15411" w="15411">
                <a:moveTo>
                  <a:pt x="0" y="0"/>
                </a:moveTo>
                <a:lnTo>
                  <a:pt x="0" y="8359"/>
                </a:lnTo>
                <a:cubicBezTo>
                  <a:pt x="3891" y="8359"/>
                  <a:pt x="7082" y="11520"/>
                  <a:pt x="7082" y="15411"/>
                </a:cubicBezTo>
                <a:lnTo>
                  <a:pt x="15411" y="15411"/>
                </a:lnTo>
                <a:cubicBezTo>
                  <a:pt x="15411" y="6900"/>
                  <a:pt x="8511" y="0"/>
                  <a:pt x="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3" name="Google Shape;1143;p44"/>
          <p:cNvSpPr/>
          <p:nvPr/>
        </p:nvSpPr>
        <p:spPr>
          <a:xfrm>
            <a:off x="2536893" y="2367784"/>
            <a:ext cx="806527" cy="393514"/>
          </a:xfrm>
          <a:custGeom>
            <a:rect b="b" l="l" r="r" t="t"/>
            <a:pathLst>
              <a:path extrusionOk="0" h="5564" w="11187">
                <a:moveTo>
                  <a:pt x="1" y="1"/>
                </a:moveTo>
                <a:lnTo>
                  <a:pt x="5593" y="5563"/>
                </a:lnTo>
                <a:lnTo>
                  <a:pt x="111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44" name="Google Shape;1144;p44"/>
          <p:cNvGrpSpPr/>
          <p:nvPr/>
        </p:nvGrpSpPr>
        <p:grpSpPr>
          <a:xfrm>
            <a:off x="2493500" y="3975340"/>
            <a:ext cx="1968900" cy="763020"/>
            <a:chOff x="2493500" y="4038386"/>
            <a:chExt cx="1968900" cy="763020"/>
          </a:xfrm>
        </p:grpSpPr>
        <p:sp>
          <p:nvSpPr>
            <p:cNvPr id="1145" name="Google Shape;1145;p44"/>
            <p:cNvSpPr txBox="1"/>
            <p:nvPr/>
          </p:nvSpPr>
          <p:spPr>
            <a:xfrm>
              <a:off x="2493500" y="4248207"/>
              <a:ext cx="1968900" cy="55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actually a cold place</a:t>
              </a:r>
              <a:endParaRPr sz="13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46" name="Google Shape;1146;p44"/>
            <p:cNvSpPr txBox="1"/>
            <p:nvPr/>
          </p:nvSpPr>
          <p:spPr>
            <a:xfrm>
              <a:off x="2493500" y="4038386"/>
              <a:ext cx="1968900" cy="28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ASSESS RISK</a:t>
              </a:r>
              <a:endParaRPr sz="18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147" name="Google Shape;1147;p44"/>
          <p:cNvGrpSpPr/>
          <p:nvPr/>
        </p:nvGrpSpPr>
        <p:grpSpPr>
          <a:xfrm>
            <a:off x="381675" y="3975368"/>
            <a:ext cx="1968900" cy="762965"/>
            <a:chOff x="381675" y="4038414"/>
            <a:chExt cx="1968900" cy="762965"/>
          </a:xfrm>
        </p:grpSpPr>
        <p:sp>
          <p:nvSpPr>
            <p:cNvPr id="1148" name="Google Shape;1148;p44"/>
            <p:cNvSpPr txBox="1"/>
            <p:nvPr/>
          </p:nvSpPr>
          <p:spPr>
            <a:xfrm>
              <a:off x="381675" y="4248179"/>
              <a:ext cx="1968900" cy="55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3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smallest planet of them all</a:t>
              </a:r>
              <a:endParaRPr sz="13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49" name="Google Shape;1149;p44"/>
            <p:cNvSpPr txBox="1"/>
            <p:nvPr/>
          </p:nvSpPr>
          <p:spPr>
            <a:xfrm>
              <a:off x="381675" y="4038414"/>
              <a:ext cx="1968900" cy="28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IDENTIFY RISK</a:t>
              </a:r>
              <a:endParaRPr sz="18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150" name="Google Shape;1150;p44"/>
          <p:cNvGrpSpPr/>
          <p:nvPr/>
        </p:nvGrpSpPr>
        <p:grpSpPr>
          <a:xfrm>
            <a:off x="4605325" y="3975317"/>
            <a:ext cx="1968975" cy="763067"/>
            <a:chOff x="4605325" y="4038363"/>
            <a:chExt cx="1968975" cy="763067"/>
          </a:xfrm>
        </p:grpSpPr>
        <p:sp>
          <p:nvSpPr>
            <p:cNvPr id="1151" name="Google Shape;1151;p44"/>
            <p:cNvSpPr txBox="1"/>
            <p:nvPr/>
          </p:nvSpPr>
          <p:spPr>
            <a:xfrm>
              <a:off x="4605325" y="4248230"/>
              <a:ext cx="1968900" cy="55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one </a:t>
              </a:r>
              <a:endParaRPr sz="13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52" name="Google Shape;1152;p44"/>
            <p:cNvSpPr txBox="1"/>
            <p:nvPr/>
          </p:nvSpPr>
          <p:spPr>
            <a:xfrm>
              <a:off x="4605400" y="4038363"/>
              <a:ext cx="1968900" cy="28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REVIEW CONTROL</a:t>
              </a:r>
              <a:endParaRPr sz="18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153" name="Google Shape;1153;p44"/>
          <p:cNvGrpSpPr/>
          <p:nvPr/>
        </p:nvGrpSpPr>
        <p:grpSpPr>
          <a:xfrm>
            <a:off x="6717225" y="3975331"/>
            <a:ext cx="1968900" cy="763039"/>
            <a:chOff x="6717225" y="4038377"/>
            <a:chExt cx="1968900" cy="763039"/>
          </a:xfrm>
        </p:grpSpPr>
        <p:sp>
          <p:nvSpPr>
            <p:cNvPr id="1154" name="Google Shape;1154;p44"/>
            <p:cNvSpPr txBox="1"/>
            <p:nvPr/>
          </p:nvSpPr>
          <p:spPr>
            <a:xfrm>
              <a:off x="6717225" y="4248216"/>
              <a:ext cx="1968900" cy="55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300">
                  <a:solidFill>
                    <a:schemeClr val="dk1"/>
                  </a:solidFill>
                  <a:highlight>
                    <a:schemeClr val="lt1"/>
                  </a:highlight>
                  <a:latin typeface="Roboto"/>
                  <a:ea typeface="Roboto"/>
                  <a:cs typeface="Roboto"/>
                  <a:sym typeface="Roboto"/>
                </a:rPr>
                <a:t>Neptune is the eighth and farthest-known one</a:t>
              </a:r>
              <a:endParaRPr sz="13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55" name="Google Shape;1155;p44"/>
            <p:cNvSpPr txBox="1"/>
            <p:nvPr/>
          </p:nvSpPr>
          <p:spPr>
            <a:xfrm>
              <a:off x="6717225" y="4038377"/>
              <a:ext cx="1968900" cy="28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CONTROL RISK</a:t>
              </a:r>
              <a:endParaRPr sz="18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156" name="Google Shape;1156;p44"/>
          <p:cNvGrpSpPr/>
          <p:nvPr/>
        </p:nvGrpSpPr>
        <p:grpSpPr>
          <a:xfrm>
            <a:off x="3569830" y="2189015"/>
            <a:ext cx="365754" cy="365752"/>
            <a:chOff x="-4932650" y="2046625"/>
            <a:chExt cx="293025" cy="291250"/>
          </a:xfrm>
        </p:grpSpPr>
        <p:sp>
          <p:nvSpPr>
            <p:cNvPr id="1157" name="Google Shape;1157;p44"/>
            <p:cNvSpPr/>
            <p:nvPr/>
          </p:nvSpPr>
          <p:spPr>
            <a:xfrm>
              <a:off x="-4932650" y="2046625"/>
              <a:ext cx="293025" cy="291250"/>
            </a:xfrm>
            <a:custGeom>
              <a:rect b="b" l="l" r="r" t="t"/>
              <a:pathLst>
                <a:path extrusionOk="0" h="11650" w="11721">
                  <a:moveTo>
                    <a:pt x="7625" y="694"/>
                  </a:moveTo>
                  <a:cubicBezTo>
                    <a:pt x="9515" y="694"/>
                    <a:pt x="11059" y="2206"/>
                    <a:pt x="11059" y="4096"/>
                  </a:cubicBezTo>
                  <a:cubicBezTo>
                    <a:pt x="11059" y="5987"/>
                    <a:pt x="9515" y="7530"/>
                    <a:pt x="7625" y="7530"/>
                  </a:cubicBezTo>
                  <a:cubicBezTo>
                    <a:pt x="5735" y="7530"/>
                    <a:pt x="4223" y="5987"/>
                    <a:pt x="4223" y="4096"/>
                  </a:cubicBezTo>
                  <a:cubicBezTo>
                    <a:pt x="4223" y="2206"/>
                    <a:pt x="5735" y="694"/>
                    <a:pt x="7625" y="694"/>
                  </a:cubicBezTo>
                  <a:close/>
                  <a:moveTo>
                    <a:pt x="3344" y="8066"/>
                  </a:moveTo>
                  <a:cubicBezTo>
                    <a:pt x="3435" y="8066"/>
                    <a:pt x="3529" y="8098"/>
                    <a:pt x="3593" y="8161"/>
                  </a:cubicBezTo>
                  <a:cubicBezTo>
                    <a:pt x="3719" y="8287"/>
                    <a:pt x="3719" y="8507"/>
                    <a:pt x="3593" y="8633"/>
                  </a:cubicBezTo>
                  <a:lnTo>
                    <a:pt x="1324" y="10870"/>
                  </a:lnTo>
                  <a:cubicBezTo>
                    <a:pt x="1277" y="10933"/>
                    <a:pt x="1190" y="10964"/>
                    <a:pt x="1100" y="10964"/>
                  </a:cubicBezTo>
                  <a:cubicBezTo>
                    <a:pt x="1009" y="10964"/>
                    <a:pt x="915" y="10933"/>
                    <a:pt x="852" y="10870"/>
                  </a:cubicBezTo>
                  <a:cubicBezTo>
                    <a:pt x="757" y="10744"/>
                    <a:pt x="757" y="10523"/>
                    <a:pt x="852" y="10397"/>
                  </a:cubicBezTo>
                  <a:lnTo>
                    <a:pt x="3120" y="8161"/>
                  </a:lnTo>
                  <a:cubicBezTo>
                    <a:pt x="3167" y="8098"/>
                    <a:pt x="3254" y="8066"/>
                    <a:pt x="3344" y="8066"/>
                  </a:cubicBezTo>
                  <a:close/>
                  <a:moveTo>
                    <a:pt x="7625" y="1"/>
                  </a:moveTo>
                  <a:cubicBezTo>
                    <a:pt x="5357" y="1"/>
                    <a:pt x="3529" y="1860"/>
                    <a:pt x="3529" y="4096"/>
                  </a:cubicBezTo>
                  <a:cubicBezTo>
                    <a:pt x="3529" y="5136"/>
                    <a:pt x="3908" y="6050"/>
                    <a:pt x="4538" y="6743"/>
                  </a:cubicBezTo>
                  <a:lnTo>
                    <a:pt x="3813" y="7467"/>
                  </a:lnTo>
                  <a:cubicBezTo>
                    <a:pt x="3673" y="7386"/>
                    <a:pt x="3520" y="7347"/>
                    <a:pt x="3367" y="7347"/>
                  </a:cubicBezTo>
                  <a:cubicBezTo>
                    <a:pt x="3106" y="7347"/>
                    <a:pt x="2846" y="7458"/>
                    <a:pt x="2647" y="7656"/>
                  </a:cubicBezTo>
                  <a:lnTo>
                    <a:pt x="379" y="9893"/>
                  </a:lnTo>
                  <a:cubicBezTo>
                    <a:pt x="1" y="10271"/>
                    <a:pt x="1" y="10964"/>
                    <a:pt x="379" y="11343"/>
                  </a:cubicBezTo>
                  <a:cubicBezTo>
                    <a:pt x="584" y="11547"/>
                    <a:pt x="852" y="11650"/>
                    <a:pt x="1119" y="11650"/>
                  </a:cubicBezTo>
                  <a:cubicBezTo>
                    <a:pt x="1387" y="11650"/>
                    <a:pt x="1655" y="11547"/>
                    <a:pt x="1860" y="11343"/>
                  </a:cubicBezTo>
                  <a:lnTo>
                    <a:pt x="4097" y="9106"/>
                  </a:lnTo>
                  <a:cubicBezTo>
                    <a:pt x="4412" y="8791"/>
                    <a:pt x="4506" y="8318"/>
                    <a:pt x="4286" y="7909"/>
                  </a:cubicBezTo>
                  <a:lnTo>
                    <a:pt x="5010" y="7215"/>
                  </a:lnTo>
                  <a:cubicBezTo>
                    <a:pt x="5703" y="7814"/>
                    <a:pt x="6648" y="8192"/>
                    <a:pt x="7625" y="8192"/>
                  </a:cubicBezTo>
                  <a:cubicBezTo>
                    <a:pt x="9925" y="8192"/>
                    <a:pt x="11721" y="6333"/>
                    <a:pt x="11721" y="4096"/>
                  </a:cubicBezTo>
                  <a:cubicBezTo>
                    <a:pt x="11721" y="1828"/>
                    <a:pt x="9893" y="1"/>
                    <a:pt x="76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44"/>
            <p:cNvSpPr/>
            <p:nvPr/>
          </p:nvSpPr>
          <p:spPr>
            <a:xfrm>
              <a:off x="-4802675" y="2115050"/>
              <a:ext cx="122100" cy="86075"/>
            </a:xfrm>
            <a:custGeom>
              <a:rect b="b" l="l" r="r" t="t"/>
              <a:pathLst>
                <a:path extrusionOk="0" h="3443" w="4884">
                  <a:moveTo>
                    <a:pt x="2428" y="1"/>
                  </a:moveTo>
                  <a:cubicBezTo>
                    <a:pt x="2301" y="1"/>
                    <a:pt x="2172" y="72"/>
                    <a:pt x="2111" y="225"/>
                  </a:cubicBezTo>
                  <a:lnTo>
                    <a:pt x="1418" y="2116"/>
                  </a:lnTo>
                  <a:lnTo>
                    <a:pt x="693" y="225"/>
                  </a:lnTo>
                  <a:cubicBezTo>
                    <a:pt x="645" y="105"/>
                    <a:pt x="524" y="4"/>
                    <a:pt x="400" y="4"/>
                  </a:cubicBezTo>
                  <a:cubicBezTo>
                    <a:pt x="361" y="4"/>
                    <a:pt x="321" y="14"/>
                    <a:pt x="284" y="36"/>
                  </a:cubicBezTo>
                  <a:cubicBezTo>
                    <a:pt x="126" y="99"/>
                    <a:pt x="0" y="288"/>
                    <a:pt x="63" y="446"/>
                  </a:cubicBezTo>
                  <a:lnTo>
                    <a:pt x="1103" y="3218"/>
                  </a:lnTo>
                  <a:cubicBezTo>
                    <a:pt x="1168" y="3364"/>
                    <a:pt x="1299" y="3443"/>
                    <a:pt x="1428" y="3443"/>
                  </a:cubicBezTo>
                  <a:cubicBezTo>
                    <a:pt x="1551" y="3443"/>
                    <a:pt x="1672" y="3372"/>
                    <a:pt x="1733" y="3218"/>
                  </a:cubicBezTo>
                  <a:lnTo>
                    <a:pt x="2426" y="1328"/>
                  </a:lnTo>
                  <a:lnTo>
                    <a:pt x="3151" y="3218"/>
                  </a:lnTo>
                  <a:cubicBezTo>
                    <a:pt x="3215" y="3364"/>
                    <a:pt x="3346" y="3443"/>
                    <a:pt x="3476" y="3443"/>
                  </a:cubicBezTo>
                  <a:cubicBezTo>
                    <a:pt x="3598" y="3443"/>
                    <a:pt x="3719" y="3372"/>
                    <a:pt x="3781" y="3218"/>
                  </a:cubicBezTo>
                  <a:lnTo>
                    <a:pt x="4789" y="446"/>
                  </a:lnTo>
                  <a:cubicBezTo>
                    <a:pt x="4884" y="257"/>
                    <a:pt x="4789" y="68"/>
                    <a:pt x="4600" y="36"/>
                  </a:cubicBezTo>
                  <a:cubicBezTo>
                    <a:pt x="4562" y="14"/>
                    <a:pt x="4521" y="4"/>
                    <a:pt x="4479" y="4"/>
                  </a:cubicBezTo>
                  <a:cubicBezTo>
                    <a:pt x="4346" y="4"/>
                    <a:pt x="4207" y="105"/>
                    <a:pt x="4159" y="225"/>
                  </a:cubicBezTo>
                  <a:lnTo>
                    <a:pt x="3466" y="2116"/>
                  </a:lnTo>
                  <a:lnTo>
                    <a:pt x="2741" y="225"/>
                  </a:lnTo>
                  <a:cubicBezTo>
                    <a:pt x="2693" y="80"/>
                    <a:pt x="2561" y="1"/>
                    <a:pt x="24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9" name="Google Shape;1159;p44"/>
          <p:cNvGrpSpPr/>
          <p:nvPr/>
        </p:nvGrpSpPr>
        <p:grpSpPr>
          <a:xfrm>
            <a:off x="1959020" y="2189008"/>
            <a:ext cx="365749" cy="365765"/>
            <a:chOff x="-1333975" y="2365850"/>
            <a:chExt cx="292225" cy="293575"/>
          </a:xfrm>
        </p:grpSpPr>
        <p:sp>
          <p:nvSpPr>
            <p:cNvPr id="1160" name="Google Shape;1160;p44"/>
            <p:cNvSpPr/>
            <p:nvPr/>
          </p:nvSpPr>
          <p:spPr>
            <a:xfrm>
              <a:off x="-1285150" y="2365850"/>
              <a:ext cx="191225" cy="293575"/>
            </a:xfrm>
            <a:custGeom>
              <a:rect b="b" l="l" r="r" t="t"/>
              <a:pathLst>
                <a:path extrusionOk="0" h="11743" w="7649">
                  <a:moveTo>
                    <a:pt x="3813" y="684"/>
                  </a:moveTo>
                  <a:cubicBezTo>
                    <a:pt x="5545" y="684"/>
                    <a:pt x="6900" y="2039"/>
                    <a:pt x="6900" y="3740"/>
                  </a:cubicBezTo>
                  <a:cubicBezTo>
                    <a:pt x="6931" y="4780"/>
                    <a:pt x="6553" y="5347"/>
                    <a:pt x="6270" y="5788"/>
                  </a:cubicBezTo>
                  <a:cubicBezTo>
                    <a:pt x="5797" y="6544"/>
                    <a:pt x="5608" y="6922"/>
                    <a:pt x="5608" y="7930"/>
                  </a:cubicBezTo>
                  <a:cubicBezTo>
                    <a:pt x="5608" y="8119"/>
                    <a:pt x="5451" y="8277"/>
                    <a:pt x="5230" y="8277"/>
                  </a:cubicBezTo>
                  <a:lnTo>
                    <a:pt x="2489" y="8277"/>
                  </a:lnTo>
                  <a:cubicBezTo>
                    <a:pt x="2300" y="8277"/>
                    <a:pt x="2143" y="8119"/>
                    <a:pt x="2143" y="7930"/>
                  </a:cubicBezTo>
                  <a:cubicBezTo>
                    <a:pt x="2143" y="6922"/>
                    <a:pt x="1922" y="6576"/>
                    <a:pt x="1450" y="5820"/>
                  </a:cubicBezTo>
                  <a:cubicBezTo>
                    <a:pt x="1198" y="5347"/>
                    <a:pt x="567" y="4528"/>
                    <a:pt x="788" y="3205"/>
                  </a:cubicBezTo>
                  <a:cubicBezTo>
                    <a:pt x="1040" y="1819"/>
                    <a:pt x="2237" y="684"/>
                    <a:pt x="3813" y="684"/>
                  </a:cubicBezTo>
                  <a:close/>
                  <a:moveTo>
                    <a:pt x="4852" y="8907"/>
                  </a:moveTo>
                  <a:lnTo>
                    <a:pt x="4852" y="9569"/>
                  </a:lnTo>
                  <a:lnTo>
                    <a:pt x="4506" y="9569"/>
                  </a:lnTo>
                  <a:cubicBezTo>
                    <a:pt x="4285" y="9569"/>
                    <a:pt x="4128" y="9726"/>
                    <a:pt x="4128" y="9915"/>
                  </a:cubicBezTo>
                  <a:cubicBezTo>
                    <a:pt x="4128" y="10136"/>
                    <a:pt x="4285" y="10293"/>
                    <a:pt x="4506" y="10293"/>
                  </a:cubicBezTo>
                  <a:lnTo>
                    <a:pt x="4852" y="10293"/>
                  </a:lnTo>
                  <a:lnTo>
                    <a:pt x="4852" y="10640"/>
                  </a:lnTo>
                  <a:cubicBezTo>
                    <a:pt x="4884" y="10829"/>
                    <a:pt x="4726" y="10986"/>
                    <a:pt x="4537" y="10986"/>
                  </a:cubicBezTo>
                  <a:lnTo>
                    <a:pt x="3151" y="10986"/>
                  </a:lnTo>
                  <a:cubicBezTo>
                    <a:pt x="2962" y="10986"/>
                    <a:pt x="2804" y="10829"/>
                    <a:pt x="2804" y="10640"/>
                  </a:cubicBezTo>
                  <a:lnTo>
                    <a:pt x="2804" y="10293"/>
                  </a:lnTo>
                  <a:lnTo>
                    <a:pt x="3151" y="10293"/>
                  </a:lnTo>
                  <a:cubicBezTo>
                    <a:pt x="3371" y="10293"/>
                    <a:pt x="3529" y="10136"/>
                    <a:pt x="3529" y="9915"/>
                  </a:cubicBezTo>
                  <a:cubicBezTo>
                    <a:pt x="3529" y="9726"/>
                    <a:pt x="3371" y="9569"/>
                    <a:pt x="3151" y="9569"/>
                  </a:cubicBezTo>
                  <a:lnTo>
                    <a:pt x="2804" y="9569"/>
                  </a:lnTo>
                  <a:lnTo>
                    <a:pt x="2804" y="8907"/>
                  </a:lnTo>
                  <a:close/>
                  <a:moveTo>
                    <a:pt x="3897" y="1"/>
                  </a:moveTo>
                  <a:cubicBezTo>
                    <a:pt x="3632" y="1"/>
                    <a:pt x="3361" y="28"/>
                    <a:pt x="3088" y="86"/>
                  </a:cubicBezTo>
                  <a:cubicBezTo>
                    <a:pt x="1607" y="401"/>
                    <a:pt x="441" y="1566"/>
                    <a:pt x="158" y="3079"/>
                  </a:cubicBezTo>
                  <a:cubicBezTo>
                    <a:pt x="0" y="3992"/>
                    <a:pt x="158" y="4969"/>
                    <a:pt x="631" y="5757"/>
                  </a:cubicBezTo>
                  <a:cubicBezTo>
                    <a:pt x="757" y="5914"/>
                    <a:pt x="820" y="6072"/>
                    <a:pt x="914" y="6229"/>
                  </a:cubicBezTo>
                  <a:cubicBezTo>
                    <a:pt x="1355" y="6891"/>
                    <a:pt x="1450" y="7143"/>
                    <a:pt x="1450" y="7962"/>
                  </a:cubicBezTo>
                  <a:cubicBezTo>
                    <a:pt x="1450" y="8403"/>
                    <a:pt x="1733" y="8781"/>
                    <a:pt x="2143" y="8939"/>
                  </a:cubicBezTo>
                  <a:lnTo>
                    <a:pt x="2143" y="10703"/>
                  </a:lnTo>
                  <a:cubicBezTo>
                    <a:pt x="2143" y="11270"/>
                    <a:pt x="2615" y="11743"/>
                    <a:pt x="3151" y="11743"/>
                  </a:cubicBezTo>
                  <a:lnTo>
                    <a:pt x="4537" y="11743"/>
                  </a:lnTo>
                  <a:cubicBezTo>
                    <a:pt x="5073" y="11743"/>
                    <a:pt x="5545" y="11270"/>
                    <a:pt x="5545" y="10703"/>
                  </a:cubicBezTo>
                  <a:lnTo>
                    <a:pt x="5545" y="8939"/>
                  </a:lnTo>
                  <a:cubicBezTo>
                    <a:pt x="5955" y="8781"/>
                    <a:pt x="6238" y="8435"/>
                    <a:pt x="6238" y="7962"/>
                  </a:cubicBezTo>
                  <a:lnTo>
                    <a:pt x="6238" y="7930"/>
                  </a:lnTo>
                  <a:cubicBezTo>
                    <a:pt x="6238" y="7143"/>
                    <a:pt x="6427" y="6828"/>
                    <a:pt x="6805" y="6229"/>
                  </a:cubicBezTo>
                  <a:cubicBezTo>
                    <a:pt x="7089" y="5788"/>
                    <a:pt x="7593" y="5032"/>
                    <a:pt x="7593" y="3835"/>
                  </a:cubicBezTo>
                  <a:cubicBezTo>
                    <a:pt x="7649" y="1658"/>
                    <a:pt x="5950" y="1"/>
                    <a:pt x="38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44"/>
            <p:cNvSpPr/>
            <p:nvPr/>
          </p:nvSpPr>
          <p:spPr>
            <a:xfrm>
              <a:off x="-1076425" y="2452250"/>
              <a:ext cx="34675" cy="18150"/>
            </a:xfrm>
            <a:custGeom>
              <a:rect b="b" l="l" r="r" t="t"/>
              <a:pathLst>
                <a:path extrusionOk="0" h="726" w="1387">
                  <a:moveTo>
                    <a:pt x="347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47" y="725"/>
                  </a:cubicBezTo>
                  <a:lnTo>
                    <a:pt x="1040" y="725"/>
                  </a:lnTo>
                  <a:cubicBezTo>
                    <a:pt x="1229" y="725"/>
                    <a:pt x="1386" y="568"/>
                    <a:pt x="1386" y="379"/>
                  </a:cubicBezTo>
                  <a:cubicBezTo>
                    <a:pt x="1386" y="158"/>
                    <a:pt x="1229" y="1"/>
                    <a:pt x="10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44"/>
            <p:cNvSpPr/>
            <p:nvPr/>
          </p:nvSpPr>
          <p:spPr>
            <a:xfrm>
              <a:off x="-1333975" y="2452250"/>
              <a:ext cx="34675" cy="18150"/>
            </a:xfrm>
            <a:custGeom>
              <a:rect b="b" l="l" r="r" t="t"/>
              <a:pathLst>
                <a:path extrusionOk="0" h="726" w="1387">
                  <a:moveTo>
                    <a:pt x="347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47" y="725"/>
                  </a:cubicBezTo>
                  <a:lnTo>
                    <a:pt x="1008" y="725"/>
                  </a:lnTo>
                  <a:cubicBezTo>
                    <a:pt x="1197" y="694"/>
                    <a:pt x="1386" y="536"/>
                    <a:pt x="1386" y="379"/>
                  </a:cubicBezTo>
                  <a:cubicBezTo>
                    <a:pt x="1386" y="158"/>
                    <a:pt x="1197" y="1"/>
                    <a:pt x="10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44"/>
            <p:cNvSpPr/>
            <p:nvPr/>
          </p:nvSpPr>
          <p:spPr>
            <a:xfrm>
              <a:off x="-1093750" y="2383050"/>
              <a:ext cx="35450" cy="26575"/>
            </a:xfrm>
            <a:custGeom>
              <a:rect b="b" l="l" r="r" t="t"/>
              <a:pathLst>
                <a:path extrusionOk="0" h="1063" w="1418">
                  <a:moveTo>
                    <a:pt x="992" y="1"/>
                  </a:moveTo>
                  <a:cubicBezTo>
                    <a:pt x="931" y="1"/>
                    <a:pt x="870" y="19"/>
                    <a:pt x="819" y="59"/>
                  </a:cubicBezTo>
                  <a:lnTo>
                    <a:pt x="221" y="406"/>
                  </a:lnTo>
                  <a:cubicBezTo>
                    <a:pt x="63" y="500"/>
                    <a:pt x="0" y="721"/>
                    <a:pt x="95" y="878"/>
                  </a:cubicBezTo>
                  <a:cubicBezTo>
                    <a:pt x="159" y="985"/>
                    <a:pt x="295" y="1063"/>
                    <a:pt x="415" y="1063"/>
                  </a:cubicBezTo>
                  <a:cubicBezTo>
                    <a:pt x="473" y="1063"/>
                    <a:pt x="527" y="1045"/>
                    <a:pt x="567" y="1005"/>
                  </a:cubicBezTo>
                  <a:lnTo>
                    <a:pt x="1166" y="658"/>
                  </a:lnTo>
                  <a:cubicBezTo>
                    <a:pt x="1323" y="563"/>
                    <a:pt x="1418" y="343"/>
                    <a:pt x="1292" y="185"/>
                  </a:cubicBezTo>
                  <a:cubicBezTo>
                    <a:pt x="1249" y="79"/>
                    <a:pt x="1120" y="1"/>
                    <a:pt x="9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44"/>
            <p:cNvSpPr/>
            <p:nvPr/>
          </p:nvSpPr>
          <p:spPr>
            <a:xfrm>
              <a:off x="-1317450" y="2512575"/>
              <a:ext cx="35475" cy="26225"/>
            </a:xfrm>
            <a:custGeom>
              <a:rect b="b" l="l" r="r" t="t"/>
              <a:pathLst>
                <a:path extrusionOk="0" h="1049" w="1419">
                  <a:moveTo>
                    <a:pt x="1005" y="1"/>
                  </a:moveTo>
                  <a:cubicBezTo>
                    <a:pt x="944" y="1"/>
                    <a:pt x="880" y="15"/>
                    <a:pt x="820" y="45"/>
                  </a:cubicBezTo>
                  <a:lnTo>
                    <a:pt x="221" y="392"/>
                  </a:lnTo>
                  <a:cubicBezTo>
                    <a:pt x="64" y="486"/>
                    <a:pt x="1" y="707"/>
                    <a:pt x="127" y="864"/>
                  </a:cubicBezTo>
                  <a:cubicBezTo>
                    <a:pt x="169" y="971"/>
                    <a:pt x="299" y="1049"/>
                    <a:pt x="427" y="1049"/>
                  </a:cubicBezTo>
                  <a:cubicBezTo>
                    <a:pt x="488" y="1049"/>
                    <a:pt x="548" y="1031"/>
                    <a:pt x="599" y="990"/>
                  </a:cubicBezTo>
                  <a:lnTo>
                    <a:pt x="1166" y="644"/>
                  </a:lnTo>
                  <a:cubicBezTo>
                    <a:pt x="1324" y="549"/>
                    <a:pt x="1418" y="329"/>
                    <a:pt x="1292" y="171"/>
                  </a:cubicBezTo>
                  <a:cubicBezTo>
                    <a:pt x="1250" y="64"/>
                    <a:pt x="1134" y="1"/>
                    <a:pt x="10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44"/>
            <p:cNvSpPr/>
            <p:nvPr/>
          </p:nvSpPr>
          <p:spPr>
            <a:xfrm>
              <a:off x="-1092975" y="2512575"/>
              <a:ext cx="34675" cy="25525"/>
            </a:xfrm>
            <a:custGeom>
              <a:rect b="b" l="l" r="r" t="t"/>
              <a:pathLst>
                <a:path extrusionOk="0" h="1021" w="1387">
                  <a:moveTo>
                    <a:pt x="378" y="1"/>
                  </a:moveTo>
                  <a:cubicBezTo>
                    <a:pt x="264" y="1"/>
                    <a:pt x="149" y="64"/>
                    <a:pt x="64" y="171"/>
                  </a:cubicBezTo>
                  <a:cubicBezTo>
                    <a:pt x="1" y="329"/>
                    <a:pt x="32" y="518"/>
                    <a:pt x="190" y="644"/>
                  </a:cubicBezTo>
                  <a:lnTo>
                    <a:pt x="788" y="990"/>
                  </a:lnTo>
                  <a:cubicBezTo>
                    <a:pt x="838" y="1010"/>
                    <a:pt x="891" y="1021"/>
                    <a:pt x="944" y="1021"/>
                  </a:cubicBezTo>
                  <a:cubicBezTo>
                    <a:pt x="1059" y="1021"/>
                    <a:pt x="1175" y="972"/>
                    <a:pt x="1261" y="864"/>
                  </a:cubicBezTo>
                  <a:cubicBezTo>
                    <a:pt x="1387" y="675"/>
                    <a:pt x="1292" y="486"/>
                    <a:pt x="1135" y="392"/>
                  </a:cubicBezTo>
                  <a:lnTo>
                    <a:pt x="536" y="45"/>
                  </a:lnTo>
                  <a:cubicBezTo>
                    <a:pt x="486" y="15"/>
                    <a:pt x="432" y="1"/>
                    <a:pt x="3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44"/>
            <p:cNvSpPr/>
            <p:nvPr/>
          </p:nvSpPr>
          <p:spPr>
            <a:xfrm>
              <a:off x="-1316650" y="2383750"/>
              <a:ext cx="34675" cy="25525"/>
            </a:xfrm>
            <a:custGeom>
              <a:rect b="b" l="l" r="r" t="t"/>
              <a:pathLst>
                <a:path extrusionOk="0" h="1021" w="1387">
                  <a:moveTo>
                    <a:pt x="405" y="1"/>
                  </a:moveTo>
                  <a:cubicBezTo>
                    <a:pt x="283" y="1"/>
                    <a:pt x="159" y="50"/>
                    <a:pt x="95" y="157"/>
                  </a:cubicBezTo>
                  <a:cubicBezTo>
                    <a:pt x="0" y="315"/>
                    <a:pt x="63" y="504"/>
                    <a:pt x="221" y="630"/>
                  </a:cubicBezTo>
                  <a:lnTo>
                    <a:pt x="788" y="977"/>
                  </a:lnTo>
                  <a:cubicBezTo>
                    <a:pt x="838" y="1007"/>
                    <a:pt x="895" y="1021"/>
                    <a:pt x="953" y="1021"/>
                  </a:cubicBezTo>
                  <a:cubicBezTo>
                    <a:pt x="1074" y="1021"/>
                    <a:pt x="1196" y="958"/>
                    <a:pt x="1260" y="850"/>
                  </a:cubicBezTo>
                  <a:cubicBezTo>
                    <a:pt x="1386" y="693"/>
                    <a:pt x="1292" y="504"/>
                    <a:pt x="1134" y="378"/>
                  </a:cubicBezTo>
                  <a:lnTo>
                    <a:pt x="567" y="31"/>
                  </a:lnTo>
                  <a:cubicBezTo>
                    <a:pt x="517" y="11"/>
                    <a:pt x="461" y="1"/>
                    <a:pt x="4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44"/>
            <p:cNvSpPr/>
            <p:nvPr/>
          </p:nvSpPr>
          <p:spPr>
            <a:xfrm>
              <a:off x="-1239475" y="2401575"/>
              <a:ext cx="102425" cy="153100"/>
            </a:xfrm>
            <a:custGeom>
              <a:rect b="b" l="l" r="r" t="t"/>
              <a:pathLst>
                <a:path extrusionOk="0" h="6124" w="4097">
                  <a:moveTo>
                    <a:pt x="1733" y="1492"/>
                  </a:moveTo>
                  <a:lnTo>
                    <a:pt x="1733" y="2343"/>
                  </a:lnTo>
                  <a:cubicBezTo>
                    <a:pt x="1733" y="2500"/>
                    <a:pt x="1796" y="2626"/>
                    <a:pt x="1922" y="2658"/>
                  </a:cubicBezTo>
                  <a:lnTo>
                    <a:pt x="3246" y="3225"/>
                  </a:lnTo>
                  <a:lnTo>
                    <a:pt x="2395" y="4611"/>
                  </a:lnTo>
                  <a:lnTo>
                    <a:pt x="2395" y="3729"/>
                  </a:lnTo>
                  <a:cubicBezTo>
                    <a:pt x="2395" y="3572"/>
                    <a:pt x="2332" y="3445"/>
                    <a:pt x="2206" y="3414"/>
                  </a:cubicBezTo>
                  <a:lnTo>
                    <a:pt x="851" y="2878"/>
                  </a:lnTo>
                  <a:lnTo>
                    <a:pt x="1733" y="1492"/>
                  </a:lnTo>
                  <a:close/>
                  <a:moveTo>
                    <a:pt x="2038" y="0"/>
                  </a:moveTo>
                  <a:cubicBezTo>
                    <a:pt x="1919" y="0"/>
                    <a:pt x="1814" y="47"/>
                    <a:pt x="1765" y="169"/>
                  </a:cubicBezTo>
                  <a:lnTo>
                    <a:pt x="64" y="2941"/>
                  </a:lnTo>
                  <a:cubicBezTo>
                    <a:pt x="32" y="3004"/>
                    <a:pt x="1" y="3130"/>
                    <a:pt x="32" y="3225"/>
                  </a:cubicBezTo>
                  <a:cubicBezTo>
                    <a:pt x="64" y="3288"/>
                    <a:pt x="158" y="3382"/>
                    <a:pt x="221" y="3414"/>
                  </a:cubicBezTo>
                  <a:lnTo>
                    <a:pt x="1733" y="4013"/>
                  </a:lnTo>
                  <a:lnTo>
                    <a:pt x="1733" y="5808"/>
                  </a:lnTo>
                  <a:cubicBezTo>
                    <a:pt x="1733" y="5966"/>
                    <a:pt x="1859" y="6092"/>
                    <a:pt x="1954" y="6123"/>
                  </a:cubicBezTo>
                  <a:lnTo>
                    <a:pt x="2049" y="6123"/>
                  </a:lnTo>
                  <a:cubicBezTo>
                    <a:pt x="2143" y="6123"/>
                    <a:pt x="2269" y="6092"/>
                    <a:pt x="2301" y="5966"/>
                  </a:cubicBezTo>
                  <a:lnTo>
                    <a:pt x="4002" y="3225"/>
                  </a:lnTo>
                  <a:cubicBezTo>
                    <a:pt x="4033" y="3130"/>
                    <a:pt x="4096" y="3004"/>
                    <a:pt x="4033" y="2941"/>
                  </a:cubicBezTo>
                  <a:cubicBezTo>
                    <a:pt x="4033" y="2878"/>
                    <a:pt x="3970" y="2784"/>
                    <a:pt x="3907" y="2752"/>
                  </a:cubicBezTo>
                  <a:lnTo>
                    <a:pt x="2395" y="2154"/>
                  </a:lnTo>
                  <a:lnTo>
                    <a:pt x="2395" y="358"/>
                  </a:lnTo>
                  <a:cubicBezTo>
                    <a:pt x="2395" y="169"/>
                    <a:pt x="2269" y="74"/>
                    <a:pt x="2143" y="11"/>
                  </a:cubicBezTo>
                  <a:cubicBezTo>
                    <a:pt x="2108" y="4"/>
                    <a:pt x="2072" y="0"/>
                    <a:pt x="20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8" name="Google Shape;1168;p44"/>
          <p:cNvGrpSpPr/>
          <p:nvPr/>
        </p:nvGrpSpPr>
        <p:grpSpPr>
          <a:xfrm>
            <a:off x="6822003" y="2189006"/>
            <a:ext cx="365754" cy="365770"/>
            <a:chOff x="-5635200" y="2037975"/>
            <a:chExt cx="293025" cy="291450"/>
          </a:xfrm>
        </p:grpSpPr>
        <p:sp>
          <p:nvSpPr>
            <p:cNvPr id="1169" name="Google Shape;1169;p44"/>
            <p:cNvSpPr/>
            <p:nvPr/>
          </p:nvSpPr>
          <p:spPr>
            <a:xfrm>
              <a:off x="-5635200" y="2037975"/>
              <a:ext cx="293025" cy="291450"/>
            </a:xfrm>
            <a:custGeom>
              <a:rect b="b" l="l" r="r" t="t"/>
              <a:pathLst>
                <a:path extrusionOk="0" h="11658" w="11721">
                  <a:moveTo>
                    <a:pt x="2395" y="725"/>
                  </a:moveTo>
                  <a:cubicBezTo>
                    <a:pt x="2930" y="725"/>
                    <a:pt x="3403" y="1197"/>
                    <a:pt x="3403" y="1733"/>
                  </a:cubicBezTo>
                  <a:cubicBezTo>
                    <a:pt x="3403" y="2300"/>
                    <a:pt x="2930" y="2773"/>
                    <a:pt x="2395" y="2773"/>
                  </a:cubicBezTo>
                  <a:cubicBezTo>
                    <a:pt x="1828" y="2773"/>
                    <a:pt x="1355" y="2300"/>
                    <a:pt x="1355" y="1733"/>
                  </a:cubicBezTo>
                  <a:cubicBezTo>
                    <a:pt x="1355" y="1197"/>
                    <a:pt x="1828" y="725"/>
                    <a:pt x="2395" y="725"/>
                  </a:cubicBezTo>
                  <a:close/>
                  <a:moveTo>
                    <a:pt x="10303" y="725"/>
                  </a:moveTo>
                  <a:lnTo>
                    <a:pt x="10303" y="6585"/>
                  </a:lnTo>
                  <a:lnTo>
                    <a:pt x="10334" y="6585"/>
                  </a:lnTo>
                  <a:cubicBezTo>
                    <a:pt x="10334" y="6774"/>
                    <a:pt x="10177" y="6931"/>
                    <a:pt x="9988" y="6931"/>
                  </a:cubicBezTo>
                  <a:lnTo>
                    <a:pt x="4789" y="6931"/>
                  </a:lnTo>
                  <a:lnTo>
                    <a:pt x="4789" y="5167"/>
                  </a:lnTo>
                  <a:cubicBezTo>
                    <a:pt x="4789" y="4253"/>
                    <a:pt x="4285" y="3434"/>
                    <a:pt x="3498" y="3025"/>
                  </a:cubicBezTo>
                  <a:cubicBezTo>
                    <a:pt x="3844" y="2710"/>
                    <a:pt x="4096" y="2237"/>
                    <a:pt x="4096" y="1733"/>
                  </a:cubicBezTo>
                  <a:cubicBezTo>
                    <a:pt x="4096" y="1355"/>
                    <a:pt x="3970" y="977"/>
                    <a:pt x="3718" y="725"/>
                  </a:cubicBezTo>
                  <a:close/>
                  <a:moveTo>
                    <a:pt x="2710" y="3466"/>
                  </a:moveTo>
                  <a:cubicBezTo>
                    <a:pt x="3498" y="3623"/>
                    <a:pt x="4096" y="4316"/>
                    <a:pt x="4096" y="5167"/>
                  </a:cubicBezTo>
                  <a:lnTo>
                    <a:pt x="4096" y="7246"/>
                  </a:lnTo>
                  <a:cubicBezTo>
                    <a:pt x="4128" y="7435"/>
                    <a:pt x="3970" y="7593"/>
                    <a:pt x="3750" y="7593"/>
                  </a:cubicBezTo>
                  <a:cubicBezTo>
                    <a:pt x="3561" y="7593"/>
                    <a:pt x="3403" y="7750"/>
                    <a:pt x="3403" y="7971"/>
                  </a:cubicBezTo>
                  <a:lnTo>
                    <a:pt x="3403" y="10712"/>
                  </a:lnTo>
                  <a:cubicBezTo>
                    <a:pt x="3403" y="10901"/>
                    <a:pt x="3246" y="11058"/>
                    <a:pt x="3056" y="11058"/>
                  </a:cubicBezTo>
                  <a:lnTo>
                    <a:pt x="1670" y="11058"/>
                  </a:lnTo>
                  <a:cubicBezTo>
                    <a:pt x="1481" y="11058"/>
                    <a:pt x="1324" y="10901"/>
                    <a:pt x="1324" y="10712"/>
                  </a:cubicBezTo>
                  <a:lnTo>
                    <a:pt x="1324" y="7971"/>
                  </a:lnTo>
                  <a:cubicBezTo>
                    <a:pt x="1324" y="7750"/>
                    <a:pt x="1166" y="7593"/>
                    <a:pt x="977" y="7593"/>
                  </a:cubicBezTo>
                  <a:cubicBezTo>
                    <a:pt x="788" y="7593"/>
                    <a:pt x="631" y="7435"/>
                    <a:pt x="631" y="7246"/>
                  </a:cubicBezTo>
                  <a:lnTo>
                    <a:pt x="631" y="5167"/>
                  </a:lnTo>
                  <a:cubicBezTo>
                    <a:pt x="631" y="4316"/>
                    <a:pt x="1198" y="3623"/>
                    <a:pt x="1985" y="3466"/>
                  </a:cubicBezTo>
                  <a:lnTo>
                    <a:pt x="1985" y="5829"/>
                  </a:lnTo>
                  <a:cubicBezTo>
                    <a:pt x="1985" y="6018"/>
                    <a:pt x="2143" y="6175"/>
                    <a:pt x="2363" y="6175"/>
                  </a:cubicBezTo>
                  <a:cubicBezTo>
                    <a:pt x="2552" y="6175"/>
                    <a:pt x="2710" y="6018"/>
                    <a:pt x="2710" y="5829"/>
                  </a:cubicBezTo>
                  <a:lnTo>
                    <a:pt x="2710" y="3466"/>
                  </a:lnTo>
                  <a:close/>
                  <a:moveTo>
                    <a:pt x="2395" y="0"/>
                  </a:moveTo>
                  <a:cubicBezTo>
                    <a:pt x="1450" y="0"/>
                    <a:pt x="694" y="756"/>
                    <a:pt x="694" y="1702"/>
                  </a:cubicBezTo>
                  <a:cubicBezTo>
                    <a:pt x="694" y="2206"/>
                    <a:pt x="946" y="2678"/>
                    <a:pt x="1292" y="2993"/>
                  </a:cubicBezTo>
                  <a:cubicBezTo>
                    <a:pt x="536" y="3403"/>
                    <a:pt x="1" y="4222"/>
                    <a:pt x="1" y="5136"/>
                  </a:cubicBezTo>
                  <a:lnTo>
                    <a:pt x="1" y="7215"/>
                  </a:lnTo>
                  <a:cubicBezTo>
                    <a:pt x="1" y="7656"/>
                    <a:pt x="253" y="8034"/>
                    <a:pt x="662" y="8192"/>
                  </a:cubicBezTo>
                  <a:lnTo>
                    <a:pt x="662" y="10649"/>
                  </a:lnTo>
                  <a:cubicBezTo>
                    <a:pt x="662" y="11184"/>
                    <a:pt x="1135" y="11657"/>
                    <a:pt x="1670" y="11657"/>
                  </a:cubicBezTo>
                  <a:lnTo>
                    <a:pt x="3056" y="11657"/>
                  </a:lnTo>
                  <a:cubicBezTo>
                    <a:pt x="3624" y="11657"/>
                    <a:pt x="4096" y="11184"/>
                    <a:pt x="4096" y="10649"/>
                  </a:cubicBezTo>
                  <a:lnTo>
                    <a:pt x="4096" y="8192"/>
                  </a:lnTo>
                  <a:cubicBezTo>
                    <a:pt x="4348" y="8065"/>
                    <a:pt x="4600" y="7876"/>
                    <a:pt x="4726" y="7561"/>
                  </a:cubicBezTo>
                  <a:lnTo>
                    <a:pt x="9988" y="7561"/>
                  </a:lnTo>
                  <a:cubicBezTo>
                    <a:pt x="10555" y="7561"/>
                    <a:pt x="11027" y="7089"/>
                    <a:pt x="11027" y="6553"/>
                  </a:cubicBezTo>
                  <a:lnTo>
                    <a:pt x="11027" y="662"/>
                  </a:lnTo>
                  <a:lnTo>
                    <a:pt x="11374" y="662"/>
                  </a:lnTo>
                  <a:cubicBezTo>
                    <a:pt x="11563" y="662"/>
                    <a:pt x="11720" y="504"/>
                    <a:pt x="11720" y="315"/>
                  </a:cubicBezTo>
                  <a:cubicBezTo>
                    <a:pt x="11720" y="158"/>
                    <a:pt x="11563" y="0"/>
                    <a:pt x="113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44"/>
            <p:cNvSpPr/>
            <p:nvPr/>
          </p:nvSpPr>
          <p:spPr>
            <a:xfrm>
              <a:off x="-5496575" y="2072625"/>
              <a:ext cx="102425" cy="102425"/>
            </a:xfrm>
            <a:custGeom>
              <a:rect b="b" l="l" r="r" t="t"/>
              <a:pathLst>
                <a:path extrusionOk="0" h="4097" w="4097">
                  <a:moveTo>
                    <a:pt x="2395" y="725"/>
                  </a:moveTo>
                  <a:cubicBezTo>
                    <a:pt x="2867" y="851"/>
                    <a:pt x="3245" y="1229"/>
                    <a:pt x="3371" y="1733"/>
                  </a:cubicBezTo>
                  <a:lnTo>
                    <a:pt x="2395" y="1733"/>
                  </a:lnTo>
                  <a:lnTo>
                    <a:pt x="2395" y="725"/>
                  </a:lnTo>
                  <a:close/>
                  <a:moveTo>
                    <a:pt x="1733" y="757"/>
                  </a:moveTo>
                  <a:lnTo>
                    <a:pt x="1733" y="2080"/>
                  </a:lnTo>
                  <a:cubicBezTo>
                    <a:pt x="1733" y="2269"/>
                    <a:pt x="1891" y="2426"/>
                    <a:pt x="2080" y="2426"/>
                  </a:cubicBezTo>
                  <a:lnTo>
                    <a:pt x="3403" y="2426"/>
                  </a:lnTo>
                  <a:cubicBezTo>
                    <a:pt x="3245" y="3025"/>
                    <a:pt x="2741" y="3466"/>
                    <a:pt x="2080" y="3466"/>
                  </a:cubicBezTo>
                  <a:cubicBezTo>
                    <a:pt x="1324" y="3466"/>
                    <a:pt x="693" y="2836"/>
                    <a:pt x="693" y="2080"/>
                  </a:cubicBezTo>
                  <a:cubicBezTo>
                    <a:pt x="693" y="1418"/>
                    <a:pt x="1135" y="851"/>
                    <a:pt x="1733" y="757"/>
                  </a:cubicBezTo>
                  <a:close/>
                  <a:moveTo>
                    <a:pt x="2048" y="0"/>
                  </a:moveTo>
                  <a:cubicBezTo>
                    <a:pt x="883" y="0"/>
                    <a:pt x="0" y="914"/>
                    <a:pt x="0" y="2048"/>
                  </a:cubicBezTo>
                  <a:cubicBezTo>
                    <a:pt x="0" y="3182"/>
                    <a:pt x="946" y="4096"/>
                    <a:pt x="2048" y="4096"/>
                  </a:cubicBezTo>
                  <a:cubicBezTo>
                    <a:pt x="3182" y="4096"/>
                    <a:pt x="4096" y="3182"/>
                    <a:pt x="4096" y="2048"/>
                  </a:cubicBezTo>
                  <a:cubicBezTo>
                    <a:pt x="4096" y="914"/>
                    <a:pt x="3182" y="0"/>
                    <a:pt x="20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1" name="Google Shape;1171;p44"/>
          <p:cNvGrpSpPr/>
          <p:nvPr/>
        </p:nvGrpSpPr>
        <p:grpSpPr>
          <a:xfrm>
            <a:off x="5194821" y="2189016"/>
            <a:ext cx="365751" cy="365749"/>
            <a:chOff x="-5276050" y="2037975"/>
            <a:chExt cx="292250" cy="292225"/>
          </a:xfrm>
        </p:grpSpPr>
        <p:sp>
          <p:nvSpPr>
            <p:cNvPr id="1172" name="Google Shape;1172;p44"/>
            <p:cNvSpPr/>
            <p:nvPr/>
          </p:nvSpPr>
          <p:spPr>
            <a:xfrm>
              <a:off x="-5102775" y="2211250"/>
              <a:ext cx="51225" cy="49650"/>
            </a:xfrm>
            <a:custGeom>
              <a:rect b="b" l="l" r="r" t="t"/>
              <a:pathLst>
                <a:path extrusionOk="0" h="1986" w="2049">
                  <a:moveTo>
                    <a:pt x="343" y="0"/>
                  </a:moveTo>
                  <a:cubicBezTo>
                    <a:pt x="253" y="0"/>
                    <a:pt x="158" y="32"/>
                    <a:pt x="95" y="95"/>
                  </a:cubicBezTo>
                  <a:cubicBezTo>
                    <a:pt x="1" y="189"/>
                    <a:pt x="1" y="441"/>
                    <a:pt x="95" y="536"/>
                  </a:cubicBezTo>
                  <a:lnTo>
                    <a:pt x="536" y="977"/>
                  </a:lnTo>
                  <a:lnTo>
                    <a:pt x="95" y="1418"/>
                  </a:lnTo>
                  <a:cubicBezTo>
                    <a:pt x="1" y="1544"/>
                    <a:pt x="1" y="1765"/>
                    <a:pt x="95" y="1891"/>
                  </a:cubicBezTo>
                  <a:cubicBezTo>
                    <a:pt x="158" y="1954"/>
                    <a:pt x="253" y="1985"/>
                    <a:pt x="343" y="1985"/>
                  </a:cubicBezTo>
                  <a:cubicBezTo>
                    <a:pt x="434" y="1985"/>
                    <a:pt x="521" y="1954"/>
                    <a:pt x="568" y="1891"/>
                  </a:cubicBezTo>
                  <a:lnTo>
                    <a:pt x="1009" y="1450"/>
                  </a:lnTo>
                  <a:lnTo>
                    <a:pt x="1450" y="1891"/>
                  </a:lnTo>
                  <a:cubicBezTo>
                    <a:pt x="1513" y="1954"/>
                    <a:pt x="1600" y="1985"/>
                    <a:pt x="1686" y="1985"/>
                  </a:cubicBezTo>
                  <a:cubicBezTo>
                    <a:pt x="1773" y="1985"/>
                    <a:pt x="1860" y="1954"/>
                    <a:pt x="1923" y="1891"/>
                  </a:cubicBezTo>
                  <a:cubicBezTo>
                    <a:pt x="2049" y="1765"/>
                    <a:pt x="2049" y="1544"/>
                    <a:pt x="1923" y="1418"/>
                  </a:cubicBezTo>
                  <a:lnTo>
                    <a:pt x="1482" y="977"/>
                  </a:lnTo>
                  <a:lnTo>
                    <a:pt x="1923" y="536"/>
                  </a:lnTo>
                  <a:cubicBezTo>
                    <a:pt x="2049" y="441"/>
                    <a:pt x="2049" y="189"/>
                    <a:pt x="1923" y="95"/>
                  </a:cubicBezTo>
                  <a:cubicBezTo>
                    <a:pt x="1860" y="32"/>
                    <a:pt x="1773" y="0"/>
                    <a:pt x="1686" y="0"/>
                  </a:cubicBezTo>
                  <a:cubicBezTo>
                    <a:pt x="1600" y="0"/>
                    <a:pt x="1513" y="32"/>
                    <a:pt x="1450" y="95"/>
                  </a:cubicBezTo>
                  <a:lnTo>
                    <a:pt x="1009" y="504"/>
                  </a:lnTo>
                  <a:lnTo>
                    <a:pt x="568" y="95"/>
                  </a:lnTo>
                  <a:cubicBezTo>
                    <a:pt x="521" y="32"/>
                    <a:pt x="434" y="0"/>
                    <a:pt x="3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44"/>
            <p:cNvSpPr/>
            <p:nvPr/>
          </p:nvSpPr>
          <p:spPr>
            <a:xfrm>
              <a:off x="-5224050" y="2107875"/>
              <a:ext cx="51200" cy="49825"/>
            </a:xfrm>
            <a:custGeom>
              <a:rect b="b" l="l" r="r" t="t"/>
              <a:pathLst>
                <a:path extrusionOk="0" h="1993" w="2048">
                  <a:moveTo>
                    <a:pt x="351" y="0"/>
                  </a:moveTo>
                  <a:cubicBezTo>
                    <a:pt x="260" y="0"/>
                    <a:pt x="173" y="24"/>
                    <a:pt x="126" y="71"/>
                  </a:cubicBezTo>
                  <a:cubicBezTo>
                    <a:pt x="0" y="197"/>
                    <a:pt x="0" y="449"/>
                    <a:pt x="126" y="544"/>
                  </a:cubicBezTo>
                  <a:lnTo>
                    <a:pt x="536" y="985"/>
                  </a:lnTo>
                  <a:lnTo>
                    <a:pt x="126" y="1426"/>
                  </a:lnTo>
                  <a:cubicBezTo>
                    <a:pt x="0" y="1552"/>
                    <a:pt x="0" y="1772"/>
                    <a:pt x="126" y="1898"/>
                  </a:cubicBezTo>
                  <a:cubicBezTo>
                    <a:pt x="173" y="1961"/>
                    <a:pt x="260" y="1993"/>
                    <a:pt x="351" y="1993"/>
                  </a:cubicBezTo>
                  <a:cubicBezTo>
                    <a:pt x="441" y="1993"/>
                    <a:pt x="536" y="1961"/>
                    <a:pt x="599" y="1898"/>
                  </a:cubicBezTo>
                  <a:lnTo>
                    <a:pt x="1008" y="1457"/>
                  </a:lnTo>
                  <a:lnTo>
                    <a:pt x="1449" y="1898"/>
                  </a:lnTo>
                  <a:cubicBezTo>
                    <a:pt x="1512" y="1961"/>
                    <a:pt x="1599" y="1993"/>
                    <a:pt x="1686" y="1993"/>
                  </a:cubicBezTo>
                  <a:cubicBezTo>
                    <a:pt x="1772" y="1993"/>
                    <a:pt x="1859" y="1961"/>
                    <a:pt x="1922" y="1898"/>
                  </a:cubicBezTo>
                  <a:cubicBezTo>
                    <a:pt x="2048" y="1772"/>
                    <a:pt x="2048" y="1520"/>
                    <a:pt x="1922" y="1426"/>
                  </a:cubicBezTo>
                  <a:lnTo>
                    <a:pt x="1481" y="985"/>
                  </a:lnTo>
                  <a:lnTo>
                    <a:pt x="1922" y="544"/>
                  </a:lnTo>
                  <a:cubicBezTo>
                    <a:pt x="2048" y="449"/>
                    <a:pt x="2048" y="197"/>
                    <a:pt x="1922" y="71"/>
                  </a:cubicBezTo>
                  <a:cubicBezTo>
                    <a:pt x="1875" y="24"/>
                    <a:pt x="1788" y="0"/>
                    <a:pt x="1697" y="0"/>
                  </a:cubicBezTo>
                  <a:cubicBezTo>
                    <a:pt x="1607" y="0"/>
                    <a:pt x="1512" y="24"/>
                    <a:pt x="1449" y="71"/>
                  </a:cubicBezTo>
                  <a:lnTo>
                    <a:pt x="1008" y="512"/>
                  </a:lnTo>
                  <a:lnTo>
                    <a:pt x="599" y="71"/>
                  </a:lnTo>
                  <a:cubicBezTo>
                    <a:pt x="536" y="24"/>
                    <a:pt x="441" y="0"/>
                    <a:pt x="3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44"/>
            <p:cNvSpPr/>
            <p:nvPr/>
          </p:nvSpPr>
          <p:spPr>
            <a:xfrm>
              <a:off x="-5276050" y="2037975"/>
              <a:ext cx="292250" cy="292225"/>
            </a:xfrm>
            <a:custGeom>
              <a:rect b="b" l="l" r="r" t="t"/>
              <a:pathLst>
                <a:path extrusionOk="0" h="11689" w="11690">
                  <a:moveTo>
                    <a:pt x="10334" y="3119"/>
                  </a:moveTo>
                  <a:cubicBezTo>
                    <a:pt x="10712" y="3119"/>
                    <a:pt x="11028" y="3403"/>
                    <a:pt x="11028" y="3781"/>
                  </a:cubicBezTo>
                  <a:cubicBezTo>
                    <a:pt x="11028" y="4190"/>
                    <a:pt x="10712" y="4442"/>
                    <a:pt x="10334" y="4442"/>
                  </a:cubicBezTo>
                  <a:cubicBezTo>
                    <a:pt x="9956" y="4442"/>
                    <a:pt x="9673" y="4127"/>
                    <a:pt x="9673" y="3781"/>
                  </a:cubicBezTo>
                  <a:cubicBezTo>
                    <a:pt x="9673" y="3403"/>
                    <a:pt x="9988" y="3119"/>
                    <a:pt x="10334" y="3119"/>
                  </a:cubicBezTo>
                  <a:close/>
                  <a:moveTo>
                    <a:pt x="4443" y="7593"/>
                  </a:moveTo>
                  <a:cubicBezTo>
                    <a:pt x="4853" y="7593"/>
                    <a:pt x="5105" y="7908"/>
                    <a:pt x="5105" y="8255"/>
                  </a:cubicBezTo>
                  <a:cubicBezTo>
                    <a:pt x="5105" y="8664"/>
                    <a:pt x="4790" y="8948"/>
                    <a:pt x="4443" y="8948"/>
                  </a:cubicBezTo>
                  <a:cubicBezTo>
                    <a:pt x="4065" y="8948"/>
                    <a:pt x="3781" y="8633"/>
                    <a:pt x="3781" y="8255"/>
                  </a:cubicBezTo>
                  <a:cubicBezTo>
                    <a:pt x="3781" y="7876"/>
                    <a:pt x="4096" y="7593"/>
                    <a:pt x="4443" y="7593"/>
                  </a:cubicBezTo>
                  <a:close/>
                  <a:moveTo>
                    <a:pt x="5829" y="725"/>
                  </a:moveTo>
                  <a:cubicBezTo>
                    <a:pt x="7341" y="725"/>
                    <a:pt x="8822" y="1386"/>
                    <a:pt x="9799" y="2521"/>
                  </a:cubicBezTo>
                  <a:cubicBezTo>
                    <a:pt x="9326" y="2710"/>
                    <a:pt x="8980" y="3245"/>
                    <a:pt x="8980" y="3781"/>
                  </a:cubicBezTo>
                  <a:cubicBezTo>
                    <a:pt x="8980" y="3718"/>
                    <a:pt x="8917" y="3623"/>
                    <a:pt x="8885" y="3560"/>
                  </a:cubicBezTo>
                  <a:lnTo>
                    <a:pt x="8854" y="3497"/>
                  </a:lnTo>
                  <a:lnTo>
                    <a:pt x="8192" y="2836"/>
                  </a:lnTo>
                  <a:cubicBezTo>
                    <a:pt x="8129" y="2773"/>
                    <a:pt x="8035" y="2741"/>
                    <a:pt x="7944" y="2741"/>
                  </a:cubicBezTo>
                  <a:cubicBezTo>
                    <a:pt x="7853" y="2741"/>
                    <a:pt x="7767" y="2773"/>
                    <a:pt x="7719" y="2836"/>
                  </a:cubicBezTo>
                  <a:cubicBezTo>
                    <a:pt x="7593" y="2962"/>
                    <a:pt x="7593" y="3182"/>
                    <a:pt x="7719" y="3308"/>
                  </a:cubicBezTo>
                  <a:lnTo>
                    <a:pt x="7814" y="3434"/>
                  </a:lnTo>
                  <a:cubicBezTo>
                    <a:pt x="6869" y="3466"/>
                    <a:pt x="5987" y="3875"/>
                    <a:pt x="5262" y="4568"/>
                  </a:cubicBezTo>
                  <a:cubicBezTo>
                    <a:pt x="4600" y="5230"/>
                    <a:pt x="4254" y="6081"/>
                    <a:pt x="4159" y="6963"/>
                  </a:cubicBezTo>
                  <a:cubicBezTo>
                    <a:pt x="3561" y="7120"/>
                    <a:pt x="3151" y="7656"/>
                    <a:pt x="3151" y="8318"/>
                  </a:cubicBezTo>
                  <a:cubicBezTo>
                    <a:pt x="3151" y="9074"/>
                    <a:pt x="3781" y="9704"/>
                    <a:pt x="4506" y="9704"/>
                  </a:cubicBezTo>
                  <a:cubicBezTo>
                    <a:pt x="5262" y="9704"/>
                    <a:pt x="5892" y="9074"/>
                    <a:pt x="5892" y="8318"/>
                  </a:cubicBezTo>
                  <a:cubicBezTo>
                    <a:pt x="5892" y="7687"/>
                    <a:pt x="5451" y="7120"/>
                    <a:pt x="4884" y="6963"/>
                  </a:cubicBezTo>
                  <a:cubicBezTo>
                    <a:pt x="5042" y="5482"/>
                    <a:pt x="6302" y="4222"/>
                    <a:pt x="7814" y="4127"/>
                  </a:cubicBezTo>
                  <a:lnTo>
                    <a:pt x="7814" y="4127"/>
                  </a:lnTo>
                  <a:lnTo>
                    <a:pt x="7751" y="4222"/>
                  </a:lnTo>
                  <a:cubicBezTo>
                    <a:pt x="7625" y="4348"/>
                    <a:pt x="7625" y="4568"/>
                    <a:pt x="7751" y="4694"/>
                  </a:cubicBezTo>
                  <a:cubicBezTo>
                    <a:pt x="7814" y="4757"/>
                    <a:pt x="7901" y="4789"/>
                    <a:pt x="7987" y="4789"/>
                  </a:cubicBezTo>
                  <a:cubicBezTo>
                    <a:pt x="8074" y="4789"/>
                    <a:pt x="8161" y="4757"/>
                    <a:pt x="8224" y="4694"/>
                  </a:cubicBezTo>
                  <a:lnTo>
                    <a:pt x="8885" y="4033"/>
                  </a:lnTo>
                  <a:cubicBezTo>
                    <a:pt x="8980" y="3938"/>
                    <a:pt x="9011" y="3875"/>
                    <a:pt x="9011" y="3781"/>
                  </a:cubicBezTo>
                  <a:cubicBezTo>
                    <a:pt x="9011" y="4537"/>
                    <a:pt x="9641" y="5167"/>
                    <a:pt x="10397" y="5167"/>
                  </a:cubicBezTo>
                  <a:cubicBezTo>
                    <a:pt x="10618" y="5167"/>
                    <a:pt x="10807" y="5136"/>
                    <a:pt x="11028" y="5010"/>
                  </a:cubicBezTo>
                  <a:cubicBezTo>
                    <a:pt x="11059" y="5293"/>
                    <a:pt x="11091" y="5545"/>
                    <a:pt x="11091" y="5829"/>
                  </a:cubicBezTo>
                  <a:cubicBezTo>
                    <a:pt x="11028" y="8696"/>
                    <a:pt x="8696" y="11027"/>
                    <a:pt x="5829" y="11027"/>
                  </a:cubicBezTo>
                  <a:cubicBezTo>
                    <a:pt x="2994" y="11027"/>
                    <a:pt x="694" y="8696"/>
                    <a:pt x="694" y="5829"/>
                  </a:cubicBezTo>
                  <a:cubicBezTo>
                    <a:pt x="694" y="2993"/>
                    <a:pt x="2994" y="725"/>
                    <a:pt x="5829" y="725"/>
                  </a:cubicBezTo>
                  <a:close/>
                  <a:moveTo>
                    <a:pt x="5829" y="0"/>
                  </a:moveTo>
                  <a:cubicBezTo>
                    <a:pt x="2584" y="0"/>
                    <a:pt x="1" y="2615"/>
                    <a:pt x="1" y="5829"/>
                  </a:cubicBezTo>
                  <a:cubicBezTo>
                    <a:pt x="1" y="7404"/>
                    <a:pt x="599" y="8853"/>
                    <a:pt x="1702" y="9956"/>
                  </a:cubicBezTo>
                  <a:cubicBezTo>
                    <a:pt x="2773" y="11058"/>
                    <a:pt x="4254" y="11689"/>
                    <a:pt x="5829" y="11689"/>
                  </a:cubicBezTo>
                  <a:cubicBezTo>
                    <a:pt x="6617" y="11689"/>
                    <a:pt x="7341" y="11531"/>
                    <a:pt x="8098" y="11216"/>
                  </a:cubicBezTo>
                  <a:cubicBezTo>
                    <a:pt x="8822" y="10901"/>
                    <a:pt x="9452" y="10523"/>
                    <a:pt x="9956" y="9956"/>
                  </a:cubicBezTo>
                  <a:cubicBezTo>
                    <a:pt x="10492" y="9420"/>
                    <a:pt x="10901" y="8790"/>
                    <a:pt x="11217" y="8128"/>
                  </a:cubicBezTo>
                  <a:cubicBezTo>
                    <a:pt x="11532" y="7404"/>
                    <a:pt x="11689" y="6616"/>
                    <a:pt x="11689" y="5829"/>
                  </a:cubicBezTo>
                  <a:cubicBezTo>
                    <a:pt x="11689" y="5356"/>
                    <a:pt x="11658" y="4884"/>
                    <a:pt x="11532" y="4442"/>
                  </a:cubicBezTo>
                  <a:cubicBezTo>
                    <a:pt x="11595" y="4253"/>
                    <a:pt x="11689" y="4033"/>
                    <a:pt x="11689" y="3781"/>
                  </a:cubicBezTo>
                  <a:cubicBezTo>
                    <a:pt x="11689" y="3119"/>
                    <a:pt x="11217" y="2552"/>
                    <a:pt x="10586" y="2458"/>
                  </a:cubicBezTo>
                  <a:cubicBezTo>
                    <a:pt x="9484" y="945"/>
                    <a:pt x="7719" y="0"/>
                    <a:pt x="582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1178" name="Shape 1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" name="Google Shape;1179;p45"/>
          <p:cNvSpPr txBox="1"/>
          <p:nvPr>
            <p:ph idx="4294967295" type="title"/>
          </p:nvPr>
        </p:nvSpPr>
        <p:spPr>
          <a:xfrm>
            <a:off x="1048350" y="323850"/>
            <a:ext cx="70473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Instructions for use (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free users)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0" name="Google Shape;1180;p45"/>
          <p:cNvSpPr txBox="1"/>
          <p:nvPr>
            <p:ph idx="4294967295" type="body"/>
          </p:nvPr>
        </p:nvSpPr>
        <p:spPr>
          <a:xfrm>
            <a:off x="1048350" y="690275"/>
            <a:ext cx="7047300" cy="4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 order to use this template, you must credit </a:t>
            </a:r>
            <a:r>
              <a:rPr b="1" lang="en" sz="1000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1" lang="en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lidesgo</a:t>
            </a:r>
            <a:r>
              <a:rPr lang="en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by keeping the Thanks slide.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allowed to:</a:t>
            </a:r>
            <a:endParaRPr b="1" sz="1000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Modify this template.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it for both personal and commercial purposes.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not allowed to:</a:t>
            </a:r>
            <a:endParaRPr b="1" sz="1000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Sublicense, sell or rent any of Slidesgo Content (or a modified version of Slidesgo Content).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Distribute this Slidesgo Template (or a modified version of this Slidesgo Template) or include it in a database or in any other product or service that offers downloadable images, icons or presentations that may be subject to distribution or resale.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any of the elements that are part of this Slidesgo Template in an isolated and separated way from this Template.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Delete the “Thanks” or “Credits” slide.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Register any of the elements that are part of this template as a trademark or logo, or register it as a work in an intellectual property registry or similar.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1" name="Google Shape;1181;p45"/>
          <p:cNvSpPr txBox="1"/>
          <p:nvPr/>
        </p:nvSpPr>
        <p:spPr>
          <a:xfrm>
            <a:off x="1048350" y="4314290"/>
            <a:ext cx="7047300" cy="4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For more information about editing slides, please </a:t>
            </a:r>
            <a:r>
              <a:rPr lang="en" sz="900">
                <a:solidFill>
                  <a:srgbClr val="FFFFFF"/>
                </a:solidFill>
              </a:rPr>
              <a:t>read </a:t>
            </a:r>
            <a:r>
              <a:rPr lang="en" sz="1000">
                <a:solidFill>
                  <a:srgbClr val="FFFFFF"/>
                </a:solidFill>
              </a:rPr>
              <a:t>our FAQs or visit Slidesgo School: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869FB2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https://slidesgo.com/faqs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>
                <a:solidFill>
                  <a:srgbClr val="FFFFFF"/>
                </a:solidFill>
              </a:rPr>
              <a:t>and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 u="sng">
                <a:solidFill>
                  <a:srgbClr val="869FB2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https://slidesgo.com/slidesgo-school</a:t>
            </a:r>
            <a:endParaRPr sz="1000" u="sng">
              <a:solidFill>
                <a:srgbClr val="869FB2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1185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" name="Google Shape;1186;p46"/>
          <p:cNvSpPr txBox="1"/>
          <p:nvPr>
            <p:ph idx="4294967295" type="title"/>
          </p:nvPr>
        </p:nvSpPr>
        <p:spPr>
          <a:xfrm>
            <a:off x="1048350" y="323850"/>
            <a:ext cx="70473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Instructions for use (premium users)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7" name="Google Shape;1187;p46"/>
          <p:cNvSpPr txBox="1"/>
          <p:nvPr>
            <p:ph idx="4294967295" type="body"/>
          </p:nvPr>
        </p:nvSpPr>
        <p:spPr>
          <a:xfrm>
            <a:off x="1048350" y="690275"/>
            <a:ext cx="7047300" cy="4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 order to use this template, you must be a Premium user on </a:t>
            </a:r>
            <a:r>
              <a:rPr b="1" lang="en" sz="1000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1" lang="en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lidesgo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allowed to:</a:t>
            </a:r>
            <a:endParaRPr b="1" sz="1000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Modify this template.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it for both personal and commercial purposes.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Hide or delete the “Thanks” slide and the mention to Slidesgo in the credits.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Share this template in an editable format with people who are not part of your team.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not allowed to:</a:t>
            </a:r>
            <a:endParaRPr b="1" sz="1000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Sublicense, sell or rent this Slidesgo Template (or a modified version of this Slidesgo Template).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Distribute this Slidesgo Template (or a modified version of this Slidesgo Template) or include it in a database or in any other product or service that offers downloadable images, icons or presentations that may be subject to distribution or resale.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any of the elements that are part of this Slidesgo Template in an isolated and separated way from this Template.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Register any of the elements that are part of this template as a trademark or logo, or register it as a work in an intellectual property registry or similar.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8" name="Google Shape;1188;p46"/>
          <p:cNvSpPr txBox="1"/>
          <p:nvPr>
            <p:ph idx="4294967295" type="body"/>
          </p:nvPr>
        </p:nvSpPr>
        <p:spPr>
          <a:xfrm>
            <a:off x="1048350" y="4314290"/>
            <a:ext cx="7047300" cy="4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For more information about editing slides, please </a:t>
            </a:r>
            <a:r>
              <a:rPr lang="en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read </a:t>
            </a: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our FAQs or visit Slidesgo School: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https://slidesgo.com/faqs</a:t>
            </a: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000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https://slidesgo.com/slidesgo-school</a:t>
            </a:r>
            <a:endParaRPr sz="1000" u="sng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1192" name="Shape 1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Google Shape;1193;p47"/>
          <p:cNvSpPr txBox="1"/>
          <p:nvPr>
            <p:ph idx="4294967295" type="title"/>
          </p:nvPr>
        </p:nvSpPr>
        <p:spPr>
          <a:xfrm>
            <a:off x="1068100" y="533189"/>
            <a:ext cx="70473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Infographics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4" name="Google Shape;1194;p47"/>
          <p:cNvSpPr txBox="1"/>
          <p:nvPr>
            <p:ph idx="4294967295" type="body"/>
          </p:nvPr>
        </p:nvSpPr>
        <p:spPr>
          <a:xfrm>
            <a:off x="814075" y="1275800"/>
            <a:ext cx="6980400" cy="3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add and edit some </a:t>
            </a:r>
            <a:r>
              <a:rPr b="1" lang="en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</a:t>
            </a:r>
            <a:r>
              <a:rPr b="1" lang="en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nfographics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 your presentation to show your data in a visual way.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5" name="Google Shape;1195;p47"/>
          <p:cNvSpPr txBox="1"/>
          <p:nvPr/>
        </p:nvSpPr>
        <p:spPr>
          <a:xfrm>
            <a:off x="715075" y="1640334"/>
            <a:ext cx="5571300" cy="29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Choose your favourite infographic and insert it in your presentation using Ctrl C + Ctrl V or Cmd C + Cmd V in Mac.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Select one of the parts and </a:t>
            </a:r>
            <a:r>
              <a:rPr b="1" lang="en" sz="1100">
                <a:solidFill>
                  <a:srgbClr val="869FB2"/>
                </a:solidFill>
              </a:rPr>
              <a:t>ungroup</a:t>
            </a:r>
            <a:r>
              <a:rPr lang="en" sz="1100">
                <a:solidFill>
                  <a:srgbClr val="FFFFFF"/>
                </a:solidFill>
              </a:rPr>
              <a:t> it by right-clicking and choosing “Ungroup”. 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b="1" lang="en" sz="1100">
                <a:solidFill>
                  <a:srgbClr val="869FB2"/>
                </a:solidFill>
              </a:rPr>
              <a:t>Change the color</a:t>
            </a:r>
            <a:r>
              <a:rPr lang="en" sz="1100">
                <a:solidFill>
                  <a:srgbClr val="FFFFFF"/>
                </a:solidFill>
              </a:rPr>
              <a:t> by clicking on the paint bucket. 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Then </a:t>
            </a:r>
            <a:r>
              <a:rPr b="1" lang="en" sz="1100">
                <a:solidFill>
                  <a:srgbClr val="869FB2"/>
                </a:solidFill>
              </a:rPr>
              <a:t>resize</a:t>
            </a:r>
            <a:r>
              <a:rPr lang="en" sz="1100">
                <a:solidFill>
                  <a:srgbClr val="FFFFFF"/>
                </a:solidFill>
              </a:rPr>
              <a:t> the element by clicking and dragging one of the square-shaped points of its bounding box (the cursor should look like a double-headed arrow). Remember to hold Shift while dragging to keep the proportions.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b="1" lang="en" sz="1100">
                <a:solidFill>
                  <a:srgbClr val="869FB2"/>
                </a:solidFill>
              </a:rPr>
              <a:t>Group</a:t>
            </a:r>
            <a:r>
              <a:rPr lang="en" sz="1100">
                <a:solidFill>
                  <a:srgbClr val="FFFFFF"/>
                </a:solidFill>
              </a:rPr>
              <a:t> the elements again by selecting them, right-clicking and choosing “Group”.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Repeat the steps above with the other parts and when you’re done editing, copy the end result and paste it into your presentation.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Remember to choose the</a:t>
            </a:r>
            <a:r>
              <a:rPr lang="en" sz="1100">
                <a:solidFill>
                  <a:srgbClr val="78909C"/>
                </a:solidFill>
              </a:rPr>
              <a:t> </a:t>
            </a:r>
            <a:r>
              <a:rPr lang="en" sz="1100">
                <a:solidFill>
                  <a:srgbClr val="869FB2"/>
                </a:solidFill>
              </a:rPr>
              <a:t>“</a:t>
            </a:r>
            <a:r>
              <a:rPr b="1" lang="en" sz="1100">
                <a:solidFill>
                  <a:srgbClr val="869FB2"/>
                </a:solidFill>
              </a:rPr>
              <a:t>Keep source formatting</a:t>
            </a:r>
            <a:r>
              <a:rPr lang="en" sz="1100">
                <a:solidFill>
                  <a:srgbClr val="869FB2"/>
                </a:solidFill>
              </a:rPr>
              <a:t>”</a:t>
            </a:r>
            <a:r>
              <a:rPr lang="en" sz="1100">
                <a:solidFill>
                  <a:srgbClr val="FFFFFF"/>
                </a:solidFill>
              </a:rPr>
              <a:t> option so that it keeps the design. For more info, please visit </a:t>
            </a:r>
            <a:r>
              <a:rPr b="1" lang="en" sz="1100">
                <a:solidFill>
                  <a:srgbClr val="869FB2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 School</a:t>
            </a:r>
            <a:r>
              <a:rPr lang="en" sz="1100">
                <a:solidFill>
                  <a:srgbClr val="FFFFFF"/>
                </a:solidFill>
              </a:rPr>
              <a:t>.</a:t>
            </a:r>
            <a:endParaRPr sz="1100"/>
          </a:p>
        </p:txBody>
      </p:sp>
      <p:grpSp>
        <p:nvGrpSpPr>
          <p:cNvPr id="1196" name="Google Shape;1196;p47"/>
          <p:cNvGrpSpPr/>
          <p:nvPr/>
        </p:nvGrpSpPr>
        <p:grpSpPr>
          <a:xfrm>
            <a:off x="6874322" y="1729557"/>
            <a:ext cx="1446116" cy="2858697"/>
            <a:chOff x="6529419" y="1729630"/>
            <a:chExt cx="1480463" cy="2926594"/>
          </a:xfrm>
        </p:grpSpPr>
        <p:grpSp>
          <p:nvGrpSpPr>
            <p:cNvPr id="1197" name="Google Shape;1197;p47"/>
            <p:cNvGrpSpPr/>
            <p:nvPr/>
          </p:nvGrpSpPr>
          <p:grpSpPr>
            <a:xfrm>
              <a:off x="6556801" y="1729630"/>
              <a:ext cx="956596" cy="944294"/>
              <a:chOff x="3800319" y="1244877"/>
              <a:chExt cx="1098904" cy="1084772"/>
            </a:xfrm>
          </p:grpSpPr>
          <p:grpSp>
            <p:nvGrpSpPr>
              <p:cNvPr id="1198" name="Google Shape;1198;p47"/>
              <p:cNvGrpSpPr/>
              <p:nvPr/>
            </p:nvGrpSpPr>
            <p:grpSpPr>
              <a:xfrm>
                <a:off x="3800319" y="1244877"/>
                <a:ext cx="1098904" cy="1084772"/>
                <a:chOff x="3800319" y="1244877"/>
                <a:chExt cx="1098904" cy="1084772"/>
              </a:xfrm>
            </p:grpSpPr>
            <p:sp>
              <p:nvSpPr>
                <p:cNvPr id="1199" name="Google Shape;1199;p47"/>
                <p:cNvSpPr/>
                <p:nvPr/>
              </p:nvSpPr>
              <p:spPr>
                <a:xfrm>
                  <a:off x="3800319" y="1244877"/>
                  <a:ext cx="1098904" cy="1084772"/>
                </a:xfrm>
                <a:custGeom>
                  <a:rect b="b" l="l" r="r" t="t"/>
                  <a:pathLst>
                    <a:path extrusionOk="0" h="45133" w="45721">
                      <a:moveTo>
                        <a:pt x="22825" y="1"/>
                      </a:moveTo>
                      <a:cubicBezTo>
                        <a:pt x="22054" y="1"/>
                        <a:pt x="21283" y="295"/>
                        <a:pt x="20693" y="885"/>
                      </a:cubicBezTo>
                      <a:lnTo>
                        <a:pt x="1179" y="20482"/>
                      </a:lnTo>
                      <a:cubicBezTo>
                        <a:pt x="0" y="21661"/>
                        <a:pt x="0" y="23566"/>
                        <a:pt x="1179" y="24733"/>
                      </a:cubicBezTo>
                      <a:lnTo>
                        <a:pt x="20777" y="44259"/>
                      </a:lnTo>
                      <a:cubicBezTo>
                        <a:pt x="21364" y="44841"/>
                        <a:pt x="22133" y="45133"/>
                        <a:pt x="22900" y="45133"/>
                      </a:cubicBezTo>
                      <a:cubicBezTo>
                        <a:pt x="23672" y="45133"/>
                        <a:pt x="24442" y="44838"/>
                        <a:pt x="25027" y="44247"/>
                      </a:cubicBezTo>
                      <a:lnTo>
                        <a:pt x="32873" y="36377"/>
                      </a:lnTo>
                      <a:cubicBezTo>
                        <a:pt x="33053" y="36197"/>
                        <a:pt x="33283" y="36110"/>
                        <a:pt x="33511" y="36110"/>
                      </a:cubicBezTo>
                      <a:cubicBezTo>
                        <a:pt x="33810" y="36110"/>
                        <a:pt x="34108" y="36260"/>
                        <a:pt x="34290" y="36544"/>
                      </a:cubicBezTo>
                      <a:cubicBezTo>
                        <a:pt x="34743" y="37246"/>
                        <a:pt x="35112" y="38020"/>
                        <a:pt x="35409" y="38806"/>
                      </a:cubicBezTo>
                      <a:cubicBezTo>
                        <a:pt x="35588" y="39294"/>
                        <a:pt x="35909" y="39735"/>
                        <a:pt x="36362" y="40080"/>
                      </a:cubicBezTo>
                      <a:cubicBezTo>
                        <a:pt x="36890" y="40489"/>
                        <a:pt x="37508" y="40695"/>
                        <a:pt x="38128" y="40695"/>
                      </a:cubicBezTo>
                      <a:cubicBezTo>
                        <a:pt x="38682" y="40695"/>
                        <a:pt x="39237" y="40530"/>
                        <a:pt x="39731" y="40199"/>
                      </a:cubicBezTo>
                      <a:cubicBezTo>
                        <a:pt x="41303" y="39127"/>
                        <a:pt x="41446" y="36984"/>
                        <a:pt x="40172" y="35710"/>
                      </a:cubicBezTo>
                      <a:cubicBezTo>
                        <a:pt x="39862" y="35401"/>
                        <a:pt x="39505" y="35186"/>
                        <a:pt x="39112" y="35044"/>
                      </a:cubicBezTo>
                      <a:cubicBezTo>
                        <a:pt x="38326" y="34758"/>
                        <a:pt x="37564" y="34401"/>
                        <a:pt x="36862" y="33948"/>
                      </a:cubicBezTo>
                      <a:cubicBezTo>
                        <a:pt x="36374" y="33639"/>
                        <a:pt x="36279" y="32960"/>
                        <a:pt x="36695" y="32543"/>
                      </a:cubicBezTo>
                      <a:lnTo>
                        <a:pt x="44553" y="24661"/>
                      </a:lnTo>
                      <a:cubicBezTo>
                        <a:pt x="45720" y="23483"/>
                        <a:pt x="45720" y="21578"/>
                        <a:pt x="44542" y="20399"/>
                      </a:cubicBezTo>
                      <a:lnTo>
                        <a:pt x="24956" y="885"/>
                      </a:lnTo>
                      <a:cubicBezTo>
                        <a:pt x="24366" y="295"/>
                        <a:pt x="23595" y="1"/>
                        <a:pt x="22825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00" name="Google Shape;1200;p47"/>
                <p:cNvSpPr/>
                <p:nvPr/>
              </p:nvSpPr>
              <p:spPr>
                <a:xfrm>
                  <a:off x="3884758" y="1311226"/>
                  <a:ext cx="287338" cy="287050"/>
                </a:xfrm>
                <a:custGeom>
                  <a:rect b="b" l="l" r="r" t="t"/>
                  <a:pathLst>
                    <a:path extrusionOk="0" h="11943" w="11955">
                      <a:moveTo>
                        <a:pt x="5978" y="1"/>
                      </a:moveTo>
                      <a:cubicBezTo>
                        <a:pt x="2679" y="1"/>
                        <a:pt x="1" y="2668"/>
                        <a:pt x="1" y="5966"/>
                      </a:cubicBezTo>
                      <a:cubicBezTo>
                        <a:pt x="1" y="9276"/>
                        <a:pt x="2679" y="11943"/>
                        <a:pt x="5978" y="11943"/>
                      </a:cubicBezTo>
                      <a:cubicBezTo>
                        <a:pt x="9276" y="11943"/>
                        <a:pt x="11954" y="9276"/>
                        <a:pt x="11954" y="5966"/>
                      </a:cubicBezTo>
                      <a:cubicBezTo>
                        <a:pt x="11954" y="2668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201" name="Google Shape;1201;p47"/>
              <p:cNvSpPr/>
              <p:nvPr/>
            </p:nvSpPr>
            <p:spPr>
              <a:xfrm>
                <a:off x="4162496" y="1599765"/>
                <a:ext cx="374561" cy="374975"/>
              </a:xfrm>
              <a:custGeom>
                <a:rect b="b" l="l" r="r" t="t"/>
                <a:pathLst>
                  <a:path extrusionOk="0" h="10872" w="10860">
                    <a:moveTo>
                      <a:pt x="5430" y="1"/>
                    </a:moveTo>
                    <a:cubicBezTo>
                      <a:pt x="3990" y="1"/>
                      <a:pt x="2608" y="560"/>
                      <a:pt x="1596" y="1584"/>
                    </a:cubicBezTo>
                    <a:cubicBezTo>
                      <a:pt x="561" y="2620"/>
                      <a:pt x="1" y="3989"/>
                      <a:pt x="1" y="5430"/>
                    </a:cubicBezTo>
                    <a:cubicBezTo>
                      <a:pt x="1" y="6561"/>
                      <a:pt x="346" y="7645"/>
                      <a:pt x="1001" y="8573"/>
                    </a:cubicBezTo>
                    <a:cubicBezTo>
                      <a:pt x="1632" y="9466"/>
                      <a:pt x="2513" y="10145"/>
                      <a:pt x="3537" y="10538"/>
                    </a:cubicBezTo>
                    <a:cubicBezTo>
                      <a:pt x="3559" y="10544"/>
                      <a:pt x="3579" y="10547"/>
                      <a:pt x="3599" y="10547"/>
                    </a:cubicBezTo>
                    <a:cubicBezTo>
                      <a:pt x="3656" y="10547"/>
                      <a:pt x="3704" y="10522"/>
                      <a:pt x="3740" y="10478"/>
                    </a:cubicBezTo>
                    <a:cubicBezTo>
                      <a:pt x="3763" y="10443"/>
                      <a:pt x="3763" y="10395"/>
                      <a:pt x="3763" y="10371"/>
                    </a:cubicBezTo>
                    <a:lnTo>
                      <a:pt x="3763" y="7275"/>
                    </a:lnTo>
                    <a:cubicBezTo>
                      <a:pt x="3763" y="7180"/>
                      <a:pt x="3692" y="7097"/>
                      <a:pt x="3585" y="7097"/>
                    </a:cubicBezTo>
                    <a:lnTo>
                      <a:pt x="2156" y="7097"/>
                    </a:lnTo>
                    <a:lnTo>
                      <a:pt x="2156" y="5835"/>
                    </a:lnTo>
                    <a:lnTo>
                      <a:pt x="3585" y="5835"/>
                    </a:lnTo>
                    <a:cubicBezTo>
                      <a:pt x="3680" y="5835"/>
                      <a:pt x="3763" y="5751"/>
                      <a:pt x="3763" y="5656"/>
                    </a:cubicBezTo>
                    <a:lnTo>
                      <a:pt x="3763" y="5430"/>
                    </a:lnTo>
                    <a:cubicBezTo>
                      <a:pt x="3763" y="3942"/>
                      <a:pt x="5180" y="2632"/>
                      <a:pt x="6799" y="2632"/>
                    </a:cubicBezTo>
                    <a:lnTo>
                      <a:pt x="7550" y="2632"/>
                    </a:lnTo>
                    <a:lnTo>
                      <a:pt x="7550" y="3894"/>
                    </a:lnTo>
                    <a:lnTo>
                      <a:pt x="6799" y="3894"/>
                    </a:lnTo>
                    <a:cubicBezTo>
                      <a:pt x="6311" y="3894"/>
                      <a:pt x="5883" y="4025"/>
                      <a:pt x="5561" y="4287"/>
                    </a:cubicBezTo>
                    <a:cubicBezTo>
                      <a:pt x="5228" y="4561"/>
                      <a:pt x="5025" y="4966"/>
                      <a:pt x="5025" y="5430"/>
                    </a:cubicBezTo>
                    <a:lnTo>
                      <a:pt x="5025" y="5656"/>
                    </a:lnTo>
                    <a:cubicBezTo>
                      <a:pt x="5025" y="5740"/>
                      <a:pt x="5109" y="5835"/>
                      <a:pt x="5204" y="5835"/>
                    </a:cubicBezTo>
                    <a:lnTo>
                      <a:pt x="5883" y="5835"/>
                    </a:lnTo>
                    <a:cubicBezTo>
                      <a:pt x="5966" y="5835"/>
                      <a:pt x="6061" y="5751"/>
                      <a:pt x="6061" y="5656"/>
                    </a:cubicBezTo>
                    <a:cubicBezTo>
                      <a:pt x="6061" y="5561"/>
                      <a:pt x="5978" y="5478"/>
                      <a:pt x="5883" y="5478"/>
                    </a:cubicBezTo>
                    <a:lnTo>
                      <a:pt x="5371" y="5478"/>
                    </a:lnTo>
                    <a:lnTo>
                      <a:pt x="5371" y="5418"/>
                    </a:lnTo>
                    <a:cubicBezTo>
                      <a:pt x="5371" y="4525"/>
                      <a:pt x="6145" y="4204"/>
                      <a:pt x="6799" y="4204"/>
                    </a:cubicBezTo>
                    <a:lnTo>
                      <a:pt x="7704" y="4204"/>
                    </a:lnTo>
                    <a:cubicBezTo>
                      <a:pt x="7800" y="4204"/>
                      <a:pt x="7883" y="4132"/>
                      <a:pt x="7883" y="4025"/>
                    </a:cubicBezTo>
                    <a:lnTo>
                      <a:pt x="7883" y="2418"/>
                    </a:lnTo>
                    <a:cubicBezTo>
                      <a:pt x="7883" y="2334"/>
                      <a:pt x="7811" y="2239"/>
                      <a:pt x="7704" y="2239"/>
                    </a:cubicBezTo>
                    <a:lnTo>
                      <a:pt x="6799" y="2239"/>
                    </a:lnTo>
                    <a:cubicBezTo>
                      <a:pt x="5966" y="2239"/>
                      <a:pt x="5121" y="2572"/>
                      <a:pt x="4466" y="3156"/>
                    </a:cubicBezTo>
                    <a:cubicBezTo>
                      <a:pt x="3799" y="3763"/>
                      <a:pt x="3418" y="4549"/>
                      <a:pt x="3418" y="5382"/>
                    </a:cubicBezTo>
                    <a:lnTo>
                      <a:pt x="3418" y="5442"/>
                    </a:lnTo>
                    <a:lnTo>
                      <a:pt x="1989" y="5442"/>
                    </a:lnTo>
                    <a:cubicBezTo>
                      <a:pt x="1906" y="5442"/>
                      <a:pt x="1811" y="5513"/>
                      <a:pt x="1811" y="5620"/>
                    </a:cubicBezTo>
                    <a:lnTo>
                      <a:pt x="1811" y="7228"/>
                    </a:lnTo>
                    <a:cubicBezTo>
                      <a:pt x="1811" y="7323"/>
                      <a:pt x="1894" y="7406"/>
                      <a:pt x="1989" y="7406"/>
                    </a:cubicBezTo>
                    <a:lnTo>
                      <a:pt x="3418" y="7406"/>
                    </a:lnTo>
                    <a:lnTo>
                      <a:pt x="3418" y="10085"/>
                    </a:lnTo>
                    <a:cubicBezTo>
                      <a:pt x="1561" y="9300"/>
                      <a:pt x="346" y="7442"/>
                      <a:pt x="346" y="5418"/>
                    </a:cubicBezTo>
                    <a:cubicBezTo>
                      <a:pt x="346" y="2596"/>
                      <a:pt x="2620" y="322"/>
                      <a:pt x="5430" y="322"/>
                    </a:cubicBezTo>
                    <a:cubicBezTo>
                      <a:pt x="8228" y="322"/>
                      <a:pt x="10526" y="2620"/>
                      <a:pt x="10526" y="5418"/>
                    </a:cubicBezTo>
                    <a:cubicBezTo>
                      <a:pt x="10526" y="8228"/>
                      <a:pt x="8240" y="10502"/>
                      <a:pt x="5430" y="10502"/>
                    </a:cubicBezTo>
                    <a:lnTo>
                      <a:pt x="5371" y="10502"/>
                    </a:lnTo>
                    <a:lnTo>
                      <a:pt x="5371" y="7418"/>
                    </a:lnTo>
                    <a:lnTo>
                      <a:pt x="7728" y="7418"/>
                    </a:lnTo>
                    <a:cubicBezTo>
                      <a:pt x="7811" y="7418"/>
                      <a:pt x="7907" y="7347"/>
                      <a:pt x="7907" y="7240"/>
                    </a:cubicBezTo>
                    <a:lnTo>
                      <a:pt x="7907" y="5656"/>
                    </a:lnTo>
                    <a:cubicBezTo>
                      <a:pt x="7907" y="5561"/>
                      <a:pt x="7823" y="5478"/>
                      <a:pt x="7728" y="5478"/>
                    </a:cubicBezTo>
                    <a:lnTo>
                      <a:pt x="6728" y="5478"/>
                    </a:lnTo>
                    <a:cubicBezTo>
                      <a:pt x="6633" y="5478"/>
                      <a:pt x="6549" y="5549"/>
                      <a:pt x="6549" y="5656"/>
                    </a:cubicBezTo>
                    <a:cubicBezTo>
                      <a:pt x="6549" y="5740"/>
                      <a:pt x="6621" y="5835"/>
                      <a:pt x="6728" y="5835"/>
                    </a:cubicBezTo>
                    <a:lnTo>
                      <a:pt x="7561" y="5835"/>
                    </a:lnTo>
                    <a:lnTo>
                      <a:pt x="7561" y="7097"/>
                    </a:lnTo>
                    <a:lnTo>
                      <a:pt x="5204" y="7097"/>
                    </a:lnTo>
                    <a:cubicBezTo>
                      <a:pt x="5121" y="7097"/>
                      <a:pt x="5025" y="7168"/>
                      <a:pt x="5025" y="7275"/>
                    </a:cubicBezTo>
                    <a:lnTo>
                      <a:pt x="5025" y="10693"/>
                    </a:lnTo>
                    <a:cubicBezTo>
                      <a:pt x="5025" y="10788"/>
                      <a:pt x="5109" y="10859"/>
                      <a:pt x="5192" y="10871"/>
                    </a:cubicBezTo>
                    <a:lnTo>
                      <a:pt x="5430" y="10871"/>
                    </a:lnTo>
                    <a:cubicBezTo>
                      <a:pt x="6871" y="10871"/>
                      <a:pt x="8240" y="10312"/>
                      <a:pt x="9276" y="9288"/>
                    </a:cubicBezTo>
                    <a:cubicBezTo>
                      <a:pt x="10300" y="8252"/>
                      <a:pt x="10859" y="6883"/>
                      <a:pt x="10859" y="5442"/>
                    </a:cubicBezTo>
                    <a:cubicBezTo>
                      <a:pt x="10859" y="3989"/>
                      <a:pt x="10300" y="2620"/>
                      <a:pt x="9276" y="1584"/>
                    </a:cubicBezTo>
                    <a:cubicBezTo>
                      <a:pt x="8240" y="560"/>
                      <a:pt x="6871" y="1"/>
                      <a:pt x="54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02" name="Google Shape;1202;p47"/>
            <p:cNvGrpSpPr/>
            <p:nvPr/>
          </p:nvGrpSpPr>
          <p:grpSpPr>
            <a:xfrm>
              <a:off x="7053286" y="2227254"/>
              <a:ext cx="956596" cy="944252"/>
              <a:chOff x="4370663" y="1816530"/>
              <a:chExt cx="1098904" cy="1084724"/>
            </a:xfrm>
          </p:grpSpPr>
          <p:grpSp>
            <p:nvGrpSpPr>
              <p:cNvPr id="1203" name="Google Shape;1203;p47"/>
              <p:cNvGrpSpPr/>
              <p:nvPr/>
            </p:nvGrpSpPr>
            <p:grpSpPr>
              <a:xfrm>
                <a:off x="4370663" y="1816530"/>
                <a:ext cx="1098904" cy="1084724"/>
                <a:chOff x="4370663" y="1816530"/>
                <a:chExt cx="1098904" cy="1084724"/>
              </a:xfrm>
            </p:grpSpPr>
            <p:sp>
              <p:nvSpPr>
                <p:cNvPr id="1204" name="Google Shape;1204;p47"/>
                <p:cNvSpPr/>
                <p:nvPr/>
              </p:nvSpPr>
              <p:spPr>
                <a:xfrm>
                  <a:off x="4370663" y="1816530"/>
                  <a:ext cx="1098904" cy="1084724"/>
                </a:xfrm>
                <a:custGeom>
                  <a:rect b="b" l="l" r="r" t="t"/>
                  <a:pathLst>
                    <a:path extrusionOk="0" h="45131" w="45721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2"/>
                      </a:lnTo>
                      <a:cubicBezTo>
                        <a:pt x="12698" y="8921"/>
                        <a:pt x="12472" y="9005"/>
                        <a:pt x="12246" y="9005"/>
                      </a:cubicBezTo>
                      <a:cubicBezTo>
                        <a:pt x="11945" y="9005"/>
                        <a:pt x="11643" y="8855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3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6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3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05" name="Google Shape;1205;p47"/>
                <p:cNvSpPr/>
                <p:nvPr/>
              </p:nvSpPr>
              <p:spPr>
                <a:xfrm>
                  <a:off x="5055718" y="1904160"/>
                  <a:ext cx="287338" cy="287338"/>
                </a:xfrm>
                <a:custGeom>
                  <a:rect b="b" l="l" r="r" t="t"/>
                  <a:pathLst>
                    <a:path extrusionOk="0" h="11955" w="11955">
                      <a:moveTo>
                        <a:pt x="5978" y="0"/>
                      </a:moveTo>
                      <a:cubicBezTo>
                        <a:pt x="2680" y="0"/>
                        <a:pt x="1" y="2679"/>
                        <a:pt x="1" y="5977"/>
                      </a:cubicBezTo>
                      <a:cubicBezTo>
                        <a:pt x="1" y="9275"/>
                        <a:pt x="2680" y="11954"/>
                        <a:pt x="5978" y="11954"/>
                      </a:cubicBezTo>
                      <a:cubicBezTo>
                        <a:pt x="9276" y="11954"/>
                        <a:pt x="11955" y="9275"/>
                        <a:pt x="11955" y="5977"/>
                      </a:cubicBezTo>
                      <a:cubicBezTo>
                        <a:pt x="11955" y="2679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206" name="Google Shape;1206;p47"/>
              <p:cNvGrpSpPr/>
              <p:nvPr/>
            </p:nvGrpSpPr>
            <p:grpSpPr>
              <a:xfrm>
                <a:off x="4732628" y="2171596"/>
                <a:ext cx="374986" cy="374572"/>
                <a:chOff x="3303268" y="3817349"/>
                <a:chExt cx="346056" cy="345674"/>
              </a:xfrm>
            </p:grpSpPr>
            <p:sp>
              <p:nvSpPr>
                <p:cNvPr id="1207" name="Google Shape;1207;p47"/>
                <p:cNvSpPr/>
                <p:nvPr/>
              </p:nvSpPr>
              <p:spPr>
                <a:xfrm>
                  <a:off x="3303268" y="3817349"/>
                  <a:ext cx="346056" cy="345674"/>
                </a:xfrm>
                <a:custGeom>
                  <a:rect b="b" l="l" r="r" t="t"/>
                  <a:pathLst>
                    <a:path extrusionOk="0" h="10860" w="10872">
                      <a:moveTo>
                        <a:pt x="5418" y="334"/>
                      </a:moveTo>
                      <a:cubicBezTo>
                        <a:pt x="8228" y="334"/>
                        <a:pt x="10514" y="2608"/>
                        <a:pt x="10514" y="5430"/>
                      </a:cubicBezTo>
                      <a:cubicBezTo>
                        <a:pt x="10514" y="8240"/>
                        <a:pt x="8228" y="10514"/>
                        <a:pt x="5418" y="10514"/>
                      </a:cubicBezTo>
                      <a:cubicBezTo>
                        <a:pt x="2608" y="10514"/>
                        <a:pt x="334" y="8240"/>
                        <a:pt x="334" y="5430"/>
                      </a:cubicBezTo>
                      <a:cubicBezTo>
                        <a:pt x="334" y="2608"/>
                        <a:pt x="2608" y="334"/>
                        <a:pt x="5418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3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3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08" name="Google Shape;1208;p47"/>
                <p:cNvSpPr/>
                <p:nvPr/>
              </p:nvSpPr>
              <p:spPr>
                <a:xfrm>
                  <a:off x="3368074" y="3882537"/>
                  <a:ext cx="215298" cy="215298"/>
                </a:xfrm>
                <a:custGeom>
                  <a:rect b="b" l="l" r="r" t="t"/>
                  <a:pathLst>
                    <a:path extrusionOk="0" h="6764" w="6764">
                      <a:moveTo>
                        <a:pt x="5335" y="346"/>
                      </a:moveTo>
                      <a:cubicBezTo>
                        <a:pt x="5930" y="346"/>
                        <a:pt x="6418" y="834"/>
                        <a:pt x="6418" y="1429"/>
                      </a:cubicBezTo>
                      <a:lnTo>
                        <a:pt x="6418" y="5335"/>
                      </a:lnTo>
                      <a:cubicBezTo>
                        <a:pt x="6418" y="5930"/>
                        <a:pt x="5930" y="6418"/>
                        <a:pt x="5335" y="6418"/>
                      </a:cubicBezTo>
                      <a:lnTo>
                        <a:pt x="1429" y="6418"/>
                      </a:lnTo>
                      <a:cubicBezTo>
                        <a:pt x="834" y="6418"/>
                        <a:pt x="346" y="5930"/>
                        <a:pt x="346" y="5335"/>
                      </a:cubicBezTo>
                      <a:lnTo>
                        <a:pt x="346" y="1429"/>
                      </a:lnTo>
                      <a:cubicBezTo>
                        <a:pt x="346" y="834"/>
                        <a:pt x="834" y="346"/>
                        <a:pt x="1429" y="346"/>
                      </a:cubicBezTo>
                      <a:close/>
                      <a:moveTo>
                        <a:pt x="1429" y="1"/>
                      </a:moveTo>
                      <a:cubicBezTo>
                        <a:pt x="644" y="1"/>
                        <a:pt x="1" y="644"/>
                        <a:pt x="1" y="1429"/>
                      </a:cubicBezTo>
                      <a:lnTo>
                        <a:pt x="1" y="5335"/>
                      </a:lnTo>
                      <a:cubicBezTo>
                        <a:pt x="1" y="6120"/>
                        <a:pt x="644" y="6763"/>
                        <a:pt x="1429" y="6763"/>
                      </a:cubicBezTo>
                      <a:lnTo>
                        <a:pt x="5335" y="6763"/>
                      </a:lnTo>
                      <a:cubicBezTo>
                        <a:pt x="6121" y="6763"/>
                        <a:pt x="6763" y="6120"/>
                        <a:pt x="6763" y="5335"/>
                      </a:cubicBezTo>
                      <a:lnTo>
                        <a:pt x="6763" y="1429"/>
                      </a:lnTo>
                      <a:cubicBezTo>
                        <a:pt x="6763" y="644"/>
                        <a:pt x="6121" y="1"/>
                        <a:pt x="533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09" name="Google Shape;1209;p47"/>
                <p:cNvSpPr/>
                <p:nvPr/>
              </p:nvSpPr>
              <p:spPr>
                <a:xfrm>
                  <a:off x="3418143" y="3933656"/>
                  <a:ext cx="114811" cy="112742"/>
                </a:xfrm>
                <a:custGeom>
                  <a:rect b="b" l="l" r="r" t="t"/>
                  <a:pathLst>
                    <a:path extrusionOk="0" h="3542" w="3607">
                      <a:moveTo>
                        <a:pt x="1822" y="0"/>
                      </a:moveTo>
                      <a:cubicBezTo>
                        <a:pt x="812" y="0"/>
                        <a:pt x="1" y="851"/>
                        <a:pt x="59" y="1859"/>
                      </a:cubicBezTo>
                      <a:cubicBezTo>
                        <a:pt x="95" y="2776"/>
                        <a:pt x="833" y="3502"/>
                        <a:pt x="1726" y="3538"/>
                      </a:cubicBezTo>
                      <a:cubicBezTo>
                        <a:pt x="1764" y="3541"/>
                        <a:pt x="1802" y="3542"/>
                        <a:pt x="1840" y="3542"/>
                      </a:cubicBezTo>
                      <a:cubicBezTo>
                        <a:pt x="2178" y="3542"/>
                        <a:pt x="2494" y="3447"/>
                        <a:pt x="2762" y="3276"/>
                      </a:cubicBezTo>
                      <a:cubicBezTo>
                        <a:pt x="2857" y="3217"/>
                        <a:pt x="2869" y="3086"/>
                        <a:pt x="2797" y="3014"/>
                      </a:cubicBezTo>
                      <a:cubicBezTo>
                        <a:pt x="2761" y="2978"/>
                        <a:pt x="2711" y="2964"/>
                        <a:pt x="2664" y="2964"/>
                      </a:cubicBezTo>
                      <a:cubicBezTo>
                        <a:pt x="2634" y="2964"/>
                        <a:pt x="2606" y="2969"/>
                        <a:pt x="2583" y="2979"/>
                      </a:cubicBezTo>
                      <a:cubicBezTo>
                        <a:pt x="2380" y="3096"/>
                        <a:pt x="2149" y="3185"/>
                        <a:pt x="1897" y="3185"/>
                      </a:cubicBezTo>
                      <a:cubicBezTo>
                        <a:pt x="1868" y="3185"/>
                        <a:pt x="1839" y="3183"/>
                        <a:pt x="1809" y="3181"/>
                      </a:cubicBezTo>
                      <a:cubicBezTo>
                        <a:pt x="1023" y="3169"/>
                        <a:pt x="380" y="2514"/>
                        <a:pt x="392" y="1716"/>
                      </a:cubicBezTo>
                      <a:cubicBezTo>
                        <a:pt x="426" y="948"/>
                        <a:pt x="1028" y="330"/>
                        <a:pt x="1792" y="330"/>
                      </a:cubicBezTo>
                      <a:cubicBezTo>
                        <a:pt x="1833" y="330"/>
                        <a:pt x="1874" y="332"/>
                        <a:pt x="1916" y="335"/>
                      </a:cubicBezTo>
                      <a:cubicBezTo>
                        <a:pt x="2619" y="371"/>
                        <a:pt x="3190" y="943"/>
                        <a:pt x="3250" y="1633"/>
                      </a:cubicBezTo>
                      <a:cubicBezTo>
                        <a:pt x="3285" y="1919"/>
                        <a:pt x="3214" y="2193"/>
                        <a:pt x="3095" y="2431"/>
                      </a:cubicBezTo>
                      <a:cubicBezTo>
                        <a:pt x="3059" y="2490"/>
                        <a:pt x="3059" y="2574"/>
                        <a:pt x="3119" y="2633"/>
                      </a:cubicBezTo>
                      <a:cubicBezTo>
                        <a:pt x="3149" y="2663"/>
                        <a:pt x="3191" y="2678"/>
                        <a:pt x="3234" y="2678"/>
                      </a:cubicBezTo>
                      <a:cubicBezTo>
                        <a:pt x="3295" y="2678"/>
                        <a:pt x="3358" y="2648"/>
                        <a:pt x="3393" y="2586"/>
                      </a:cubicBezTo>
                      <a:cubicBezTo>
                        <a:pt x="3536" y="2324"/>
                        <a:pt x="3607" y="2014"/>
                        <a:pt x="3583" y="1669"/>
                      </a:cubicBezTo>
                      <a:cubicBezTo>
                        <a:pt x="3536" y="764"/>
                        <a:pt x="2797" y="50"/>
                        <a:pt x="1904" y="2"/>
                      </a:cubicBezTo>
                      <a:cubicBezTo>
                        <a:pt x="1877" y="1"/>
                        <a:pt x="1849" y="0"/>
                        <a:pt x="182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10" name="Google Shape;1210;p47"/>
                <p:cNvSpPr/>
                <p:nvPr/>
              </p:nvSpPr>
              <p:spPr>
                <a:xfrm>
                  <a:off x="3519298" y="3910197"/>
                  <a:ext cx="29570" cy="29220"/>
                </a:xfrm>
                <a:custGeom>
                  <a:rect b="b" l="l" r="r" t="t"/>
                  <a:pathLst>
                    <a:path extrusionOk="0" h="918" w="929">
                      <a:moveTo>
                        <a:pt x="465" y="1"/>
                      </a:moveTo>
                      <a:cubicBezTo>
                        <a:pt x="203" y="1"/>
                        <a:pt x="0" y="203"/>
                        <a:pt x="0" y="453"/>
                      </a:cubicBezTo>
                      <a:cubicBezTo>
                        <a:pt x="0" y="715"/>
                        <a:pt x="203" y="918"/>
                        <a:pt x="465" y="918"/>
                      </a:cubicBezTo>
                      <a:cubicBezTo>
                        <a:pt x="715" y="918"/>
                        <a:pt x="929" y="715"/>
                        <a:pt x="929" y="453"/>
                      </a:cubicBezTo>
                      <a:cubicBezTo>
                        <a:pt x="929" y="203"/>
                        <a:pt x="715" y="1"/>
                        <a:pt x="46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211" name="Google Shape;1211;p47"/>
            <p:cNvGrpSpPr/>
            <p:nvPr/>
          </p:nvGrpSpPr>
          <p:grpSpPr>
            <a:xfrm>
              <a:off x="6547098" y="2715744"/>
              <a:ext cx="956596" cy="944315"/>
              <a:chOff x="3789173" y="2377690"/>
              <a:chExt cx="1098904" cy="1084796"/>
            </a:xfrm>
          </p:grpSpPr>
          <p:grpSp>
            <p:nvGrpSpPr>
              <p:cNvPr id="1212" name="Google Shape;1212;p47"/>
              <p:cNvGrpSpPr/>
              <p:nvPr/>
            </p:nvGrpSpPr>
            <p:grpSpPr>
              <a:xfrm>
                <a:off x="3789173" y="2377690"/>
                <a:ext cx="1098904" cy="1084796"/>
                <a:chOff x="3789173" y="2377690"/>
                <a:chExt cx="1098904" cy="1084796"/>
              </a:xfrm>
            </p:grpSpPr>
            <p:sp>
              <p:nvSpPr>
                <p:cNvPr id="1213" name="Google Shape;1213;p47"/>
                <p:cNvSpPr/>
                <p:nvPr/>
              </p:nvSpPr>
              <p:spPr>
                <a:xfrm>
                  <a:off x="3789173" y="2377690"/>
                  <a:ext cx="1098904" cy="1084796"/>
                </a:xfrm>
                <a:custGeom>
                  <a:rect b="b" l="l" r="r" t="t"/>
                  <a:pathLst>
                    <a:path extrusionOk="0" h="45134" w="45721">
                      <a:moveTo>
                        <a:pt x="22861" y="0"/>
                      </a:moveTo>
                      <a:cubicBezTo>
                        <a:pt x="22090" y="0"/>
                        <a:pt x="21319" y="295"/>
                        <a:pt x="20730" y="884"/>
                      </a:cubicBezTo>
                      <a:lnTo>
                        <a:pt x="1180" y="20446"/>
                      </a:lnTo>
                      <a:cubicBezTo>
                        <a:pt x="1" y="21613"/>
                        <a:pt x="1" y="23518"/>
                        <a:pt x="1180" y="24697"/>
                      </a:cubicBezTo>
                      <a:lnTo>
                        <a:pt x="20730" y="44259"/>
                      </a:lnTo>
                      <a:cubicBezTo>
                        <a:pt x="21319" y="44842"/>
                        <a:pt x="22090" y="45134"/>
                        <a:pt x="22861" y="45134"/>
                      </a:cubicBezTo>
                      <a:cubicBezTo>
                        <a:pt x="23632" y="45134"/>
                        <a:pt x="24403" y="44842"/>
                        <a:pt x="24992" y="44259"/>
                      </a:cubicBezTo>
                      <a:lnTo>
                        <a:pt x="44542" y="24697"/>
                      </a:lnTo>
                      <a:cubicBezTo>
                        <a:pt x="45721" y="23518"/>
                        <a:pt x="45721" y="21613"/>
                        <a:pt x="44542" y="20446"/>
                      </a:cubicBezTo>
                      <a:lnTo>
                        <a:pt x="36684" y="12576"/>
                      </a:lnTo>
                      <a:cubicBezTo>
                        <a:pt x="36267" y="12171"/>
                        <a:pt x="36363" y="11481"/>
                        <a:pt x="36851" y="11171"/>
                      </a:cubicBezTo>
                      <a:cubicBezTo>
                        <a:pt x="37565" y="10719"/>
                        <a:pt x="38327" y="10350"/>
                        <a:pt x="39125" y="10052"/>
                      </a:cubicBezTo>
                      <a:cubicBezTo>
                        <a:pt x="39613" y="9874"/>
                        <a:pt x="40054" y="9552"/>
                        <a:pt x="40399" y="9100"/>
                      </a:cubicBezTo>
                      <a:cubicBezTo>
                        <a:pt x="41173" y="8099"/>
                        <a:pt x="41220" y="6778"/>
                        <a:pt x="40518" y="5730"/>
                      </a:cubicBezTo>
                      <a:cubicBezTo>
                        <a:pt x="39932" y="4868"/>
                        <a:pt x="39013" y="4436"/>
                        <a:pt x="38094" y="4436"/>
                      </a:cubicBezTo>
                      <a:cubicBezTo>
                        <a:pt x="37349" y="4436"/>
                        <a:pt x="36606" y="4720"/>
                        <a:pt x="36041" y="5290"/>
                      </a:cubicBezTo>
                      <a:cubicBezTo>
                        <a:pt x="35732" y="5587"/>
                        <a:pt x="35505" y="5956"/>
                        <a:pt x="35362" y="6337"/>
                      </a:cubicBezTo>
                      <a:cubicBezTo>
                        <a:pt x="35077" y="7123"/>
                        <a:pt x="34720" y="7885"/>
                        <a:pt x="34267" y="8588"/>
                      </a:cubicBezTo>
                      <a:cubicBezTo>
                        <a:pt x="34091" y="8872"/>
                        <a:pt x="33797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3" y="295"/>
                        <a:pt x="23632" y="0"/>
                        <a:pt x="22861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14" name="Google Shape;1214;p47"/>
                <p:cNvSpPr/>
                <p:nvPr/>
              </p:nvSpPr>
              <p:spPr>
                <a:xfrm>
                  <a:off x="3885623" y="2465897"/>
                  <a:ext cx="287050" cy="287338"/>
                </a:xfrm>
                <a:custGeom>
                  <a:rect b="b" l="l" r="r" t="t"/>
                  <a:pathLst>
                    <a:path extrusionOk="0" h="11955" w="11943">
                      <a:moveTo>
                        <a:pt x="5977" y="0"/>
                      </a:moveTo>
                      <a:cubicBezTo>
                        <a:pt x="2679" y="0"/>
                        <a:pt x="0" y="2679"/>
                        <a:pt x="0" y="5977"/>
                      </a:cubicBezTo>
                      <a:cubicBezTo>
                        <a:pt x="0" y="9275"/>
                        <a:pt x="2679" y="11954"/>
                        <a:pt x="5977" y="11954"/>
                      </a:cubicBezTo>
                      <a:cubicBezTo>
                        <a:pt x="9275" y="11954"/>
                        <a:pt x="11942" y="9275"/>
                        <a:pt x="11942" y="5977"/>
                      </a:cubicBezTo>
                      <a:cubicBezTo>
                        <a:pt x="11942" y="2679"/>
                        <a:pt x="9275" y="0"/>
                        <a:pt x="5977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215" name="Google Shape;1215;p47"/>
              <p:cNvGrpSpPr/>
              <p:nvPr/>
            </p:nvGrpSpPr>
            <p:grpSpPr>
              <a:xfrm>
                <a:off x="4151137" y="2732796"/>
                <a:ext cx="374986" cy="374572"/>
                <a:chOff x="3752358" y="3817349"/>
                <a:chExt cx="346056" cy="345674"/>
              </a:xfrm>
            </p:grpSpPr>
            <p:sp>
              <p:nvSpPr>
                <p:cNvPr id="1216" name="Google Shape;1216;p47"/>
                <p:cNvSpPr/>
                <p:nvPr/>
              </p:nvSpPr>
              <p:spPr>
                <a:xfrm>
                  <a:off x="3752358" y="3817349"/>
                  <a:ext cx="346056" cy="345674"/>
                </a:xfrm>
                <a:custGeom>
                  <a:rect b="b" l="l" r="r" t="t"/>
                  <a:pathLst>
                    <a:path extrusionOk="0" h="10860" w="10872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28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17" name="Google Shape;1217;p47"/>
                <p:cNvSpPr/>
                <p:nvPr/>
              </p:nvSpPr>
              <p:spPr>
                <a:xfrm>
                  <a:off x="3831933" y="3955682"/>
                  <a:ext cx="47809" cy="120540"/>
                </a:xfrm>
                <a:custGeom>
                  <a:rect b="b" l="l" r="r" t="t"/>
                  <a:pathLst>
                    <a:path extrusionOk="0" h="3787" w="1502">
                      <a:moveTo>
                        <a:pt x="1168" y="346"/>
                      </a:moveTo>
                      <a:lnTo>
                        <a:pt x="1168" y="3430"/>
                      </a:lnTo>
                      <a:lnTo>
                        <a:pt x="358" y="3430"/>
                      </a:lnTo>
                      <a:lnTo>
                        <a:pt x="358" y="346"/>
                      </a:lnTo>
                      <a:close/>
                      <a:moveTo>
                        <a:pt x="180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72" y="3787"/>
                        <a:pt x="180" y="3787"/>
                      </a:cubicBezTo>
                      <a:lnTo>
                        <a:pt x="1323" y="3787"/>
                      </a:lnTo>
                      <a:cubicBezTo>
                        <a:pt x="1418" y="3787"/>
                        <a:pt x="1501" y="3715"/>
                        <a:pt x="1501" y="3608"/>
                      </a:cubicBezTo>
                      <a:lnTo>
                        <a:pt x="1501" y="179"/>
                      </a:lnTo>
                      <a:cubicBezTo>
                        <a:pt x="1501" y="72"/>
                        <a:pt x="1430" y="1"/>
                        <a:pt x="132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18" name="Google Shape;1218;p47"/>
                <p:cNvSpPr/>
                <p:nvPr/>
              </p:nvSpPr>
              <p:spPr>
                <a:xfrm>
                  <a:off x="3824739" y="3890112"/>
                  <a:ext cx="55002" cy="55002"/>
                </a:xfrm>
                <a:custGeom>
                  <a:rect b="b" l="l" r="r" t="t"/>
                  <a:pathLst>
                    <a:path extrusionOk="0" h="1728" w="1728">
                      <a:moveTo>
                        <a:pt x="870" y="334"/>
                      </a:moveTo>
                      <a:cubicBezTo>
                        <a:pt x="1156" y="334"/>
                        <a:pt x="1394" y="572"/>
                        <a:pt x="1394" y="846"/>
                      </a:cubicBezTo>
                      <a:cubicBezTo>
                        <a:pt x="1394" y="1132"/>
                        <a:pt x="1156" y="1370"/>
                        <a:pt x="870" y="1370"/>
                      </a:cubicBezTo>
                      <a:cubicBezTo>
                        <a:pt x="584" y="1370"/>
                        <a:pt x="346" y="1132"/>
                        <a:pt x="346" y="846"/>
                      </a:cubicBezTo>
                      <a:cubicBezTo>
                        <a:pt x="346" y="572"/>
                        <a:pt x="584" y="334"/>
                        <a:pt x="870" y="334"/>
                      </a:cubicBezTo>
                      <a:close/>
                      <a:moveTo>
                        <a:pt x="870" y="1"/>
                      </a:moveTo>
                      <a:cubicBezTo>
                        <a:pt x="394" y="1"/>
                        <a:pt x="1" y="394"/>
                        <a:pt x="1" y="870"/>
                      </a:cubicBezTo>
                      <a:cubicBezTo>
                        <a:pt x="1" y="1346"/>
                        <a:pt x="394" y="1727"/>
                        <a:pt x="870" y="1727"/>
                      </a:cubicBezTo>
                      <a:cubicBezTo>
                        <a:pt x="1346" y="1727"/>
                        <a:pt x="1727" y="1334"/>
                        <a:pt x="1727" y="870"/>
                      </a:cubicBezTo>
                      <a:cubicBezTo>
                        <a:pt x="1727" y="394"/>
                        <a:pt x="1346" y="1"/>
                        <a:pt x="87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19" name="Google Shape;1219;p47"/>
                <p:cNvSpPr/>
                <p:nvPr/>
              </p:nvSpPr>
              <p:spPr>
                <a:xfrm>
                  <a:off x="3904696" y="3955682"/>
                  <a:ext cx="128148" cy="120540"/>
                </a:xfrm>
                <a:custGeom>
                  <a:rect b="b" l="l" r="r" t="t"/>
                  <a:pathLst>
                    <a:path extrusionOk="0" h="3787" w="4026">
                      <a:moveTo>
                        <a:pt x="191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84" y="3787"/>
                        <a:pt x="191" y="3787"/>
                      </a:cubicBezTo>
                      <a:lnTo>
                        <a:pt x="1334" y="3787"/>
                      </a:lnTo>
                      <a:cubicBezTo>
                        <a:pt x="1418" y="3787"/>
                        <a:pt x="1513" y="3715"/>
                        <a:pt x="1513" y="3608"/>
                      </a:cubicBezTo>
                      <a:lnTo>
                        <a:pt x="1513" y="2382"/>
                      </a:lnTo>
                      <a:cubicBezTo>
                        <a:pt x="1513" y="1977"/>
                        <a:pt x="1596" y="1501"/>
                        <a:pt x="2037" y="1501"/>
                      </a:cubicBezTo>
                      <a:cubicBezTo>
                        <a:pt x="2347" y="1501"/>
                        <a:pt x="2477" y="1763"/>
                        <a:pt x="2525" y="2060"/>
                      </a:cubicBezTo>
                      <a:cubicBezTo>
                        <a:pt x="2537" y="2156"/>
                        <a:pt x="2608" y="2215"/>
                        <a:pt x="2692" y="2215"/>
                      </a:cubicBezTo>
                      <a:cubicBezTo>
                        <a:pt x="2787" y="2215"/>
                        <a:pt x="2870" y="2120"/>
                        <a:pt x="2847" y="2025"/>
                      </a:cubicBezTo>
                      <a:cubicBezTo>
                        <a:pt x="2763" y="1465"/>
                        <a:pt x="2477" y="1155"/>
                        <a:pt x="2013" y="1155"/>
                      </a:cubicBezTo>
                      <a:cubicBezTo>
                        <a:pt x="1465" y="1155"/>
                        <a:pt x="1156" y="1608"/>
                        <a:pt x="1156" y="2382"/>
                      </a:cubicBezTo>
                      <a:lnTo>
                        <a:pt x="1156" y="3430"/>
                      </a:lnTo>
                      <a:lnTo>
                        <a:pt x="346" y="3430"/>
                      </a:lnTo>
                      <a:lnTo>
                        <a:pt x="346" y="358"/>
                      </a:lnTo>
                      <a:lnTo>
                        <a:pt x="918" y="358"/>
                      </a:lnTo>
                      <a:lnTo>
                        <a:pt x="918" y="572"/>
                      </a:lnTo>
                      <a:cubicBezTo>
                        <a:pt x="918" y="632"/>
                        <a:pt x="930" y="679"/>
                        <a:pt x="977" y="715"/>
                      </a:cubicBezTo>
                      <a:cubicBezTo>
                        <a:pt x="1007" y="733"/>
                        <a:pt x="1043" y="742"/>
                        <a:pt x="1078" y="742"/>
                      </a:cubicBezTo>
                      <a:cubicBezTo>
                        <a:pt x="1114" y="742"/>
                        <a:pt x="1150" y="733"/>
                        <a:pt x="1180" y="715"/>
                      </a:cubicBezTo>
                      <a:cubicBezTo>
                        <a:pt x="1477" y="477"/>
                        <a:pt x="1835" y="358"/>
                        <a:pt x="2227" y="358"/>
                      </a:cubicBezTo>
                      <a:cubicBezTo>
                        <a:pt x="3204" y="358"/>
                        <a:pt x="3656" y="1191"/>
                        <a:pt x="3656" y="2001"/>
                      </a:cubicBezTo>
                      <a:lnTo>
                        <a:pt x="3656" y="3430"/>
                      </a:lnTo>
                      <a:lnTo>
                        <a:pt x="2847" y="3430"/>
                      </a:lnTo>
                      <a:lnTo>
                        <a:pt x="2847" y="2870"/>
                      </a:lnTo>
                      <a:cubicBezTo>
                        <a:pt x="2847" y="2775"/>
                        <a:pt x="2775" y="2703"/>
                        <a:pt x="2692" y="2703"/>
                      </a:cubicBezTo>
                      <a:cubicBezTo>
                        <a:pt x="2597" y="2703"/>
                        <a:pt x="2525" y="2775"/>
                        <a:pt x="2525" y="2870"/>
                      </a:cubicBezTo>
                      <a:lnTo>
                        <a:pt x="2525" y="3596"/>
                      </a:lnTo>
                      <a:cubicBezTo>
                        <a:pt x="2525" y="3691"/>
                        <a:pt x="2597" y="3775"/>
                        <a:pt x="2704" y="3775"/>
                      </a:cubicBezTo>
                      <a:lnTo>
                        <a:pt x="3847" y="3775"/>
                      </a:lnTo>
                      <a:cubicBezTo>
                        <a:pt x="3942" y="3775"/>
                        <a:pt x="4025" y="3703"/>
                        <a:pt x="4025" y="3596"/>
                      </a:cubicBezTo>
                      <a:lnTo>
                        <a:pt x="4025" y="1989"/>
                      </a:lnTo>
                      <a:cubicBezTo>
                        <a:pt x="4025" y="810"/>
                        <a:pt x="3299" y="1"/>
                        <a:pt x="2239" y="1"/>
                      </a:cubicBezTo>
                      <a:cubicBezTo>
                        <a:pt x="1894" y="1"/>
                        <a:pt x="1573" y="84"/>
                        <a:pt x="1275" y="251"/>
                      </a:cubicBezTo>
                      <a:lnTo>
                        <a:pt x="1275" y="179"/>
                      </a:lnTo>
                      <a:cubicBezTo>
                        <a:pt x="1275" y="84"/>
                        <a:pt x="1204" y="1"/>
                        <a:pt x="109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220" name="Google Shape;1220;p47"/>
            <p:cNvGrpSpPr/>
            <p:nvPr/>
          </p:nvGrpSpPr>
          <p:grpSpPr>
            <a:xfrm>
              <a:off x="7034853" y="3222917"/>
              <a:ext cx="956596" cy="944252"/>
              <a:chOff x="4349489" y="2960313"/>
              <a:chExt cx="1098904" cy="1084724"/>
            </a:xfrm>
          </p:grpSpPr>
          <p:grpSp>
            <p:nvGrpSpPr>
              <p:cNvPr id="1221" name="Google Shape;1221;p47"/>
              <p:cNvGrpSpPr/>
              <p:nvPr/>
            </p:nvGrpSpPr>
            <p:grpSpPr>
              <a:xfrm>
                <a:off x="4349489" y="2960313"/>
                <a:ext cx="1098904" cy="1084724"/>
                <a:chOff x="4349489" y="2960313"/>
                <a:chExt cx="1098904" cy="1084724"/>
              </a:xfrm>
            </p:grpSpPr>
            <p:sp>
              <p:nvSpPr>
                <p:cNvPr id="1222" name="Google Shape;1222;p47"/>
                <p:cNvSpPr/>
                <p:nvPr/>
              </p:nvSpPr>
              <p:spPr>
                <a:xfrm>
                  <a:off x="4349489" y="2960313"/>
                  <a:ext cx="1098904" cy="1084724"/>
                </a:xfrm>
                <a:custGeom>
                  <a:rect b="b" l="l" r="r" t="t"/>
                  <a:pathLst>
                    <a:path extrusionOk="0" h="45131" w="45721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3"/>
                      </a:lnTo>
                      <a:cubicBezTo>
                        <a:pt x="12697" y="8917"/>
                        <a:pt x="12470" y="9001"/>
                        <a:pt x="12243" y="9001"/>
                      </a:cubicBezTo>
                      <a:cubicBezTo>
                        <a:pt x="11942" y="9001"/>
                        <a:pt x="11642" y="8854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4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5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2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23" name="Google Shape;1223;p47"/>
                <p:cNvSpPr/>
                <p:nvPr/>
              </p:nvSpPr>
              <p:spPr>
                <a:xfrm>
                  <a:off x="5065741" y="3026769"/>
                  <a:ext cx="287338" cy="287338"/>
                </a:xfrm>
                <a:custGeom>
                  <a:rect b="b" l="l" r="r" t="t"/>
                  <a:pathLst>
                    <a:path extrusionOk="0" h="11955" w="11955">
                      <a:moveTo>
                        <a:pt x="5978" y="1"/>
                      </a:moveTo>
                      <a:cubicBezTo>
                        <a:pt x="2680" y="1"/>
                        <a:pt x="1" y="2679"/>
                        <a:pt x="1" y="5978"/>
                      </a:cubicBezTo>
                      <a:cubicBezTo>
                        <a:pt x="1" y="9276"/>
                        <a:pt x="2680" y="11954"/>
                        <a:pt x="5978" y="11954"/>
                      </a:cubicBezTo>
                      <a:cubicBezTo>
                        <a:pt x="9276" y="11954"/>
                        <a:pt x="11955" y="9276"/>
                        <a:pt x="11955" y="5978"/>
                      </a:cubicBezTo>
                      <a:cubicBezTo>
                        <a:pt x="11955" y="2679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224" name="Google Shape;1224;p47"/>
              <p:cNvGrpSpPr/>
              <p:nvPr/>
            </p:nvGrpSpPr>
            <p:grpSpPr>
              <a:xfrm>
                <a:off x="4732657" y="3315384"/>
                <a:ext cx="374952" cy="374572"/>
                <a:chOff x="4201447" y="3817349"/>
                <a:chExt cx="346024" cy="345674"/>
              </a:xfrm>
            </p:grpSpPr>
            <p:sp>
              <p:nvSpPr>
                <p:cNvPr id="1225" name="Google Shape;1225;p47"/>
                <p:cNvSpPr/>
                <p:nvPr/>
              </p:nvSpPr>
              <p:spPr>
                <a:xfrm>
                  <a:off x="4201447" y="3817349"/>
                  <a:ext cx="346024" cy="345674"/>
                </a:xfrm>
                <a:custGeom>
                  <a:rect b="b" l="l" r="r" t="t"/>
                  <a:pathLst>
                    <a:path extrusionOk="0" h="10860" w="10871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52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299" y="8240"/>
                        <a:pt x="10871" y="6871"/>
                        <a:pt x="10871" y="5430"/>
                      </a:cubicBezTo>
                      <a:cubicBezTo>
                        <a:pt x="10871" y="3989"/>
                        <a:pt x="10299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26" name="Google Shape;1226;p47"/>
                <p:cNvSpPr/>
                <p:nvPr/>
              </p:nvSpPr>
              <p:spPr>
                <a:xfrm>
                  <a:off x="4271569" y="3904531"/>
                  <a:ext cx="227394" cy="185728"/>
                </a:xfrm>
                <a:custGeom>
                  <a:rect b="b" l="l" r="r" t="t"/>
                  <a:pathLst>
                    <a:path extrusionOk="0" h="5835" w="7144">
                      <a:moveTo>
                        <a:pt x="4620" y="0"/>
                      </a:moveTo>
                      <a:cubicBezTo>
                        <a:pt x="3727" y="0"/>
                        <a:pt x="2977" y="691"/>
                        <a:pt x="2905" y="1572"/>
                      </a:cubicBezTo>
                      <a:cubicBezTo>
                        <a:pt x="2727" y="1548"/>
                        <a:pt x="2358" y="1441"/>
                        <a:pt x="2262" y="1405"/>
                      </a:cubicBezTo>
                      <a:cubicBezTo>
                        <a:pt x="1643" y="1203"/>
                        <a:pt x="1072" y="810"/>
                        <a:pt x="631" y="322"/>
                      </a:cubicBezTo>
                      <a:cubicBezTo>
                        <a:pt x="596" y="298"/>
                        <a:pt x="572" y="274"/>
                        <a:pt x="524" y="262"/>
                      </a:cubicBezTo>
                      <a:cubicBezTo>
                        <a:pt x="517" y="261"/>
                        <a:pt x="509" y="260"/>
                        <a:pt x="501" y="260"/>
                      </a:cubicBezTo>
                      <a:cubicBezTo>
                        <a:pt x="436" y="260"/>
                        <a:pt x="367" y="304"/>
                        <a:pt x="346" y="357"/>
                      </a:cubicBezTo>
                      <a:cubicBezTo>
                        <a:pt x="238" y="572"/>
                        <a:pt x="179" y="810"/>
                        <a:pt x="179" y="1048"/>
                      </a:cubicBezTo>
                      <a:cubicBezTo>
                        <a:pt x="179" y="1393"/>
                        <a:pt x="286" y="1727"/>
                        <a:pt x="476" y="1977"/>
                      </a:cubicBezTo>
                      <a:cubicBezTo>
                        <a:pt x="466" y="1975"/>
                        <a:pt x="456" y="1974"/>
                        <a:pt x="446" y="1974"/>
                      </a:cubicBezTo>
                      <a:cubicBezTo>
                        <a:pt x="397" y="1974"/>
                        <a:pt x="349" y="1997"/>
                        <a:pt x="310" y="2036"/>
                      </a:cubicBezTo>
                      <a:cubicBezTo>
                        <a:pt x="286" y="2060"/>
                        <a:pt x="286" y="2108"/>
                        <a:pt x="274" y="2143"/>
                      </a:cubicBezTo>
                      <a:lnTo>
                        <a:pt x="274" y="2203"/>
                      </a:lnTo>
                      <a:cubicBezTo>
                        <a:pt x="274" y="2655"/>
                        <a:pt x="476" y="3072"/>
                        <a:pt x="822" y="3358"/>
                      </a:cubicBezTo>
                      <a:cubicBezTo>
                        <a:pt x="786" y="3370"/>
                        <a:pt x="774" y="3405"/>
                        <a:pt x="762" y="3417"/>
                      </a:cubicBezTo>
                      <a:cubicBezTo>
                        <a:pt x="750" y="3465"/>
                        <a:pt x="727" y="3513"/>
                        <a:pt x="750" y="3548"/>
                      </a:cubicBezTo>
                      <a:cubicBezTo>
                        <a:pt x="893" y="4024"/>
                        <a:pt x="1262" y="4405"/>
                        <a:pt x="1727" y="4548"/>
                      </a:cubicBezTo>
                      <a:cubicBezTo>
                        <a:pt x="1310" y="4798"/>
                        <a:pt x="834" y="4941"/>
                        <a:pt x="334" y="4941"/>
                      </a:cubicBezTo>
                      <a:lnTo>
                        <a:pt x="191" y="4941"/>
                      </a:lnTo>
                      <a:cubicBezTo>
                        <a:pt x="107" y="4941"/>
                        <a:pt x="36" y="5001"/>
                        <a:pt x="12" y="5084"/>
                      </a:cubicBezTo>
                      <a:cubicBezTo>
                        <a:pt x="0" y="5156"/>
                        <a:pt x="48" y="5239"/>
                        <a:pt x="107" y="5263"/>
                      </a:cubicBezTo>
                      <a:cubicBezTo>
                        <a:pt x="727" y="5632"/>
                        <a:pt x="1465" y="5834"/>
                        <a:pt x="2191" y="5834"/>
                      </a:cubicBezTo>
                      <a:cubicBezTo>
                        <a:pt x="3072" y="5834"/>
                        <a:pt x="3905" y="5560"/>
                        <a:pt x="4596" y="5060"/>
                      </a:cubicBezTo>
                      <a:cubicBezTo>
                        <a:pt x="4691" y="5001"/>
                        <a:pt x="4691" y="4858"/>
                        <a:pt x="4620" y="4786"/>
                      </a:cubicBezTo>
                      <a:cubicBezTo>
                        <a:pt x="4587" y="4754"/>
                        <a:pt x="4544" y="4735"/>
                        <a:pt x="4499" y="4735"/>
                      </a:cubicBezTo>
                      <a:cubicBezTo>
                        <a:pt x="4463" y="4735"/>
                        <a:pt x="4426" y="4748"/>
                        <a:pt x="4394" y="4775"/>
                      </a:cubicBezTo>
                      <a:cubicBezTo>
                        <a:pt x="3763" y="5215"/>
                        <a:pt x="3013" y="5489"/>
                        <a:pt x="2191" y="5489"/>
                      </a:cubicBezTo>
                      <a:cubicBezTo>
                        <a:pt x="1727" y="5489"/>
                        <a:pt x="1262" y="5394"/>
                        <a:pt x="846" y="5239"/>
                      </a:cubicBezTo>
                      <a:cubicBezTo>
                        <a:pt x="1369" y="5144"/>
                        <a:pt x="1846" y="4917"/>
                        <a:pt x="2262" y="4584"/>
                      </a:cubicBezTo>
                      <a:cubicBezTo>
                        <a:pt x="2310" y="4536"/>
                        <a:pt x="2334" y="4477"/>
                        <a:pt x="2322" y="4417"/>
                      </a:cubicBezTo>
                      <a:cubicBezTo>
                        <a:pt x="2310" y="4346"/>
                        <a:pt x="2239" y="4286"/>
                        <a:pt x="2155" y="4286"/>
                      </a:cubicBezTo>
                      <a:cubicBezTo>
                        <a:pt x="1739" y="4263"/>
                        <a:pt x="1369" y="4048"/>
                        <a:pt x="1167" y="3691"/>
                      </a:cubicBezTo>
                      <a:cubicBezTo>
                        <a:pt x="1250" y="3691"/>
                        <a:pt x="1358" y="3667"/>
                        <a:pt x="1441" y="3643"/>
                      </a:cubicBezTo>
                      <a:cubicBezTo>
                        <a:pt x="1524" y="3632"/>
                        <a:pt x="1584" y="3572"/>
                        <a:pt x="1584" y="3489"/>
                      </a:cubicBezTo>
                      <a:cubicBezTo>
                        <a:pt x="1596" y="3405"/>
                        <a:pt x="1536" y="3334"/>
                        <a:pt x="1441" y="3298"/>
                      </a:cubicBezTo>
                      <a:cubicBezTo>
                        <a:pt x="1000" y="3191"/>
                        <a:pt x="667" y="2822"/>
                        <a:pt x="596" y="2381"/>
                      </a:cubicBezTo>
                      <a:lnTo>
                        <a:pt x="596" y="2381"/>
                      </a:lnTo>
                      <a:cubicBezTo>
                        <a:pt x="727" y="2405"/>
                        <a:pt x="869" y="2417"/>
                        <a:pt x="1000" y="2417"/>
                      </a:cubicBezTo>
                      <a:cubicBezTo>
                        <a:pt x="1084" y="2417"/>
                        <a:pt x="1143" y="2358"/>
                        <a:pt x="1167" y="2274"/>
                      </a:cubicBezTo>
                      <a:cubicBezTo>
                        <a:pt x="1179" y="2203"/>
                        <a:pt x="1131" y="2143"/>
                        <a:pt x="1072" y="2108"/>
                      </a:cubicBezTo>
                      <a:cubicBezTo>
                        <a:pt x="703" y="1881"/>
                        <a:pt x="476" y="1488"/>
                        <a:pt x="476" y="1048"/>
                      </a:cubicBezTo>
                      <a:cubicBezTo>
                        <a:pt x="476" y="953"/>
                        <a:pt x="488" y="846"/>
                        <a:pt x="524" y="738"/>
                      </a:cubicBezTo>
                      <a:cubicBezTo>
                        <a:pt x="965" y="1191"/>
                        <a:pt x="1524" y="1524"/>
                        <a:pt x="2120" y="1727"/>
                      </a:cubicBezTo>
                      <a:cubicBezTo>
                        <a:pt x="2120" y="1727"/>
                        <a:pt x="2715" y="1905"/>
                        <a:pt x="2929" y="1917"/>
                      </a:cubicBezTo>
                      <a:lnTo>
                        <a:pt x="3024" y="1917"/>
                      </a:lnTo>
                      <a:cubicBezTo>
                        <a:pt x="3096" y="1917"/>
                        <a:pt x="3167" y="1869"/>
                        <a:pt x="3191" y="1798"/>
                      </a:cubicBezTo>
                      <a:cubicBezTo>
                        <a:pt x="3203" y="1786"/>
                        <a:pt x="3203" y="1750"/>
                        <a:pt x="3203" y="1738"/>
                      </a:cubicBezTo>
                      <a:lnTo>
                        <a:pt x="3203" y="1703"/>
                      </a:lnTo>
                      <a:cubicBezTo>
                        <a:pt x="3203" y="953"/>
                        <a:pt x="3810" y="334"/>
                        <a:pt x="4572" y="334"/>
                      </a:cubicBezTo>
                      <a:cubicBezTo>
                        <a:pt x="4941" y="334"/>
                        <a:pt x="5287" y="488"/>
                        <a:pt x="5549" y="750"/>
                      </a:cubicBezTo>
                      <a:cubicBezTo>
                        <a:pt x="5585" y="787"/>
                        <a:pt x="5621" y="802"/>
                        <a:pt x="5663" y="802"/>
                      </a:cubicBezTo>
                      <a:cubicBezTo>
                        <a:pt x="5676" y="802"/>
                        <a:pt x="5689" y="801"/>
                        <a:pt x="5703" y="798"/>
                      </a:cubicBezTo>
                      <a:cubicBezTo>
                        <a:pt x="5882" y="762"/>
                        <a:pt x="6049" y="738"/>
                        <a:pt x="6203" y="679"/>
                      </a:cubicBezTo>
                      <a:lnTo>
                        <a:pt x="6203" y="679"/>
                      </a:lnTo>
                      <a:cubicBezTo>
                        <a:pt x="6120" y="762"/>
                        <a:pt x="6013" y="857"/>
                        <a:pt x="5894" y="917"/>
                      </a:cubicBezTo>
                      <a:cubicBezTo>
                        <a:pt x="5822" y="965"/>
                        <a:pt x="5787" y="1048"/>
                        <a:pt x="5822" y="1143"/>
                      </a:cubicBezTo>
                      <a:cubicBezTo>
                        <a:pt x="5846" y="1203"/>
                        <a:pt x="5930" y="1250"/>
                        <a:pt x="6001" y="1250"/>
                      </a:cubicBezTo>
                      <a:cubicBezTo>
                        <a:pt x="6144" y="1227"/>
                        <a:pt x="6287" y="1215"/>
                        <a:pt x="6418" y="1167"/>
                      </a:cubicBezTo>
                      <a:lnTo>
                        <a:pt x="6418" y="1167"/>
                      </a:lnTo>
                      <a:cubicBezTo>
                        <a:pt x="6299" y="1286"/>
                        <a:pt x="6168" y="1405"/>
                        <a:pt x="6013" y="1512"/>
                      </a:cubicBezTo>
                      <a:cubicBezTo>
                        <a:pt x="5965" y="1548"/>
                        <a:pt x="5941" y="1608"/>
                        <a:pt x="5941" y="1655"/>
                      </a:cubicBezTo>
                      <a:lnTo>
                        <a:pt x="5941" y="1679"/>
                      </a:lnTo>
                      <a:lnTo>
                        <a:pt x="5941" y="1703"/>
                      </a:lnTo>
                      <a:lnTo>
                        <a:pt x="5941" y="1727"/>
                      </a:lnTo>
                      <a:cubicBezTo>
                        <a:pt x="5941" y="2691"/>
                        <a:pt x="5572" y="3572"/>
                        <a:pt x="4977" y="4227"/>
                      </a:cubicBezTo>
                      <a:cubicBezTo>
                        <a:pt x="4918" y="4298"/>
                        <a:pt x="4918" y="4405"/>
                        <a:pt x="4977" y="4465"/>
                      </a:cubicBezTo>
                      <a:cubicBezTo>
                        <a:pt x="5011" y="4499"/>
                        <a:pt x="5053" y="4514"/>
                        <a:pt x="5096" y="4514"/>
                      </a:cubicBezTo>
                      <a:cubicBezTo>
                        <a:pt x="5143" y="4514"/>
                        <a:pt x="5190" y="4496"/>
                        <a:pt x="5227" y="4465"/>
                      </a:cubicBezTo>
                      <a:cubicBezTo>
                        <a:pt x="5894" y="3715"/>
                        <a:pt x="6263" y="2762"/>
                        <a:pt x="6287" y="1750"/>
                      </a:cubicBezTo>
                      <a:cubicBezTo>
                        <a:pt x="6596" y="1524"/>
                        <a:pt x="6846" y="1250"/>
                        <a:pt x="7061" y="917"/>
                      </a:cubicBezTo>
                      <a:cubicBezTo>
                        <a:pt x="7144" y="857"/>
                        <a:pt x="7132" y="750"/>
                        <a:pt x="7061" y="715"/>
                      </a:cubicBezTo>
                      <a:cubicBezTo>
                        <a:pt x="7029" y="683"/>
                        <a:pt x="6987" y="667"/>
                        <a:pt x="6937" y="667"/>
                      </a:cubicBezTo>
                      <a:cubicBezTo>
                        <a:pt x="6912" y="667"/>
                        <a:pt x="6886" y="671"/>
                        <a:pt x="6858" y="679"/>
                      </a:cubicBezTo>
                      <a:cubicBezTo>
                        <a:pt x="6775" y="726"/>
                        <a:pt x="6680" y="750"/>
                        <a:pt x="6596" y="786"/>
                      </a:cubicBezTo>
                      <a:cubicBezTo>
                        <a:pt x="6680" y="667"/>
                        <a:pt x="6763" y="512"/>
                        <a:pt x="6823" y="369"/>
                      </a:cubicBezTo>
                      <a:cubicBezTo>
                        <a:pt x="6834" y="310"/>
                        <a:pt x="6834" y="238"/>
                        <a:pt x="6787" y="191"/>
                      </a:cubicBezTo>
                      <a:cubicBezTo>
                        <a:pt x="6750" y="153"/>
                        <a:pt x="6703" y="135"/>
                        <a:pt x="6659" y="135"/>
                      </a:cubicBezTo>
                      <a:cubicBezTo>
                        <a:pt x="6632" y="135"/>
                        <a:pt x="6607" y="142"/>
                        <a:pt x="6584" y="155"/>
                      </a:cubicBezTo>
                      <a:cubicBezTo>
                        <a:pt x="6322" y="310"/>
                        <a:pt x="6061" y="393"/>
                        <a:pt x="5775" y="441"/>
                      </a:cubicBezTo>
                      <a:cubicBezTo>
                        <a:pt x="5465" y="143"/>
                        <a:pt x="5048" y="0"/>
                        <a:pt x="462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227" name="Google Shape;1227;p47"/>
            <p:cNvGrpSpPr/>
            <p:nvPr/>
          </p:nvGrpSpPr>
          <p:grpSpPr>
            <a:xfrm>
              <a:off x="6529419" y="3711909"/>
              <a:ext cx="956596" cy="944315"/>
              <a:chOff x="3768864" y="3522050"/>
              <a:chExt cx="1098904" cy="1084796"/>
            </a:xfrm>
          </p:grpSpPr>
          <p:grpSp>
            <p:nvGrpSpPr>
              <p:cNvPr id="1228" name="Google Shape;1228;p47"/>
              <p:cNvGrpSpPr/>
              <p:nvPr/>
            </p:nvGrpSpPr>
            <p:grpSpPr>
              <a:xfrm>
                <a:off x="3768864" y="3522050"/>
                <a:ext cx="1098904" cy="1084796"/>
                <a:chOff x="3768864" y="3522050"/>
                <a:chExt cx="1098904" cy="1084796"/>
              </a:xfrm>
            </p:grpSpPr>
            <p:sp>
              <p:nvSpPr>
                <p:cNvPr id="1229" name="Google Shape;1229;p47"/>
                <p:cNvSpPr/>
                <p:nvPr/>
              </p:nvSpPr>
              <p:spPr>
                <a:xfrm>
                  <a:off x="3768864" y="3522050"/>
                  <a:ext cx="1098904" cy="1084796"/>
                </a:xfrm>
                <a:custGeom>
                  <a:rect b="b" l="l" r="r" t="t"/>
                  <a:pathLst>
                    <a:path extrusionOk="0" h="45134" w="45721">
                      <a:moveTo>
                        <a:pt x="22862" y="0"/>
                      </a:moveTo>
                      <a:cubicBezTo>
                        <a:pt x="22093" y="0"/>
                        <a:pt x="21325" y="295"/>
                        <a:pt x="20741" y="884"/>
                      </a:cubicBezTo>
                      <a:lnTo>
                        <a:pt x="1179" y="20446"/>
                      </a:lnTo>
                      <a:cubicBezTo>
                        <a:pt x="1" y="21613"/>
                        <a:pt x="1" y="23518"/>
                        <a:pt x="1179" y="24697"/>
                      </a:cubicBezTo>
                      <a:lnTo>
                        <a:pt x="20741" y="44259"/>
                      </a:lnTo>
                      <a:cubicBezTo>
                        <a:pt x="21325" y="44842"/>
                        <a:pt x="22093" y="45134"/>
                        <a:pt x="22862" y="45134"/>
                      </a:cubicBezTo>
                      <a:cubicBezTo>
                        <a:pt x="23631" y="45134"/>
                        <a:pt x="24402" y="44842"/>
                        <a:pt x="24992" y="44259"/>
                      </a:cubicBezTo>
                      <a:lnTo>
                        <a:pt x="44554" y="24697"/>
                      </a:lnTo>
                      <a:cubicBezTo>
                        <a:pt x="45721" y="23518"/>
                        <a:pt x="45721" y="21613"/>
                        <a:pt x="44554" y="20446"/>
                      </a:cubicBezTo>
                      <a:lnTo>
                        <a:pt x="36684" y="12576"/>
                      </a:lnTo>
                      <a:cubicBezTo>
                        <a:pt x="36279" y="12171"/>
                        <a:pt x="36362" y="11481"/>
                        <a:pt x="36850" y="11171"/>
                      </a:cubicBezTo>
                      <a:cubicBezTo>
                        <a:pt x="37565" y="10719"/>
                        <a:pt x="38327" y="10362"/>
                        <a:pt x="39124" y="10052"/>
                      </a:cubicBezTo>
                      <a:cubicBezTo>
                        <a:pt x="39613" y="9874"/>
                        <a:pt x="40053" y="9552"/>
                        <a:pt x="40410" y="9100"/>
                      </a:cubicBezTo>
                      <a:cubicBezTo>
                        <a:pt x="41172" y="8111"/>
                        <a:pt x="41220" y="6778"/>
                        <a:pt x="40518" y="5742"/>
                      </a:cubicBezTo>
                      <a:cubicBezTo>
                        <a:pt x="39931" y="4872"/>
                        <a:pt x="39013" y="4437"/>
                        <a:pt x="38094" y="4437"/>
                      </a:cubicBezTo>
                      <a:cubicBezTo>
                        <a:pt x="37352" y="4437"/>
                        <a:pt x="36610" y="4721"/>
                        <a:pt x="36041" y="5290"/>
                      </a:cubicBezTo>
                      <a:cubicBezTo>
                        <a:pt x="35731" y="5599"/>
                        <a:pt x="35505" y="5956"/>
                        <a:pt x="35362" y="6337"/>
                      </a:cubicBezTo>
                      <a:cubicBezTo>
                        <a:pt x="35076" y="7135"/>
                        <a:pt x="34719" y="7885"/>
                        <a:pt x="34267" y="8588"/>
                      </a:cubicBezTo>
                      <a:cubicBezTo>
                        <a:pt x="34091" y="8872"/>
                        <a:pt x="33796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30" name="Google Shape;1230;p47"/>
                <p:cNvSpPr/>
                <p:nvPr/>
              </p:nvSpPr>
              <p:spPr>
                <a:xfrm>
                  <a:off x="3887041" y="3641743"/>
                  <a:ext cx="287338" cy="287026"/>
                </a:xfrm>
                <a:custGeom>
                  <a:rect b="b" l="l" r="r" t="t"/>
                  <a:pathLst>
                    <a:path extrusionOk="0" h="11942" w="11955">
                      <a:moveTo>
                        <a:pt x="5978" y="0"/>
                      </a:moveTo>
                      <a:cubicBezTo>
                        <a:pt x="2680" y="0"/>
                        <a:pt x="1" y="2667"/>
                        <a:pt x="1" y="5977"/>
                      </a:cubicBezTo>
                      <a:cubicBezTo>
                        <a:pt x="1" y="9275"/>
                        <a:pt x="2680" y="11942"/>
                        <a:pt x="5978" y="11942"/>
                      </a:cubicBezTo>
                      <a:cubicBezTo>
                        <a:pt x="9276" y="11942"/>
                        <a:pt x="11955" y="9275"/>
                        <a:pt x="11955" y="5977"/>
                      </a:cubicBezTo>
                      <a:cubicBezTo>
                        <a:pt x="11955" y="2667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231" name="Google Shape;1231;p47"/>
              <p:cNvGrpSpPr/>
              <p:nvPr/>
            </p:nvGrpSpPr>
            <p:grpSpPr>
              <a:xfrm>
                <a:off x="4139616" y="3871555"/>
                <a:ext cx="357419" cy="357005"/>
                <a:chOff x="7482229" y="3351230"/>
                <a:chExt cx="357419" cy="357005"/>
              </a:xfrm>
            </p:grpSpPr>
            <p:sp>
              <p:nvSpPr>
                <p:cNvPr id="1232" name="Google Shape;1232;p47"/>
                <p:cNvSpPr/>
                <p:nvPr/>
              </p:nvSpPr>
              <p:spPr>
                <a:xfrm>
                  <a:off x="7482229" y="3351230"/>
                  <a:ext cx="357419" cy="357005"/>
                </a:xfrm>
                <a:custGeom>
                  <a:rect b="b" l="l" r="r" t="t"/>
                  <a:pathLst>
                    <a:path extrusionOk="0" h="11216" w="11229">
                      <a:moveTo>
                        <a:pt x="5633" y="357"/>
                      </a:moveTo>
                      <a:cubicBezTo>
                        <a:pt x="8538" y="357"/>
                        <a:pt x="10883" y="2703"/>
                        <a:pt x="10883" y="5608"/>
                      </a:cubicBezTo>
                      <a:cubicBezTo>
                        <a:pt x="10883" y="8513"/>
                        <a:pt x="8538" y="10859"/>
                        <a:pt x="5633" y="10859"/>
                      </a:cubicBezTo>
                      <a:cubicBezTo>
                        <a:pt x="2728" y="10859"/>
                        <a:pt x="382" y="8513"/>
                        <a:pt x="382" y="5608"/>
                      </a:cubicBezTo>
                      <a:cubicBezTo>
                        <a:pt x="382" y="2703"/>
                        <a:pt x="2728" y="357"/>
                        <a:pt x="5633" y="357"/>
                      </a:cubicBezTo>
                      <a:close/>
                      <a:moveTo>
                        <a:pt x="5621" y="0"/>
                      </a:moveTo>
                      <a:cubicBezTo>
                        <a:pt x="4109" y="0"/>
                        <a:pt x="2716" y="572"/>
                        <a:pt x="1644" y="1631"/>
                      </a:cubicBezTo>
                      <a:cubicBezTo>
                        <a:pt x="584" y="2691"/>
                        <a:pt x="1" y="4108"/>
                        <a:pt x="1" y="5608"/>
                      </a:cubicBezTo>
                      <a:cubicBezTo>
                        <a:pt x="1" y="7108"/>
                        <a:pt x="584" y="8513"/>
                        <a:pt x="1644" y="9585"/>
                      </a:cubicBezTo>
                      <a:cubicBezTo>
                        <a:pt x="2704" y="10632"/>
                        <a:pt x="4109" y="11216"/>
                        <a:pt x="5621" y="11216"/>
                      </a:cubicBezTo>
                      <a:cubicBezTo>
                        <a:pt x="7121" y="11216"/>
                        <a:pt x="8526" y="10632"/>
                        <a:pt x="9597" y="9585"/>
                      </a:cubicBezTo>
                      <a:cubicBezTo>
                        <a:pt x="10645" y="8525"/>
                        <a:pt x="11229" y="7108"/>
                        <a:pt x="11229" y="5608"/>
                      </a:cubicBezTo>
                      <a:cubicBezTo>
                        <a:pt x="11229" y="4108"/>
                        <a:pt x="10669" y="2703"/>
                        <a:pt x="9597" y="1631"/>
                      </a:cubicBezTo>
                      <a:cubicBezTo>
                        <a:pt x="8538" y="572"/>
                        <a:pt x="7121" y="0"/>
                        <a:pt x="562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33" name="Google Shape;1233;p47"/>
                <p:cNvSpPr/>
                <p:nvPr/>
              </p:nvSpPr>
              <p:spPr>
                <a:xfrm>
                  <a:off x="7592138" y="3605616"/>
                  <a:ext cx="137983" cy="32530"/>
                </a:xfrm>
                <a:custGeom>
                  <a:rect b="b" l="l" r="r" t="t"/>
                  <a:pathLst>
                    <a:path extrusionOk="0" h="1022" w="4335">
                      <a:moveTo>
                        <a:pt x="202" y="1"/>
                      </a:moveTo>
                      <a:cubicBezTo>
                        <a:pt x="147" y="1"/>
                        <a:pt x="94" y="21"/>
                        <a:pt x="60" y="69"/>
                      </a:cubicBezTo>
                      <a:cubicBezTo>
                        <a:pt x="1" y="140"/>
                        <a:pt x="1" y="259"/>
                        <a:pt x="96" y="319"/>
                      </a:cubicBezTo>
                      <a:cubicBezTo>
                        <a:pt x="644" y="783"/>
                        <a:pt x="1370" y="1021"/>
                        <a:pt x="2168" y="1021"/>
                      </a:cubicBezTo>
                      <a:cubicBezTo>
                        <a:pt x="2954" y="1021"/>
                        <a:pt x="3680" y="771"/>
                        <a:pt x="4239" y="319"/>
                      </a:cubicBezTo>
                      <a:cubicBezTo>
                        <a:pt x="4323" y="259"/>
                        <a:pt x="4335" y="140"/>
                        <a:pt x="4263" y="69"/>
                      </a:cubicBezTo>
                      <a:cubicBezTo>
                        <a:pt x="4228" y="26"/>
                        <a:pt x="4170" y="4"/>
                        <a:pt x="4115" y="4"/>
                      </a:cubicBezTo>
                      <a:cubicBezTo>
                        <a:pt x="4078" y="4"/>
                        <a:pt x="4042" y="14"/>
                        <a:pt x="4013" y="33"/>
                      </a:cubicBezTo>
                      <a:cubicBezTo>
                        <a:pt x="3537" y="438"/>
                        <a:pt x="2882" y="664"/>
                        <a:pt x="2168" y="664"/>
                      </a:cubicBezTo>
                      <a:cubicBezTo>
                        <a:pt x="1465" y="664"/>
                        <a:pt x="810" y="438"/>
                        <a:pt x="322" y="33"/>
                      </a:cubicBezTo>
                      <a:cubicBezTo>
                        <a:pt x="286" y="12"/>
                        <a:pt x="244" y="1"/>
                        <a:pt x="20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34" name="Google Shape;1234;p47"/>
                <p:cNvSpPr/>
                <p:nvPr/>
              </p:nvSpPr>
              <p:spPr>
                <a:xfrm>
                  <a:off x="7513709" y="3387962"/>
                  <a:ext cx="295987" cy="282014"/>
                </a:xfrm>
                <a:custGeom>
                  <a:rect b="b" l="l" r="r" t="t"/>
                  <a:pathLst>
                    <a:path extrusionOk="0" h="8860" w="9299">
                      <a:moveTo>
                        <a:pt x="6060" y="370"/>
                      </a:moveTo>
                      <a:cubicBezTo>
                        <a:pt x="6358" y="370"/>
                        <a:pt x="6596" y="608"/>
                        <a:pt x="6596" y="906"/>
                      </a:cubicBezTo>
                      <a:cubicBezTo>
                        <a:pt x="6596" y="1204"/>
                        <a:pt x="6358" y="1442"/>
                        <a:pt x="6060" y="1442"/>
                      </a:cubicBezTo>
                      <a:cubicBezTo>
                        <a:pt x="5763" y="1442"/>
                        <a:pt x="5525" y="1204"/>
                        <a:pt x="5525" y="906"/>
                      </a:cubicBezTo>
                      <a:cubicBezTo>
                        <a:pt x="5525" y="608"/>
                        <a:pt x="5763" y="370"/>
                        <a:pt x="6060" y="370"/>
                      </a:cubicBezTo>
                      <a:close/>
                      <a:moveTo>
                        <a:pt x="1322" y="2989"/>
                      </a:moveTo>
                      <a:cubicBezTo>
                        <a:pt x="1596" y="2989"/>
                        <a:pt x="1834" y="3097"/>
                        <a:pt x="2012" y="3263"/>
                      </a:cubicBezTo>
                      <a:cubicBezTo>
                        <a:pt x="1477" y="3680"/>
                        <a:pt x="1072" y="4240"/>
                        <a:pt x="881" y="4883"/>
                      </a:cubicBezTo>
                      <a:cubicBezTo>
                        <a:pt x="548" y="4716"/>
                        <a:pt x="334" y="4359"/>
                        <a:pt x="334" y="3990"/>
                      </a:cubicBezTo>
                      <a:cubicBezTo>
                        <a:pt x="334" y="3442"/>
                        <a:pt x="774" y="2989"/>
                        <a:pt x="1322" y="2989"/>
                      </a:cubicBezTo>
                      <a:close/>
                      <a:moveTo>
                        <a:pt x="7954" y="2989"/>
                      </a:moveTo>
                      <a:cubicBezTo>
                        <a:pt x="8501" y="2989"/>
                        <a:pt x="8942" y="3442"/>
                        <a:pt x="8942" y="3990"/>
                      </a:cubicBezTo>
                      <a:cubicBezTo>
                        <a:pt x="8966" y="4359"/>
                        <a:pt x="8739" y="4704"/>
                        <a:pt x="8394" y="4883"/>
                      </a:cubicBezTo>
                      <a:cubicBezTo>
                        <a:pt x="8216" y="4240"/>
                        <a:pt x="7811" y="3680"/>
                        <a:pt x="7263" y="3263"/>
                      </a:cubicBezTo>
                      <a:cubicBezTo>
                        <a:pt x="7442" y="3085"/>
                        <a:pt x="7692" y="2989"/>
                        <a:pt x="7954" y="2989"/>
                      </a:cubicBezTo>
                      <a:close/>
                      <a:moveTo>
                        <a:pt x="6072" y="1"/>
                      </a:moveTo>
                      <a:cubicBezTo>
                        <a:pt x="5632" y="1"/>
                        <a:pt x="5251" y="334"/>
                        <a:pt x="5191" y="763"/>
                      </a:cubicBezTo>
                      <a:lnTo>
                        <a:pt x="4596" y="953"/>
                      </a:lnTo>
                      <a:cubicBezTo>
                        <a:pt x="4525" y="989"/>
                        <a:pt x="4477" y="1049"/>
                        <a:pt x="4477" y="1120"/>
                      </a:cubicBezTo>
                      <a:lnTo>
                        <a:pt x="4477" y="2370"/>
                      </a:lnTo>
                      <a:cubicBezTo>
                        <a:pt x="3679" y="2394"/>
                        <a:pt x="2929" y="2632"/>
                        <a:pt x="2334" y="3025"/>
                      </a:cubicBezTo>
                      <a:cubicBezTo>
                        <a:pt x="2084" y="2751"/>
                        <a:pt x="1727" y="2608"/>
                        <a:pt x="1358" y="2608"/>
                      </a:cubicBezTo>
                      <a:cubicBezTo>
                        <a:pt x="607" y="2608"/>
                        <a:pt x="0" y="3216"/>
                        <a:pt x="0" y="3966"/>
                      </a:cubicBezTo>
                      <a:cubicBezTo>
                        <a:pt x="0" y="4513"/>
                        <a:pt x="345" y="5002"/>
                        <a:pt x="834" y="5216"/>
                      </a:cubicBezTo>
                      <a:cubicBezTo>
                        <a:pt x="822" y="5347"/>
                        <a:pt x="798" y="5478"/>
                        <a:pt x="798" y="5609"/>
                      </a:cubicBezTo>
                      <a:cubicBezTo>
                        <a:pt x="798" y="7395"/>
                        <a:pt x="2524" y="8859"/>
                        <a:pt x="4667" y="8859"/>
                      </a:cubicBezTo>
                      <a:cubicBezTo>
                        <a:pt x="5763" y="8859"/>
                        <a:pt x="6739" y="8490"/>
                        <a:pt x="7442" y="7871"/>
                      </a:cubicBezTo>
                      <a:cubicBezTo>
                        <a:pt x="7513" y="7811"/>
                        <a:pt x="7513" y="7692"/>
                        <a:pt x="7454" y="7621"/>
                      </a:cubicBezTo>
                      <a:cubicBezTo>
                        <a:pt x="7421" y="7588"/>
                        <a:pt x="7374" y="7570"/>
                        <a:pt x="7326" y="7570"/>
                      </a:cubicBezTo>
                      <a:cubicBezTo>
                        <a:pt x="7287" y="7570"/>
                        <a:pt x="7248" y="7582"/>
                        <a:pt x="7215" y="7609"/>
                      </a:cubicBezTo>
                      <a:cubicBezTo>
                        <a:pt x="6572" y="8157"/>
                        <a:pt x="5668" y="8514"/>
                        <a:pt x="4667" y="8514"/>
                      </a:cubicBezTo>
                      <a:cubicBezTo>
                        <a:pt x="2739" y="8514"/>
                        <a:pt x="1167" y="7216"/>
                        <a:pt x="1167" y="5633"/>
                      </a:cubicBezTo>
                      <a:cubicBezTo>
                        <a:pt x="1167" y="4037"/>
                        <a:pt x="2739" y="2739"/>
                        <a:pt x="4667" y="2739"/>
                      </a:cubicBezTo>
                      <a:cubicBezTo>
                        <a:pt x="6608" y="2739"/>
                        <a:pt x="8180" y="4037"/>
                        <a:pt x="8180" y="5633"/>
                      </a:cubicBezTo>
                      <a:cubicBezTo>
                        <a:pt x="8180" y="6133"/>
                        <a:pt x="8037" y="6597"/>
                        <a:pt x="7751" y="7014"/>
                      </a:cubicBezTo>
                      <a:cubicBezTo>
                        <a:pt x="7704" y="7085"/>
                        <a:pt x="7727" y="7169"/>
                        <a:pt x="7787" y="7228"/>
                      </a:cubicBezTo>
                      <a:cubicBezTo>
                        <a:pt x="7818" y="7264"/>
                        <a:pt x="7859" y="7280"/>
                        <a:pt x="7902" y="7280"/>
                      </a:cubicBezTo>
                      <a:cubicBezTo>
                        <a:pt x="7958" y="7280"/>
                        <a:pt x="8015" y="7252"/>
                        <a:pt x="8049" y="7204"/>
                      </a:cubicBezTo>
                      <a:cubicBezTo>
                        <a:pt x="8358" y="6740"/>
                        <a:pt x="8537" y="6192"/>
                        <a:pt x="8537" y="5621"/>
                      </a:cubicBezTo>
                      <a:cubicBezTo>
                        <a:pt x="8537" y="5490"/>
                        <a:pt x="8525" y="5359"/>
                        <a:pt x="8513" y="5228"/>
                      </a:cubicBezTo>
                      <a:cubicBezTo>
                        <a:pt x="8978" y="5014"/>
                        <a:pt x="9299" y="4525"/>
                        <a:pt x="9299" y="3978"/>
                      </a:cubicBezTo>
                      <a:cubicBezTo>
                        <a:pt x="9299" y="3228"/>
                        <a:pt x="8692" y="2620"/>
                        <a:pt x="7954" y="2620"/>
                      </a:cubicBezTo>
                      <a:cubicBezTo>
                        <a:pt x="7573" y="2620"/>
                        <a:pt x="7215" y="2775"/>
                        <a:pt x="6965" y="3037"/>
                      </a:cubicBezTo>
                      <a:cubicBezTo>
                        <a:pt x="6358" y="2656"/>
                        <a:pt x="5632" y="2406"/>
                        <a:pt x="4822" y="2382"/>
                      </a:cubicBezTo>
                      <a:lnTo>
                        <a:pt x="4822" y="1263"/>
                      </a:lnTo>
                      <a:lnTo>
                        <a:pt x="5215" y="1132"/>
                      </a:lnTo>
                      <a:cubicBezTo>
                        <a:pt x="5303" y="1507"/>
                        <a:pt x="5647" y="1780"/>
                        <a:pt x="6048" y="1780"/>
                      </a:cubicBezTo>
                      <a:cubicBezTo>
                        <a:pt x="6080" y="1780"/>
                        <a:pt x="6112" y="1779"/>
                        <a:pt x="6144" y="1775"/>
                      </a:cubicBezTo>
                      <a:cubicBezTo>
                        <a:pt x="6584" y="1727"/>
                        <a:pt x="6918" y="1382"/>
                        <a:pt x="6953" y="953"/>
                      </a:cubicBezTo>
                      <a:cubicBezTo>
                        <a:pt x="6977" y="430"/>
                        <a:pt x="6584" y="1"/>
                        <a:pt x="607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35" name="Google Shape;1235;p47"/>
                <p:cNvSpPr/>
                <p:nvPr/>
              </p:nvSpPr>
              <p:spPr>
                <a:xfrm>
                  <a:off x="7580393" y="3516460"/>
                  <a:ext cx="56880" cy="56880"/>
                </a:xfrm>
                <a:custGeom>
                  <a:rect b="b" l="l" r="r" t="t"/>
                  <a:pathLst>
                    <a:path extrusionOk="0" h="1787" w="1787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18" y="1179"/>
                        <a:pt x="1179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6" y="0"/>
                        <a:pt x="1" y="405"/>
                        <a:pt x="1" y="893"/>
                      </a:cubicBezTo>
                      <a:cubicBezTo>
                        <a:pt x="1" y="1381"/>
                        <a:pt x="406" y="1786"/>
                        <a:pt x="894" y="1786"/>
                      </a:cubicBezTo>
                      <a:cubicBezTo>
                        <a:pt x="1394" y="1786"/>
                        <a:pt x="1787" y="1381"/>
                        <a:pt x="1787" y="893"/>
                      </a:cubicBezTo>
                      <a:cubicBezTo>
                        <a:pt x="1775" y="405"/>
                        <a:pt x="1394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36" name="Google Shape;1236;p47"/>
                <p:cNvSpPr/>
                <p:nvPr/>
              </p:nvSpPr>
              <p:spPr>
                <a:xfrm>
                  <a:off x="7685750" y="3516460"/>
                  <a:ext cx="56880" cy="56880"/>
                </a:xfrm>
                <a:custGeom>
                  <a:rect b="b" l="l" r="r" t="t"/>
                  <a:pathLst>
                    <a:path extrusionOk="0" h="1787" w="1787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29" y="1179"/>
                        <a:pt x="1191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5" y="0"/>
                        <a:pt x="1" y="405"/>
                        <a:pt x="1" y="893"/>
                      </a:cubicBezTo>
                      <a:cubicBezTo>
                        <a:pt x="1" y="1381"/>
                        <a:pt x="405" y="1786"/>
                        <a:pt x="894" y="1786"/>
                      </a:cubicBezTo>
                      <a:cubicBezTo>
                        <a:pt x="1382" y="1786"/>
                        <a:pt x="1787" y="1381"/>
                        <a:pt x="1787" y="893"/>
                      </a:cubicBezTo>
                      <a:cubicBezTo>
                        <a:pt x="1775" y="405"/>
                        <a:pt x="1382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 txBox="1"/>
          <p:nvPr>
            <p:ph type="title"/>
          </p:nvPr>
        </p:nvSpPr>
        <p:spPr>
          <a:xfrm>
            <a:off x="457225" y="409575"/>
            <a:ext cx="8229600" cy="32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 Management Infographics</a:t>
            </a:r>
            <a:endParaRPr/>
          </a:p>
        </p:txBody>
      </p:sp>
      <p:sp>
        <p:nvSpPr>
          <p:cNvPr id="132" name="Google Shape;132;p18"/>
          <p:cNvSpPr/>
          <p:nvPr/>
        </p:nvSpPr>
        <p:spPr>
          <a:xfrm>
            <a:off x="664500" y="1442926"/>
            <a:ext cx="1472400" cy="19086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3657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a gas giant and the biggest planet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" name="Google Shape;133;p18"/>
          <p:cNvSpPr/>
          <p:nvPr/>
        </p:nvSpPr>
        <p:spPr>
          <a:xfrm>
            <a:off x="457326" y="1646014"/>
            <a:ext cx="1886700" cy="3924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IDENTIFY RISK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4" name="Google Shape;134;p18"/>
          <p:cNvSpPr/>
          <p:nvPr/>
        </p:nvSpPr>
        <p:spPr>
          <a:xfrm>
            <a:off x="883895" y="3348237"/>
            <a:ext cx="1033500" cy="1033500"/>
          </a:xfrm>
          <a:prstGeom prst="ellipse">
            <a:avLst/>
          </a:prstGeom>
          <a:solidFill>
            <a:srgbClr val="829D7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8"/>
          <p:cNvSpPr/>
          <p:nvPr/>
        </p:nvSpPr>
        <p:spPr>
          <a:xfrm>
            <a:off x="992966" y="3457310"/>
            <a:ext cx="815400" cy="815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900"/>
          </a:p>
        </p:txBody>
      </p:sp>
      <p:sp>
        <p:nvSpPr>
          <p:cNvPr id="136" name="Google Shape;136;p18"/>
          <p:cNvSpPr/>
          <p:nvPr/>
        </p:nvSpPr>
        <p:spPr>
          <a:xfrm>
            <a:off x="1172075" y="3653557"/>
            <a:ext cx="457210" cy="422907"/>
          </a:xfrm>
          <a:custGeom>
            <a:rect b="b" l="l" r="r" t="t"/>
            <a:pathLst>
              <a:path extrusionOk="0" h="11060" w="12005">
                <a:moveTo>
                  <a:pt x="2049" y="2049"/>
                </a:moveTo>
                <a:cubicBezTo>
                  <a:pt x="2238" y="2049"/>
                  <a:pt x="2395" y="2206"/>
                  <a:pt x="2395" y="2395"/>
                </a:cubicBezTo>
                <a:cubicBezTo>
                  <a:pt x="2395" y="2584"/>
                  <a:pt x="2238" y="2742"/>
                  <a:pt x="2049" y="2742"/>
                </a:cubicBezTo>
                <a:cubicBezTo>
                  <a:pt x="1860" y="2742"/>
                  <a:pt x="1702" y="2584"/>
                  <a:pt x="1702" y="2395"/>
                </a:cubicBezTo>
                <a:cubicBezTo>
                  <a:pt x="1734" y="2206"/>
                  <a:pt x="1860" y="2049"/>
                  <a:pt x="2049" y="2049"/>
                </a:cubicBezTo>
                <a:close/>
                <a:moveTo>
                  <a:pt x="9736" y="2049"/>
                </a:moveTo>
                <a:cubicBezTo>
                  <a:pt x="9925" y="2049"/>
                  <a:pt x="10082" y="2206"/>
                  <a:pt x="10082" y="2395"/>
                </a:cubicBezTo>
                <a:cubicBezTo>
                  <a:pt x="10082" y="2584"/>
                  <a:pt x="9925" y="2742"/>
                  <a:pt x="9736" y="2742"/>
                </a:cubicBezTo>
                <a:cubicBezTo>
                  <a:pt x="9515" y="2742"/>
                  <a:pt x="9358" y="2584"/>
                  <a:pt x="9358" y="2395"/>
                </a:cubicBezTo>
                <a:cubicBezTo>
                  <a:pt x="9358" y="2206"/>
                  <a:pt x="9515" y="2049"/>
                  <a:pt x="9736" y="2049"/>
                </a:cubicBezTo>
                <a:close/>
                <a:moveTo>
                  <a:pt x="2049" y="3719"/>
                </a:moveTo>
                <a:lnTo>
                  <a:pt x="3151" y="5514"/>
                </a:lnTo>
                <a:lnTo>
                  <a:pt x="946" y="5514"/>
                </a:lnTo>
                <a:lnTo>
                  <a:pt x="2049" y="3719"/>
                </a:lnTo>
                <a:close/>
                <a:moveTo>
                  <a:pt x="9736" y="3719"/>
                </a:moveTo>
                <a:lnTo>
                  <a:pt x="10838" y="5514"/>
                </a:lnTo>
                <a:lnTo>
                  <a:pt x="8633" y="5514"/>
                </a:lnTo>
                <a:lnTo>
                  <a:pt x="9736" y="3719"/>
                </a:lnTo>
                <a:close/>
                <a:moveTo>
                  <a:pt x="3435" y="6207"/>
                </a:moveTo>
                <a:cubicBezTo>
                  <a:pt x="3466" y="6964"/>
                  <a:pt x="2836" y="7594"/>
                  <a:pt x="2049" y="7594"/>
                </a:cubicBezTo>
                <a:cubicBezTo>
                  <a:pt x="1292" y="7594"/>
                  <a:pt x="662" y="6964"/>
                  <a:pt x="662" y="6207"/>
                </a:cubicBezTo>
                <a:close/>
                <a:moveTo>
                  <a:pt x="11090" y="6207"/>
                </a:moveTo>
                <a:cubicBezTo>
                  <a:pt x="11090" y="6964"/>
                  <a:pt x="10460" y="7594"/>
                  <a:pt x="9736" y="7594"/>
                </a:cubicBezTo>
                <a:cubicBezTo>
                  <a:pt x="8980" y="7594"/>
                  <a:pt x="8350" y="6964"/>
                  <a:pt x="8350" y="6207"/>
                </a:cubicBezTo>
                <a:close/>
                <a:moveTo>
                  <a:pt x="5892" y="663"/>
                </a:moveTo>
                <a:cubicBezTo>
                  <a:pt x="6113" y="663"/>
                  <a:pt x="6270" y="820"/>
                  <a:pt x="6270" y="1009"/>
                </a:cubicBezTo>
                <a:lnTo>
                  <a:pt x="6270" y="8980"/>
                </a:lnTo>
                <a:lnTo>
                  <a:pt x="5546" y="8980"/>
                </a:lnTo>
                <a:lnTo>
                  <a:pt x="5546" y="1009"/>
                </a:lnTo>
                <a:cubicBezTo>
                  <a:pt x="5546" y="820"/>
                  <a:pt x="5703" y="663"/>
                  <a:pt x="5892" y="663"/>
                </a:cubicBezTo>
                <a:close/>
                <a:moveTo>
                  <a:pt x="8003" y="9673"/>
                </a:moveTo>
                <a:cubicBezTo>
                  <a:pt x="8192" y="9673"/>
                  <a:pt x="8350" y="9830"/>
                  <a:pt x="8350" y="10020"/>
                </a:cubicBezTo>
                <a:lnTo>
                  <a:pt x="8350" y="10398"/>
                </a:lnTo>
                <a:lnTo>
                  <a:pt x="3466" y="10398"/>
                </a:lnTo>
                <a:lnTo>
                  <a:pt x="3466" y="10020"/>
                </a:lnTo>
                <a:cubicBezTo>
                  <a:pt x="3466" y="9830"/>
                  <a:pt x="3624" y="9673"/>
                  <a:pt x="3813" y="9673"/>
                </a:cubicBezTo>
                <a:close/>
                <a:moveTo>
                  <a:pt x="5955" y="1"/>
                </a:moveTo>
                <a:cubicBezTo>
                  <a:pt x="5357" y="1"/>
                  <a:pt x="4916" y="474"/>
                  <a:pt x="4916" y="1009"/>
                </a:cubicBezTo>
                <a:lnTo>
                  <a:pt x="4916" y="1167"/>
                </a:lnTo>
                <a:cubicBezTo>
                  <a:pt x="3970" y="1671"/>
                  <a:pt x="3655" y="1891"/>
                  <a:pt x="3057" y="1954"/>
                </a:cubicBezTo>
                <a:cubicBezTo>
                  <a:pt x="2899" y="1608"/>
                  <a:pt x="2553" y="1324"/>
                  <a:pt x="2112" y="1324"/>
                </a:cubicBezTo>
                <a:cubicBezTo>
                  <a:pt x="1734" y="1324"/>
                  <a:pt x="1387" y="1576"/>
                  <a:pt x="1166" y="1923"/>
                </a:cubicBezTo>
                <a:cubicBezTo>
                  <a:pt x="946" y="1891"/>
                  <a:pt x="694" y="1797"/>
                  <a:pt x="505" y="1734"/>
                </a:cubicBezTo>
                <a:cubicBezTo>
                  <a:pt x="454" y="1708"/>
                  <a:pt x="404" y="1697"/>
                  <a:pt x="355" y="1697"/>
                </a:cubicBezTo>
                <a:cubicBezTo>
                  <a:pt x="224" y="1697"/>
                  <a:pt x="110" y="1784"/>
                  <a:pt x="64" y="1923"/>
                </a:cubicBezTo>
                <a:cubicBezTo>
                  <a:pt x="1" y="2112"/>
                  <a:pt x="64" y="2301"/>
                  <a:pt x="284" y="2364"/>
                </a:cubicBezTo>
                <a:cubicBezTo>
                  <a:pt x="536" y="2458"/>
                  <a:pt x="820" y="2553"/>
                  <a:pt x="1135" y="2616"/>
                </a:cubicBezTo>
                <a:cubicBezTo>
                  <a:pt x="1229" y="2899"/>
                  <a:pt x="1387" y="3151"/>
                  <a:pt x="1607" y="3277"/>
                </a:cubicBezTo>
                <a:lnTo>
                  <a:pt x="127" y="5703"/>
                </a:lnTo>
                <a:cubicBezTo>
                  <a:pt x="64" y="5735"/>
                  <a:pt x="64" y="5829"/>
                  <a:pt x="64" y="5892"/>
                </a:cubicBezTo>
                <a:lnTo>
                  <a:pt x="64" y="6239"/>
                </a:lnTo>
                <a:cubicBezTo>
                  <a:pt x="64" y="7405"/>
                  <a:pt x="1009" y="8350"/>
                  <a:pt x="2175" y="8350"/>
                </a:cubicBezTo>
                <a:cubicBezTo>
                  <a:pt x="3309" y="8350"/>
                  <a:pt x="4254" y="7405"/>
                  <a:pt x="4254" y="6239"/>
                </a:cubicBezTo>
                <a:lnTo>
                  <a:pt x="4254" y="5892"/>
                </a:lnTo>
                <a:cubicBezTo>
                  <a:pt x="4254" y="5829"/>
                  <a:pt x="4254" y="5766"/>
                  <a:pt x="4222" y="5703"/>
                </a:cubicBezTo>
                <a:lnTo>
                  <a:pt x="2710" y="3277"/>
                </a:lnTo>
                <a:cubicBezTo>
                  <a:pt x="2962" y="3183"/>
                  <a:pt x="3120" y="2931"/>
                  <a:pt x="3183" y="2647"/>
                </a:cubicBezTo>
                <a:cubicBezTo>
                  <a:pt x="3844" y="2553"/>
                  <a:pt x="4222" y="2332"/>
                  <a:pt x="4947" y="1954"/>
                </a:cubicBezTo>
                <a:lnTo>
                  <a:pt x="4947" y="8980"/>
                </a:lnTo>
                <a:lnTo>
                  <a:pt x="3939" y="8980"/>
                </a:lnTo>
                <a:cubicBezTo>
                  <a:pt x="3340" y="8980"/>
                  <a:pt x="2899" y="9421"/>
                  <a:pt x="2899" y="9988"/>
                </a:cubicBezTo>
                <a:lnTo>
                  <a:pt x="2899" y="10713"/>
                </a:lnTo>
                <a:cubicBezTo>
                  <a:pt x="2899" y="10902"/>
                  <a:pt x="3057" y="11059"/>
                  <a:pt x="3246" y="11059"/>
                </a:cubicBezTo>
                <a:lnTo>
                  <a:pt x="8822" y="11059"/>
                </a:lnTo>
                <a:cubicBezTo>
                  <a:pt x="9011" y="11059"/>
                  <a:pt x="9169" y="10902"/>
                  <a:pt x="9169" y="10713"/>
                </a:cubicBezTo>
                <a:lnTo>
                  <a:pt x="9169" y="9988"/>
                </a:lnTo>
                <a:cubicBezTo>
                  <a:pt x="9169" y="9389"/>
                  <a:pt x="8696" y="8980"/>
                  <a:pt x="8129" y="8980"/>
                </a:cubicBezTo>
                <a:lnTo>
                  <a:pt x="7089" y="8980"/>
                </a:lnTo>
                <a:lnTo>
                  <a:pt x="7089" y="1954"/>
                </a:lnTo>
                <a:cubicBezTo>
                  <a:pt x="7814" y="2332"/>
                  <a:pt x="8224" y="2553"/>
                  <a:pt x="8885" y="2647"/>
                </a:cubicBezTo>
                <a:cubicBezTo>
                  <a:pt x="8980" y="2931"/>
                  <a:pt x="9137" y="3120"/>
                  <a:pt x="9358" y="3277"/>
                </a:cubicBezTo>
                <a:lnTo>
                  <a:pt x="7877" y="5703"/>
                </a:lnTo>
                <a:cubicBezTo>
                  <a:pt x="7814" y="5735"/>
                  <a:pt x="7814" y="5829"/>
                  <a:pt x="7814" y="5892"/>
                </a:cubicBezTo>
                <a:lnTo>
                  <a:pt x="7814" y="6239"/>
                </a:lnTo>
                <a:cubicBezTo>
                  <a:pt x="7814" y="7405"/>
                  <a:pt x="8759" y="8350"/>
                  <a:pt x="9925" y="8350"/>
                </a:cubicBezTo>
                <a:cubicBezTo>
                  <a:pt x="11059" y="8350"/>
                  <a:pt x="12004" y="7405"/>
                  <a:pt x="12004" y="6239"/>
                </a:cubicBezTo>
                <a:lnTo>
                  <a:pt x="12004" y="5892"/>
                </a:lnTo>
                <a:cubicBezTo>
                  <a:pt x="12004" y="5829"/>
                  <a:pt x="12004" y="5766"/>
                  <a:pt x="11973" y="5703"/>
                </a:cubicBezTo>
                <a:lnTo>
                  <a:pt x="10460" y="3277"/>
                </a:lnTo>
                <a:cubicBezTo>
                  <a:pt x="10523" y="3151"/>
                  <a:pt x="10681" y="2899"/>
                  <a:pt x="10744" y="2616"/>
                </a:cubicBezTo>
                <a:cubicBezTo>
                  <a:pt x="11027" y="2553"/>
                  <a:pt x="11343" y="2458"/>
                  <a:pt x="11626" y="2364"/>
                </a:cubicBezTo>
                <a:cubicBezTo>
                  <a:pt x="11815" y="2269"/>
                  <a:pt x="11878" y="2080"/>
                  <a:pt x="11815" y="1923"/>
                </a:cubicBezTo>
                <a:cubicBezTo>
                  <a:pt x="11746" y="1784"/>
                  <a:pt x="11626" y="1697"/>
                  <a:pt x="11505" y="1697"/>
                </a:cubicBezTo>
                <a:cubicBezTo>
                  <a:pt x="11461" y="1697"/>
                  <a:pt x="11416" y="1708"/>
                  <a:pt x="11374" y="1734"/>
                </a:cubicBezTo>
                <a:cubicBezTo>
                  <a:pt x="11122" y="1797"/>
                  <a:pt x="10933" y="1891"/>
                  <a:pt x="10712" y="1923"/>
                </a:cubicBezTo>
                <a:cubicBezTo>
                  <a:pt x="10555" y="1576"/>
                  <a:pt x="10208" y="1324"/>
                  <a:pt x="9767" y="1324"/>
                </a:cubicBezTo>
                <a:cubicBezTo>
                  <a:pt x="9326" y="1324"/>
                  <a:pt x="8980" y="1576"/>
                  <a:pt x="8822" y="1954"/>
                </a:cubicBezTo>
                <a:cubicBezTo>
                  <a:pt x="8224" y="1828"/>
                  <a:pt x="7908" y="1639"/>
                  <a:pt x="6963" y="1167"/>
                </a:cubicBezTo>
                <a:lnTo>
                  <a:pt x="6963" y="1009"/>
                </a:lnTo>
                <a:cubicBezTo>
                  <a:pt x="6963" y="411"/>
                  <a:pt x="6491" y="1"/>
                  <a:pt x="595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8"/>
          <p:cNvSpPr/>
          <p:nvPr/>
        </p:nvSpPr>
        <p:spPr>
          <a:xfrm>
            <a:off x="2778734" y="1442926"/>
            <a:ext cx="1472400" cy="19086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3657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Neptune is the farthest planet from the Sun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" name="Google Shape;138;p18"/>
          <p:cNvSpPr/>
          <p:nvPr/>
        </p:nvSpPr>
        <p:spPr>
          <a:xfrm>
            <a:off x="2571560" y="1646014"/>
            <a:ext cx="1886700" cy="3924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ASSESS RISK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9" name="Google Shape;139;p18"/>
          <p:cNvSpPr/>
          <p:nvPr/>
        </p:nvSpPr>
        <p:spPr>
          <a:xfrm>
            <a:off x="2998128" y="3348237"/>
            <a:ext cx="1033500" cy="1033500"/>
          </a:xfrm>
          <a:prstGeom prst="ellipse">
            <a:avLst/>
          </a:prstGeom>
          <a:solidFill>
            <a:srgbClr val="478C8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8"/>
          <p:cNvSpPr/>
          <p:nvPr/>
        </p:nvSpPr>
        <p:spPr>
          <a:xfrm>
            <a:off x="3107199" y="3457310"/>
            <a:ext cx="815400" cy="815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900"/>
          </a:p>
        </p:txBody>
      </p:sp>
      <p:sp>
        <p:nvSpPr>
          <p:cNvPr id="141" name="Google Shape;141;p18"/>
          <p:cNvSpPr/>
          <p:nvPr/>
        </p:nvSpPr>
        <p:spPr>
          <a:xfrm>
            <a:off x="3286300" y="3636415"/>
            <a:ext cx="457211" cy="457190"/>
          </a:xfrm>
          <a:custGeom>
            <a:rect b="b" l="l" r="r" t="t"/>
            <a:pathLst>
              <a:path extrusionOk="0" h="11784" w="11815">
                <a:moveTo>
                  <a:pt x="5923" y="2080"/>
                </a:moveTo>
                <a:cubicBezTo>
                  <a:pt x="6459" y="2080"/>
                  <a:pt x="6932" y="2552"/>
                  <a:pt x="6932" y="3119"/>
                </a:cubicBezTo>
                <a:lnTo>
                  <a:pt x="6932" y="3466"/>
                </a:lnTo>
                <a:lnTo>
                  <a:pt x="4884" y="3466"/>
                </a:lnTo>
                <a:lnTo>
                  <a:pt x="4884" y="3119"/>
                </a:lnTo>
                <a:cubicBezTo>
                  <a:pt x="4884" y="2521"/>
                  <a:pt x="5356" y="2080"/>
                  <a:pt x="5923" y="2080"/>
                </a:cubicBezTo>
                <a:close/>
                <a:moveTo>
                  <a:pt x="5923" y="662"/>
                </a:moveTo>
                <a:cubicBezTo>
                  <a:pt x="7247" y="662"/>
                  <a:pt x="8349" y="1765"/>
                  <a:pt x="8349" y="3119"/>
                </a:cubicBezTo>
                <a:lnTo>
                  <a:pt x="8349" y="3466"/>
                </a:lnTo>
                <a:lnTo>
                  <a:pt x="7656" y="3466"/>
                </a:lnTo>
                <a:lnTo>
                  <a:pt x="7656" y="3119"/>
                </a:lnTo>
                <a:cubicBezTo>
                  <a:pt x="7656" y="2174"/>
                  <a:pt x="6869" y="1387"/>
                  <a:pt x="5923" y="1387"/>
                </a:cubicBezTo>
                <a:cubicBezTo>
                  <a:pt x="4978" y="1387"/>
                  <a:pt x="4191" y="2174"/>
                  <a:pt x="4191" y="3119"/>
                </a:cubicBezTo>
                <a:lnTo>
                  <a:pt x="4191" y="3466"/>
                </a:lnTo>
                <a:lnTo>
                  <a:pt x="3466" y="3466"/>
                </a:lnTo>
                <a:lnTo>
                  <a:pt x="3466" y="3119"/>
                </a:lnTo>
                <a:cubicBezTo>
                  <a:pt x="3466" y="1765"/>
                  <a:pt x="4569" y="662"/>
                  <a:pt x="5923" y="662"/>
                </a:cubicBezTo>
                <a:close/>
                <a:moveTo>
                  <a:pt x="1387" y="4191"/>
                </a:moveTo>
                <a:lnTo>
                  <a:pt x="1387" y="6742"/>
                </a:lnTo>
                <a:cubicBezTo>
                  <a:pt x="946" y="6490"/>
                  <a:pt x="662" y="6018"/>
                  <a:pt x="662" y="5545"/>
                </a:cubicBezTo>
                <a:lnTo>
                  <a:pt x="662" y="4537"/>
                </a:lnTo>
                <a:cubicBezTo>
                  <a:pt x="662" y="4348"/>
                  <a:pt x="820" y="4191"/>
                  <a:pt x="1040" y="4191"/>
                </a:cubicBezTo>
                <a:close/>
                <a:moveTo>
                  <a:pt x="10775" y="4128"/>
                </a:moveTo>
                <a:cubicBezTo>
                  <a:pt x="10996" y="4128"/>
                  <a:pt x="11153" y="4285"/>
                  <a:pt x="11153" y="4506"/>
                </a:cubicBezTo>
                <a:lnTo>
                  <a:pt x="11153" y="5545"/>
                </a:lnTo>
                <a:cubicBezTo>
                  <a:pt x="11153" y="6081"/>
                  <a:pt x="10870" y="6490"/>
                  <a:pt x="10429" y="6742"/>
                </a:cubicBezTo>
                <a:lnTo>
                  <a:pt x="10429" y="4128"/>
                </a:lnTo>
                <a:close/>
                <a:moveTo>
                  <a:pt x="8349" y="4191"/>
                </a:moveTo>
                <a:lnTo>
                  <a:pt x="8349" y="6931"/>
                </a:lnTo>
                <a:lnTo>
                  <a:pt x="3498" y="6931"/>
                </a:lnTo>
                <a:lnTo>
                  <a:pt x="3498" y="4191"/>
                </a:lnTo>
                <a:close/>
                <a:moveTo>
                  <a:pt x="6270" y="7593"/>
                </a:moveTo>
                <a:lnTo>
                  <a:pt x="6270" y="7971"/>
                </a:lnTo>
                <a:cubicBezTo>
                  <a:pt x="6270" y="8160"/>
                  <a:pt x="6112" y="8318"/>
                  <a:pt x="5923" y="8318"/>
                </a:cubicBezTo>
                <a:cubicBezTo>
                  <a:pt x="5703" y="8318"/>
                  <a:pt x="5545" y="8160"/>
                  <a:pt x="5545" y="7971"/>
                </a:cubicBezTo>
                <a:lnTo>
                  <a:pt x="5545" y="7593"/>
                </a:lnTo>
                <a:close/>
                <a:moveTo>
                  <a:pt x="662" y="7089"/>
                </a:moveTo>
                <a:cubicBezTo>
                  <a:pt x="883" y="7278"/>
                  <a:pt x="1103" y="7404"/>
                  <a:pt x="1387" y="7467"/>
                </a:cubicBezTo>
                <a:lnTo>
                  <a:pt x="1387" y="11153"/>
                </a:lnTo>
                <a:lnTo>
                  <a:pt x="1040" y="11153"/>
                </a:lnTo>
                <a:cubicBezTo>
                  <a:pt x="820" y="11153"/>
                  <a:pt x="662" y="10996"/>
                  <a:pt x="662" y="10807"/>
                </a:cubicBezTo>
                <a:lnTo>
                  <a:pt x="662" y="7089"/>
                </a:lnTo>
                <a:close/>
                <a:moveTo>
                  <a:pt x="2804" y="4191"/>
                </a:moveTo>
                <a:lnTo>
                  <a:pt x="2804" y="11153"/>
                </a:lnTo>
                <a:lnTo>
                  <a:pt x="2080" y="11153"/>
                </a:lnTo>
                <a:lnTo>
                  <a:pt x="2080" y="4191"/>
                </a:lnTo>
                <a:close/>
                <a:moveTo>
                  <a:pt x="8318" y="7656"/>
                </a:moveTo>
                <a:lnTo>
                  <a:pt x="8318" y="11153"/>
                </a:lnTo>
                <a:lnTo>
                  <a:pt x="3498" y="11153"/>
                </a:lnTo>
                <a:lnTo>
                  <a:pt x="3498" y="7656"/>
                </a:lnTo>
                <a:lnTo>
                  <a:pt x="4884" y="7656"/>
                </a:lnTo>
                <a:lnTo>
                  <a:pt x="4884" y="8003"/>
                </a:lnTo>
                <a:cubicBezTo>
                  <a:pt x="4884" y="8601"/>
                  <a:pt x="5356" y="9011"/>
                  <a:pt x="5923" y="9011"/>
                </a:cubicBezTo>
                <a:cubicBezTo>
                  <a:pt x="6459" y="9011"/>
                  <a:pt x="6932" y="8538"/>
                  <a:pt x="6932" y="8003"/>
                </a:cubicBezTo>
                <a:lnTo>
                  <a:pt x="6932" y="7656"/>
                </a:lnTo>
                <a:close/>
                <a:moveTo>
                  <a:pt x="9767" y="4191"/>
                </a:moveTo>
                <a:lnTo>
                  <a:pt x="9767" y="11153"/>
                </a:lnTo>
                <a:lnTo>
                  <a:pt x="9074" y="11153"/>
                </a:lnTo>
                <a:lnTo>
                  <a:pt x="9074" y="4191"/>
                </a:lnTo>
                <a:close/>
                <a:moveTo>
                  <a:pt x="11153" y="7120"/>
                </a:moveTo>
                <a:lnTo>
                  <a:pt x="11153" y="10807"/>
                </a:lnTo>
                <a:cubicBezTo>
                  <a:pt x="11153" y="10996"/>
                  <a:pt x="10996" y="11153"/>
                  <a:pt x="10807" y="11153"/>
                </a:cubicBezTo>
                <a:lnTo>
                  <a:pt x="10429" y="11153"/>
                </a:lnTo>
                <a:lnTo>
                  <a:pt x="10429" y="7530"/>
                </a:lnTo>
                <a:cubicBezTo>
                  <a:pt x="10712" y="7436"/>
                  <a:pt x="10964" y="7278"/>
                  <a:pt x="11153" y="7120"/>
                </a:cubicBezTo>
                <a:close/>
                <a:moveTo>
                  <a:pt x="5923" y="0"/>
                </a:moveTo>
                <a:cubicBezTo>
                  <a:pt x="4191" y="0"/>
                  <a:pt x="2804" y="1418"/>
                  <a:pt x="2804" y="3119"/>
                </a:cubicBezTo>
                <a:lnTo>
                  <a:pt x="2804" y="3466"/>
                </a:lnTo>
                <a:lnTo>
                  <a:pt x="1040" y="3466"/>
                </a:lnTo>
                <a:cubicBezTo>
                  <a:pt x="442" y="3466"/>
                  <a:pt x="1" y="3939"/>
                  <a:pt x="1" y="4474"/>
                </a:cubicBezTo>
                <a:lnTo>
                  <a:pt x="1" y="5514"/>
                </a:lnTo>
                <a:lnTo>
                  <a:pt x="1" y="10744"/>
                </a:lnTo>
                <a:cubicBezTo>
                  <a:pt x="1" y="11342"/>
                  <a:pt x="473" y="11783"/>
                  <a:pt x="1040" y="11783"/>
                </a:cubicBezTo>
                <a:lnTo>
                  <a:pt x="10807" y="11783"/>
                </a:lnTo>
                <a:cubicBezTo>
                  <a:pt x="11374" y="11783"/>
                  <a:pt x="11815" y="11311"/>
                  <a:pt x="11815" y="10744"/>
                </a:cubicBezTo>
                <a:lnTo>
                  <a:pt x="11815" y="5514"/>
                </a:lnTo>
                <a:lnTo>
                  <a:pt x="11815" y="4474"/>
                </a:lnTo>
                <a:cubicBezTo>
                  <a:pt x="11815" y="3939"/>
                  <a:pt x="11374" y="3466"/>
                  <a:pt x="10807" y="3466"/>
                </a:cubicBezTo>
                <a:lnTo>
                  <a:pt x="9011" y="3466"/>
                </a:lnTo>
                <a:lnTo>
                  <a:pt x="9011" y="3119"/>
                </a:lnTo>
                <a:cubicBezTo>
                  <a:pt x="9011" y="1387"/>
                  <a:pt x="7593" y="0"/>
                  <a:pt x="592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8"/>
          <p:cNvSpPr/>
          <p:nvPr/>
        </p:nvSpPr>
        <p:spPr>
          <a:xfrm>
            <a:off x="4892942" y="1442926"/>
            <a:ext cx="1472400" cy="19086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3657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Saturn is the ringed planet and also a gas giant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" name="Google Shape;143;p18"/>
          <p:cNvSpPr/>
          <p:nvPr/>
        </p:nvSpPr>
        <p:spPr>
          <a:xfrm>
            <a:off x="4685793" y="1646014"/>
            <a:ext cx="1886700" cy="3924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REVIEW CONTROL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4" name="Google Shape;144;p18"/>
          <p:cNvSpPr/>
          <p:nvPr/>
        </p:nvSpPr>
        <p:spPr>
          <a:xfrm>
            <a:off x="5112361" y="3348237"/>
            <a:ext cx="1033500" cy="1033500"/>
          </a:xfrm>
          <a:prstGeom prst="ellipse">
            <a:avLst/>
          </a:prstGeom>
          <a:solidFill>
            <a:srgbClr val="195D5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8"/>
          <p:cNvSpPr/>
          <p:nvPr/>
        </p:nvSpPr>
        <p:spPr>
          <a:xfrm>
            <a:off x="5221432" y="3457310"/>
            <a:ext cx="815400" cy="815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900"/>
          </a:p>
        </p:txBody>
      </p:sp>
      <p:grpSp>
        <p:nvGrpSpPr>
          <p:cNvPr id="146" name="Google Shape;146;p18"/>
          <p:cNvGrpSpPr/>
          <p:nvPr/>
        </p:nvGrpSpPr>
        <p:grpSpPr>
          <a:xfrm>
            <a:off x="5400545" y="3665715"/>
            <a:ext cx="457189" cy="398590"/>
            <a:chOff x="5046550" y="2327025"/>
            <a:chExt cx="299325" cy="261525"/>
          </a:xfrm>
        </p:grpSpPr>
        <p:sp>
          <p:nvSpPr>
            <p:cNvPr id="147" name="Google Shape;147;p18"/>
            <p:cNvSpPr/>
            <p:nvPr/>
          </p:nvSpPr>
          <p:spPr>
            <a:xfrm>
              <a:off x="5046550" y="2448325"/>
              <a:ext cx="297750" cy="140225"/>
            </a:xfrm>
            <a:custGeom>
              <a:rect b="b" l="l" r="r" t="t"/>
              <a:pathLst>
                <a:path extrusionOk="0" h="5609" w="11910">
                  <a:moveTo>
                    <a:pt x="4569" y="1386"/>
                  </a:moveTo>
                  <a:cubicBezTo>
                    <a:pt x="4538" y="1575"/>
                    <a:pt x="4506" y="1828"/>
                    <a:pt x="4443" y="2111"/>
                  </a:cubicBezTo>
                  <a:lnTo>
                    <a:pt x="757" y="2111"/>
                  </a:lnTo>
                  <a:lnTo>
                    <a:pt x="757" y="1386"/>
                  </a:lnTo>
                  <a:close/>
                  <a:moveTo>
                    <a:pt x="11185" y="1386"/>
                  </a:moveTo>
                  <a:lnTo>
                    <a:pt x="11185" y="2111"/>
                  </a:lnTo>
                  <a:lnTo>
                    <a:pt x="7530" y="2111"/>
                  </a:lnTo>
                  <a:cubicBezTo>
                    <a:pt x="7467" y="1828"/>
                    <a:pt x="7436" y="1575"/>
                    <a:pt x="7373" y="1386"/>
                  </a:cubicBezTo>
                  <a:close/>
                  <a:moveTo>
                    <a:pt x="5955" y="725"/>
                  </a:moveTo>
                  <a:cubicBezTo>
                    <a:pt x="6270" y="725"/>
                    <a:pt x="6396" y="788"/>
                    <a:pt x="6491" y="1071"/>
                  </a:cubicBezTo>
                  <a:cubicBezTo>
                    <a:pt x="6743" y="1639"/>
                    <a:pt x="6900" y="2804"/>
                    <a:pt x="7247" y="4852"/>
                  </a:cubicBezTo>
                  <a:lnTo>
                    <a:pt x="4664" y="4852"/>
                  </a:lnTo>
                  <a:cubicBezTo>
                    <a:pt x="5010" y="2804"/>
                    <a:pt x="5168" y="1639"/>
                    <a:pt x="5388" y="1071"/>
                  </a:cubicBezTo>
                  <a:cubicBezTo>
                    <a:pt x="5514" y="788"/>
                    <a:pt x="5640" y="725"/>
                    <a:pt x="5955" y="725"/>
                  </a:cubicBezTo>
                  <a:close/>
                  <a:moveTo>
                    <a:pt x="5955" y="0"/>
                  </a:moveTo>
                  <a:cubicBezTo>
                    <a:pt x="5357" y="0"/>
                    <a:pt x="5010" y="221"/>
                    <a:pt x="4758" y="725"/>
                  </a:cubicBezTo>
                  <a:lnTo>
                    <a:pt x="347" y="725"/>
                  </a:lnTo>
                  <a:cubicBezTo>
                    <a:pt x="158" y="725"/>
                    <a:pt x="1" y="882"/>
                    <a:pt x="1" y="1071"/>
                  </a:cubicBezTo>
                  <a:lnTo>
                    <a:pt x="1" y="2458"/>
                  </a:lnTo>
                  <a:cubicBezTo>
                    <a:pt x="1" y="2647"/>
                    <a:pt x="158" y="2804"/>
                    <a:pt x="347" y="2804"/>
                  </a:cubicBezTo>
                  <a:lnTo>
                    <a:pt x="4254" y="2804"/>
                  </a:lnTo>
                  <a:cubicBezTo>
                    <a:pt x="4191" y="3371"/>
                    <a:pt x="4065" y="4064"/>
                    <a:pt x="3907" y="4884"/>
                  </a:cubicBezTo>
                  <a:lnTo>
                    <a:pt x="3498" y="4884"/>
                  </a:lnTo>
                  <a:cubicBezTo>
                    <a:pt x="3309" y="4884"/>
                    <a:pt x="3151" y="5041"/>
                    <a:pt x="3151" y="5262"/>
                  </a:cubicBezTo>
                  <a:cubicBezTo>
                    <a:pt x="3151" y="5451"/>
                    <a:pt x="3309" y="5608"/>
                    <a:pt x="3498" y="5608"/>
                  </a:cubicBezTo>
                  <a:lnTo>
                    <a:pt x="8350" y="5608"/>
                  </a:lnTo>
                  <a:cubicBezTo>
                    <a:pt x="8539" y="5608"/>
                    <a:pt x="8696" y="5451"/>
                    <a:pt x="8696" y="5262"/>
                  </a:cubicBezTo>
                  <a:cubicBezTo>
                    <a:pt x="8696" y="5041"/>
                    <a:pt x="8539" y="4884"/>
                    <a:pt x="8350" y="4884"/>
                  </a:cubicBezTo>
                  <a:lnTo>
                    <a:pt x="7972" y="4884"/>
                  </a:lnTo>
                  <a:cubicBezTo>
                    <a:pt x="7814" y="4064"/>
                    <a:pt x="7688" y="3403"/>
                    <a:pt x="7593" y="2804"/>
                  </a:cubicBezTo>
                  <a:lnTo>
                    <a:pt x="11500" y="2804"/>
                  </a:lnTo>
                  <a:cubicBezTo>
                    <a:pt x="11689" y="2804"/>
                    <a:pt x="11847" y="2647"/>
                    <a:pt x="11847" y="2458"/>
                  </a:cubicBezTo>
                  <a:lnTo>
                    <a:pt x="11847" y="1071"/>
                  </a:lnTo>
                  <a:cubicBezTo>
                    <a:pt x="11910" y="882"/>
                    <a:pt x="11752" y="725"/>
                    <a:pt x="11532" y="725"/>
                  </a:cubicBezTo>
                  <a:lnTo>
                    <a:pt x="7121" y="725"/>
                  </a:lnTo>
                  <a:cubicBezTo>
                    <a:pt x="6900" y="252"/>
                    <a:pt x="6554" y="0"/>
                    <a:pt x="59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8"/>
            <p:cNvSpPr/>
            <p:nvPr/>
          </p:nvSpPr>
          <p:spPr>
            <a:xfrm>
              <a:off x="5241900" y="2327025"/>
              <a:ext cx="103975" cy="121325"/>
            </a:xfrm>
            <a:custGeom>
              <a:rect b="b" l="l" r="r" t="t"/>
              <a:pathLst>
                <a:path extrusionOk="0" h="4853" w="4159">
                  <a:moveTo>
                    <a:pt x="1985" y="725"/>
                  </a:moveTo>
                  <a:cubicBezTo>
                    <a:pt x="2394" y="725"/>
                    <a:pt x="2709" y="1040"/>
                    <a:pt x="2709" y="1450"/>
                  </a:cubicBezTo>
                  <a:cubicBezTo>
                    <a:pt x="2709" y="1828"/>
                    <a:pt x="2394" y="2143"/>
                    <a:pt x="1985" y="2143"/>
                  </a:cubicBezTo>
                  <a:cubicBezTo>
                    <a:pt x="1607" y="2143"/>
                    <a:pt x="1292" y="1828"/>
                    <a:pt x="1292" y="1450"/>
                  </a:cubicBezTo>
                  <a:cubicBezTo>
                    <a:pt x="1292" y="1040"/>
                    <a:pt x="1638" y="725"/>
                    <a:pt x="1985" y="725"/>
                  </a:cubicBezTo>
                  <a:close/>
                  <a:moveTo>
                    <a:pt x="1985" y="2804"/>
                  </a:moveTo>
                  <a:cubicBezTo>
                    <a:pt x="2741" y="2804"/>
                    <a:pt x="3371" y="3435"/>
                    <a:pt x="3371" y="4191"/>
                  </a:cubicBezTo>
                  <a:lnTo>
                    <a:pt x="630" y="4191"/>
                  </a:lnTo>
                  <a:cubicBezTo>
                    <a:pt x="630" y="3435"/>
                    <a:pt x="1260" y="2804"/>
                    <a:pt x="1985" y="2804"/>
                  </a:cubicBezTo>
                  <a:close/>
                  <a:moveTo>
                    <a:pt x="2048" y="1"/>
                  </a:moveTo>
                  <a:cubicBezTo>
                    <a:pt x="1292" y="1"/>
                    <a:pt x="662" y="631"/>
                    <a:pt x="662" y="1387"/>
                  </a:cubicBezTo>
                  <a:cubicBezTo>
                    <a:pt x="662" y="1765"/>
                    <a:pt x="819" y="2111"/>
                    <a:pt x="1040" y="2332"/>
                  </a:cubicBezTo>
                  <a:cubicBezTo>
                    <a:pt x="410" y="2710"/>
                    <a:pt x="0" y="3372"/>
                    <a:pt x="0" y="4159"/>
                  </a:cubicBezTo>
                  <a:lnTo>
                    <a:pt x="0" y="4506"/>
                  </a:lnTo>
                  <a:cubicBezTo>
                    <a:pt x="0" y="4695"/>
                    <a:pt x="158" y="4852"/>
                    <a:pt x="347" y="4852"/>
                  </a:cubicBezTo>
                  <a:lnTo>
                    <a:pt x="3812" y="4852"/>
                  </a:lnTo>
                  <a:cubicBezTo>
                    <a:pt x="4001" y="4852"/>
                    <a:pt x="4159" y="4695"/>
                    <a:pt x="4159" y="4506"/>
                  </a:cubicBezTo>
                  <a:lnTo>
                    <a:pt x="4159" y="4159"/>
                  </a:lnTo>
                  <a:cubicBezTo>
                    <a:pt x="4096" y="3403"/>
                    <a:pt x="3655" y="2710"/>
                    <a:pt x="3025" y="2332"/>
                  </a:cubicBezTo>
                  <a:cubicBezTo>
                    <a:pt x="3245" y="2111"/>
                    <a:pt x="3403" y="1765"/>
                    <a:pt x="3403" y="1387"/>
                  </a:cubicBezTo>
                  <a:cubicBezTo>
                    <a:pt x="3403" y="631"/>
                    <a:pt x="2772" y="1"/>
                    <a:pt x="20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8"/>
            <p:cNvSpPr/>
            <p:nvPr/>
          </p:nvSpPr>
          <p:spPr>
            <a:xfrm>
              <a:off x="5048925" y="2328600"/>
              <a:ext cx="103975" cy="121325"/>
            </a:xfrm>
            <a:custGeom>
              <a:rect b="b" l="l" r="r" t="t"/>
              <a:pathLst>
                <a:path extrusionOk="0" h="4853" w="4159">
                  <a:moveTo>
                    <a:pt x="2048" y="662"/>
                  </a:moveTo>
                  <a:cubicBezTo>
                    <a:pt x="2426" y="662"/>
                    <a:pt x="2741" y="977"/>
                    <a:pt x="2741" y="1387"/>
                  </a:cubicBezTo>
                  <a:cubicBezTo>
                    <a:pt x="2741" y="1765"/>
                    <a:pt x="2426" y="2080"/>
                    <a:pt x="2048" y="2080"/>
                  </a:cubicBezTo>
                  <a:cubicBezTo>
                    <a:pt x="1639" y="2080"/>
                    <a:pt x="1324" y="1765"/>
                    <a:pt x="1324" y="1387"/>
                  </a:cubicBezTo>
                  <a:cubicBezTo>
                    <a:pt x="1324" y="977"/>
                    <a:pt x="1670" y="662"/>
                    <a:pt x="2048" y="662"/>
                  </a:cubicBezTo>
                  <a:close/>
                  <a:moveTo>
                    <a:pt x="2048" y="2710"/>
                  </a:moveTo>
                  <a:cubicBezTo>
                    <a:pt x="2773" y="2710"/>
                    <a:pt x="3403" y="3340"/>
                    <a:pt x="3403" y="4096"/>
                  </a:cubicBezTo>
                  <a:lnTo>
                    <a:pt x="662" y="4096"/>
                  </a:lnTo>
                  <a:cubicBezTo>
                    <a:pt x="662" y="3340"/>
                    <a:pt x="1292" y="2710"/>
                    <a:pt x="2048" y="2710"/>
                  </a:cubicBezTo>
                  <a:close/>
                  <a:moveTo>
                    <a:pt x="2111" y="1"/>
                  </a:moveTo>
                  <a:cubicBezTo>
                    <a:pt x="1355" y="1"/>
                    <a:pt x="725" y="631"/>
                    <a:pt x="725" y="1387"/>
                  </a:cubicBezTo>
                  <a:cubicBezTo>
                    <a:pt x="725" y="1733"/>
                    <a:pt x="882" y="2080"/>
                    <a:pt x="1134" y="2332"/>
                  </a:cubicBezTo>
                  <a:cubicBezTo>
                    <a:pt x="410" y="2647"/>
                    <a:pt x="0" y="3340"/>
                    <a:pt x="0" y="4128"/>
                  </a:cubicBezTo>
                  <a:lnTo>
                    <a:pt x="0" y="4474"/>
                  </a:lnTo>
                  <a:cubicBezTo>
                    <a:pt x="0" y="4695"/>
                    <a:pt x="158" y="4852"/>
                    <a:pt x="347" y="4852"/>
                  </a:cubicBezTo>
                  <a:lnTo>
                    <a:pt x="3812" y="4852"/>
                  </a:lnTo>
                  <a:cubicBezTo>
                    <a:pt x="4001" y="4852"/>
                    <a:pt x="4159" y="4695"/>
                    <a:pt x="4159" y="4474"/>
                  </a:cubicBezTo>
                  <a:lnTo>
                    <a:pt x="4159" y="4128"/>
                  </a:lnTo>
                  <a:cubicBezTo>
                    <a:pt x="4159" y="3340"/>
                    <a:pt x="3718" y="2678"/>
                    <a:pt x="3088" y="2332"/>
                  </a:cubicBezTo>
                  <a:cubicBezTo>
                    <a:pt x="3340" y="2080"/>
                    <a:pt x="3497" y="1733"/>
                    <a:pt x="3497" y="1387"/>
                  </a:cubicBezTo>
                  <a:cubicBezTo>
                    <a:pt x="3497" y="631"/>
                    <a:pt x="2867" y="1"/>
                    <a:pt x="21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0" name="Google Shape;150;p18"/>
          <p:cNvSpPr/>
          <p:nvPr/>
        </p:nvSpPr>
        <p:spPr>
          <a:xfrm>
            <a:off x="7007175" y="1442926"/>
            <a:ext cx="1472400" cy="19086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3657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Mercury is the innermost planet of them all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1" name="Google Shape;151;p18"/>
          <p:cNvSpPr/>
          <p:nvPr/>
        </p:nvSpPr>
        <p:spPr>
          <a:xfrm>
            <a:off x="6800026" y="1646014"/>
            <a:ext cx="1886700" cy="3924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CONTROL RISK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2" name="Google Shape;152;p18"/>
          <p:cNvSpPr/>
          <p:nvPr/>
        </p:nvSpPr>
        <p:spPr>
          <a:xfrm>
            <a:off x="7226595" y="3348237"/>
            <a:ext cx="1033500" cy="1033500"/>
          </a:xfrm>
          <a:prstGeom prst="ellipse">
            <a:avLst/>
          </a:prstGeom>
          <a:solidFill>
            <a:srgbClr val="7B6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8"/>
          <p:cNvSpPr/>
          <p:nvPr/>
        </p:nvSpPr>
        <p:spPr>
          <a:xfrm>
            <a:off x="7335666" y="3457239"/>
            <a:ext cx="815400" cy="815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900"/>
          </a:p>
        </p:txBody>
      </p:sp>
      <p:sp>
        <p:nvSpPr>
          <p:cNvPr id="154" name="Google Shape;154;p18"/>
          <p:cNvSpPr/>
          <p:nvPr/>
        </p:nvSpPr>
        <p:spPr>
          <a:xfrm>
            <a:off x="7514751" y="3642278"/>
            <a:ext cx="457189" cy="445464"/>
          </a:xfrm>
          <a:custGeom>
            <a:rect b="b" l="l" r="r" t="t"/>
            <a:pathLst>
              <a:path extrusionOk="0" h="11910" w="11973">
                <a:moveTo>
                  <a:pt x="11027" y="662"/>
                </a:moveTo>
                <a:lnTo>
                  <a:pt x="11027" y="1387"/>
                </a:lnTo>
                <a:lnTo>
                  <a:pt x="8601" y="1387"/>
                </a:lnTo>
                <a:cubicBezTo>
                  <a:pt x="8412" y="1387"/>
                  <a:pt x="8255" y="1229"/>
                  <a:pt x="8255" y="1040"/>
                </a:cubicBezTo>
                <a:cubicBezTo>
                  <a:pt x="8255" y="820"/>
                  <a:pt x="8412" y="662"/>
                  <a:pt x="8601" y="662"/>
                </a:cubicBezTo>
                <a:close/>
                <a:moveTo>
                  <a:pt x="10366" y="2048"/>
                </a:moveTo>
                <a:lnTo>
                  <a:pt x="10366" y="2773"/>
                </a:lnTo>
                <a:lnTo>
                  <a:pt x="7940" y="2773"/>
                </a:lnTo>
                <a:cubicBezTo>
                  <a:pt x="7926" y="2775"/>
                  <a:pt x="7912" y="2776"/>
                  <a:pt x="7899" y="2776"/>
                </a:cubicBezTo>
                <a:cubicBezTo>
                  <a:pt x="7728" y="2776"/>
                  <a:pt x="7593" y="2599"/>
                  <a:pt x="7593" y="2395"/>
                </a:cubicBezTo>
                <a:cubicBezTo>
                  <a:pt x="7593" y="2206"/>
                  <a:pt x="7751" y="2048"/>
                  <a:pt x="7940" y="2048"/>
                </a:cubicBezTo>
                <a:close/>
                <a:moveTo>
                  <a:pt x="11027" y="3466"/>
                </a:moveTo>
                <a:lnTo>
                  <a:pt x="11027" y="4191"/>
                </a:lnTo>
                <a:lnTo>
                  <a:pt x="8601" y="4191"/>
                </a:lnTo>
                <a:cubicBezTo>
                  <a:pt x="8412" y="4191"/>
                  <a:pt x="8255" y="4033"/>
                  <a:pt x="8255" y="3812"/>
                </a:cubicBezTo>
                <a:cubicBezTo>
                  <a:pt x="8255" y="3623"/>
                  <a:pt x="8412" y="3466"/>
                  <a:pt x="8601" y="3466"/>
                </a:cubicBezTo>
                <a:close/>
                <a:moveTo>
                  <a:pt x="1292" y="4884"/>
                </a:moveTo>
                <a:lnTo>
                  <a:pt x="1292" y="5608"/>
                </a:lnTo>
                <a:lnTo>
                  <a:pt x="568" y="5608"/>
                </a:lnTo>
                <a:lnTo>
                  <a:pt x="568" y="4884"/>
                </a:lnTo>
                <a:close/>
                <a:moveTo>
                  <a:pt x="11027" y="4884"/>
                </a:moveTo>
                <a:lnTo>
                  <a:pt x="11027" y="5608"/>
                </a:lnTo>
                <a:lnTo>
                  <a:pt x="6207" y="5608"/>
                </a:lnTo>
                <a:lnTo>
                  <a:pt x="6207" y="4884"/>
                </a:lnTo>
                <a:close/>
                <a:moveTo>
                  <a:pt x="3718" y="2080"/>
                </a:moveTo>
                <a:cubicBezTo>
                  <a:pt x="4663" y="2080"/>
                  <a:pt x="5482" y="2867"/>
                  <a:pt x="5482" y="3844"/>
                </a:cubicBezTo>
                <a:lnTo>
                  <a:pt x="5482" y="5955"/>
                </a:lnTo>
                <a:cubicBezTo>
                  <a:pt x="5482" y="6144"/>
                  <a:pt x="5325" y="6301"/>
                  <a:pt x="5136" y="6301"/>
                </a:cubicBezTo>
                <a:lnTo>
                  <a:pt x="2300" y="6301"/>
                </a:lnTo>
                <a:cubicBezTo>
                  <a:pt x="2111" y="6301"/>
                  <a:pt x="1954" y="6144"/>
                  <a:pt x="1954" y="5955"/>
                </a:cubicBezTo>
                <a:lnTo>
                  <a:pt x="1954" y="3844"/>
                </a:lnTo>
                <a:cubicBezTo>
                  <a:pt x="1954" y="2899"/>
                  <a:pt x="2742" y="2080"/>
                  <a:pt x="3718" y="2080"/>
                </a:cubicBezTo>
                <a:close/>
                <a:moveTo>
                  <a:pt x="11027" y="6301"/>
                </a:moveTo>
                <a:lnTo>
                  <a:pt x="11027" y="7688"/>
                </a:lnTo>
                <a:lnTo>
                  <a:pt x="7593" y="7688"/>
                </a:lnTo>
                <a:lnTo>
                  <a:pt x="7593" y="6301"/>
                </a:lnTo>
                <a:lnTo>
                  <a:pt x="8948" y="6301"/>
                </a:lnTo>
                <a:lnTo>
                  <a:pt x="8948" y="6648"/>
                </a:lnTo>
                <a:cubicBezTo>
                  <a:pt x="8948" y="6868"/>
                  <a:pt x="9106" y="7026"/>
                  <a:pt x="9326" y="7026"/>
                </a:cubicBezTo>
                <a:cubicBezTo>
                  <a:pt x="9515" y="7026"/>
                  <a:pt x="9673" y="6868"/>
                  <a:pt x="9673" y="6648"/>
                </a:cubicBezTo>
                <a:lnTo>
                  <a:pt x="9673" y="6301"/>
                </a:lnTo>
                <a:close/>
                <a:moveTo>
                  <a:pt x="4443" y="8349"/>
                </a:moveTo>
                <a:cubicBezTo>
                  <a:pt x="4852" y="8349"/>
                  <a:pt x="5293" y="8633"/>
                  <a:pt x="5419" y="9074"/>
                </a:cubicBezTo>
                <a:lnTo>
                  <a:pt x="2080" y="9074"/>
                </a:lnTo>
                <a:cubicBezTo>
                  <a:pt x="2237" y="8664"/>
                  <a:pt x="2616" y="8349"/>
                  <a:pt x="3057" y="8349"/>
                </a:cubicBezTo>
                <a:close/>
                <a:moveTo>
                  <a:pt x="11027" y="8349"/>
                </a:moveTo>
                <a:lnTo>
                  <a:pt x="11027" y="9735"/>
                </a:lnTo>
                <a:lnTo>
                  <a:pt x="7593" y="9735"/>
                </a:lnTo>
                <a:lnTo>
                  <a:pt x="7593" y="8349"/>
                </a:lnTo>
                <a:lnTo>
                  <a:pt x="8948" y="8349"/>
                </a:lnTo>
                <a:lnTo>
                  <a:pt x="8948" y="8696"/>
                </a:lnTo>
                <a:cubicBezTo>
                  <a:pt x="8948" y="8916"/>
                  <a:pt x="9106" y="9074"/>
                  <a:pt x="9326" y="9074"/>
                </a:cubicBezTo>
                <a:cubicBezTo>
                  <a:pt x="9515" y="9074"/>
                  <a:pt x="9673" y="8916"/>
                  <a:pt x="9673" y="8696"/>
                </a:cubicBezTo>
                <a:lnTo>
                  <a:pt x="9673" y="8349"/>
                </a:lnTo>
                <a:close/>
                <a:moveTo>
                  <a:pt x="8633" y="0"/>
                </a:moveTo>
                <a:cubicBezTo>
                  <a:pt x="8066" y="0"/>
                  <a:pt x="7625" y="473"/>
                  <a:pt x="7625" y="1040"/>
                </a:cubicBezTo>
                <a:cubicBezTo>
                  <a:pt x="7625" y="1135"/>
                  <a:pt x="7656" y="1292"/>
                  <a:pt x="7688" y="1418"/>
                </a:cubicBezTo>
                <a:cubicBezTo>
                  <a:pt x="7278" y="1544"/>
                  <a:pt x="6963" y="1922"/>
                  <a:pt x="6963" y="2395"/>
                </a:cubicBezTo>
                <a:cubicBezTo>
                  <a:pt x="6963" y="2678"/>
                  <a:pt x="7058" y="2962"/>
                  <a:pt x="7278" y="3151"/>
                </a:cubicBezTo>
                <a:cubicBezTo>
                  <a:pt x="7373" y="3308"/>
                  <a:pt x="7530" y="3403"/>
                  <a:pt x="7751" y="3434"/>
                </a:cubicBezTo>
                <a:cubicBezTo>
                  <a:pt x="7688" y="3560"/>
                  <a:pt x="7656" y="3655"/>
                  <a:pt x="7656" y="3812"/>
                </a:cubicBezTo>
                <a:cubicBezTo>
                  <a:pt x="7656" y="3939"/>
                  <a:pt x="7688" y="4065"/>
                  <a:pt x="7751" y="4191"/>
                </a:cubicBezTo>
                <a:lnTo>
                  <a:pt x="6270" y="4191"/>
                </a:lnTo>
                <a:lnTo>
                  <a:pt x="6270" y="3812"/>
                </a:lnTo>
                <a:cubicBezTo>
                  <a:pt x="6270" y="2489"/>
                  <a:pt x="5167" y="1387"/>
                  <a:pt x="3844" y="1387"/>
                </a:cubicBezTo>
                <a:cubicBezTo>
                  <a:pt x="2490" y="1387"/>
                  <a:pt x="1387" y="2489"/>
                  <a:pt x="1387" y="3812"/>
                </a:cubicBezTo>
                <a:lnTo>
                  <a:pt x="1387" y="4191"/>
                </a:lnTo>
                <a:lnTo>
                  <a:pt x="379" y="4191"/>
                </a:lnTo>
                <a:cubicBezTo>
                  <a:pt x="158" y="4191"/>
                  <a:pt x="1" y="4348"/>
                  <a:pt x="1" y="4537"/>
                </a:cubicBezTo>
                <a:lnTo>
                  <a:pt x="1" y="11500"/>
                </a:lnTo>
                <a:cubicBezTo>
                  <a:pt x="1" y="11689"/>
                  <a:pt x="158" y="11846"/>
                  <a:pt x="379" y="11846"/>
                </a:cubicBezTo>
                <a:cubicBezTo>
                  <a:pt x="568" y="11846"/>
                  <a:pt x="725" y="11689"/>
                  <a:pt x="725" y="11500"/>
                </a:cubicBezTo>
                <a:lnTo>
                  <a:pt x="725" y="6301"/>
                </a:lnTo>
                <a:lnTo>
                  <a:pt x="1481" y="6301"/>
                </a:lnTo>
                <a:cubicBezTo>
                  <a:pt x="1639" y="6711"/>
                  <a:pt x="1985" y="7026"/>
                  <a:pt x="2458" y="7026"/>
                </a:cubicBezTo>
                <a:lnTo>
                  <a:pt x="3529" y="7026"/>
                </a:lnTo>
                <a:lnTo>
                  <a:pt x="3529" y="7719"/>
                </a:lnTo>
                <a:lnTo>
                  <a:pt x="3151" y="7719"/>
                </a:lnTo>
                <a:cubicBezTo>
                  <a:pt x="2237" y="7719"/>
                  <a:pt x="1387" y="8507"/>
                  <a:pt x="1387" y="9452"/>
                </a:cubicBezTo>
                <a:cubicBezTo>
                  <a:pt x="1387" y="9641"/>
                  <a:pt x="1544" y="9798"/>
                  <a:pt x="1733" y="9798"/>
                </a:cubicBezTo>
                <a:lnTo>
                  <a:pt x="3529" y="9798"/>
                </a:lnTo>
                <a:lnTo>
                  <a:pt x="3529" y="10523"/>
                </a:lnTo>
                <a:lnTo>
                  <a:pt x="2458" y="10523"/>
                </a:lnTo>
                <a:cubicBezTo>
                  <a:pt x="1859" y="10523"/>
                  <a:pt x="1418" y="10996"/>
                  <a:pt x="1418" y="11531"/>
                </a:cubicBezTo>
                <a:cubicBezTo>
                  <a:pt x="1418" y="11752"/>
                  <a:pt x="1576" y="11909"/>
                  <a:pt x="1796" y="11909"/>
                </a:cubicBezTo>
                <a:cubicBezTo>
                  <a:pt x="1985" y="11909"/>
                  <a:pt x="2143" y="11752"/>
                  <a:pt x="2143" y="11531"/>
                </a:cubicBezTo>
                <a:cubicBezTo>
                  <a:pt x="2143" y="11342"/>
                  <a:pt x="2300" y="11185"/>
                  <a:pt x="2490" y="11185"/>
                </a:cubicBezTo>
                <a:lnTo>
                  <a:pt x="3561" y="11185"/>
                </a:lnTo>
                <a:lnTo>
                  <a:pt x="3561" y="11531"/>
                </a:lnTo>
                <a:cubicBezTo>
                  <a:pt x="3561" y="11752"/>
                  <a:pt x="3718" y="11909"/>
                  <a:pt x="3907" y="11909"/>
                </a:cubicBezTo>
                <a:cubicBezTo>
                  <a:pt x="4096" y="11909"/>
                  <a:pt x="4254" y="11752"/>
                  <a:pt x="4254" y="11531"/>
                </a:cubicBezTo>
                <a:lnTo>
                  <a:pt x="4254" y="11185"/>
                </a:lnTo>
                <a:lnTo>
                  <a:pt x="5325" y="11185"/>
                </a:lnTo>
                <a:cubicBezTo>
                  <a:pt x="5514" y="11185"/>
                  <a:pt x="5672" y="11342"/>
                  <a:pt x="5672" y="11531"/>
                </a:cubicBezTo>
                <a:cubicBezTo>
                  <a:pt x="5672" y="11752"/>
                  <a:pt x="5829" y="11909"/>
                  <a:pt x="6050" y="11909"/>
                </a:cubicBezTo>
                <a:cubicBezTo>
                  <a:pt x="6239" y="11909"/>
                  <a:pt x="6396" y="11752"/>
                  <a:pt x="6396" y="11531"/>
                </a:cubicBezTo>
                <a:cubicBezTo>
                  <a:pt x="6396" y="10964"/>
                  <a:pt x="5924" y="10523"/>
                  <a:pt x="5356" y="10523"/>
                </a:cubicBezTo>
                <a:lnTo>
                  <a:pt x="4317" y="10523"/>
                </a:lnTo>
                <a:lnTo>
                  <a:pt x="4317" y="9798"/>
                </a:lnTo>
                <a:lnTo>
                  <a:pt x="6081" y="9798"/>
                </a:lnTo>
                <a:cubicBezTo>
                  <a:pt x="6270" y="9798"/>
                  <a:pt x="6428" y="9641"/>
                  <a:pt x="6428" y="9452"/>
                </a:cubicBezTo>
                <a:cubicBezTo>
                  <a:pt x="6428" y="8507"/>
                  <a:pt x="5640" y="7719"/>
                  <a:pt x="4663" y="7719"/>
                </a:cubicBezTo>
                <a:lnTo>
                  <a:pt x="4317" y="7719"/>
                </a:lnTo>
                <a:lnTo>
                  <a:pt x="4317" y="7026"/>
                </a:lnTo>
                <a:lnTo>
                  <a:pt x="5356" y="7026"/>
                </a:lnTo>
                <a:cubicBezTo>
                  <a:pt x="5798" y="7026"/>
                  <a:pt x="6207" y="6742"/>
                  <a:pt x="6365" y="6301"/>
                </a:cubicBezTo>
                <a:lnTo>
                  <a:pt x="7089" y="6301"/>
                </a:lnTo>
                <a:lnTo>
                  <a:pt x="7089" y="11500"/>
                </a:lnTo>
                <a:cubicBezTo>
                  <a:pt x="7089" y="11689"/>
                  <a:pt x="7247" y="11846"/>
                  <a:pt x="7467" y="11846"/>
                </a:cubicBezTo>
                <a:cubicBezTo>
                  <a:pt x="7656" y="11846"/>
                  <a:pt x="7814" y="11689"/>
                  <a:pt x="7814" y="11500"/>
                </a:cubicBezTo>
                <a:lnTo>
                  <a:pt x="7814" y="10492"/>
                </a:lnTo>
                <a:lnTo>
                  <a:pt x="11279" y="10492"/>
                </a:lnTo>
                <a:lnTo>
                  <a:pt x="11279" y="11500"/>
                </a:lnTo>
                <a:cubicBezTo>
                  <a:pt x="11279" y="11689"/>
                  <a:pt x="11437" y="11846"/>
                  <a:pt x="11626" y="11846"/>
                </a:cubicBezTo>
                <a:cubicBezTo>
                  <a:pt x="11815" y="11846"/>
                  <a:pt x="11972" y="11689"/>
                  <a:pt x="11972" y="11500"/>
                </a:cubicBezTo>
                <a:lnTo>
                  <a:pt x="11972" y="3151"/>
                </a:lnTo>
                <a:cubicBezTo>
                  <a:pt x="11972" y="2962"/>
                  <a:pt x="11815" y="2804"/>
                  <a:pt x="11626" y="2804"/>
                </a:cubicBezTo>
                <a:lnTo>
                  <a:pt x="11279" y="2804"/>
                </a:lnTo>
                <a:lnTo>
                  <a:pt x="11279" y="2080"/>
                </a:lnTo>
                <a:lnTo>
                  <a:pt x="11626" y="2080"/>
                </a:lnTo>
                <a:cubicBezTo>
                  <a:pt x="11815" y="2080"/>
                  <a:pt x="11972" y="1922"/>
                  <a:pt x="11972" y="1733"/>
                </a:cubicBezTo>
                <a:lnTo>
                  <a:pt x="11972" y="347"/>
                </a:lnTo>
                <a:cubicBezTo>
                  <a:pt x="11752" y="158"/>
                  <a:pt x="11594" y="0"/>
                  <a:pt x="1140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9"/>
          <p:cNvSpPr txBox="1"/>
          <p:nvPr>
            <p:ph type="title"/>
          </p:nvPr>
        </p:nvSpPr>
        <p:spPr>
          <a:xfrm>
            <a:off x="457225" y="409575"/>
            <a:ext cx="8229600" cy="32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 Management Infographics</a:t>
            </a:r>
            <a:endParaRPr/>
          </a:p>
        </p:txBody>
      </p:sp>
      <p:sp>
        <p:nvSpPr>
          <p:cNvPr id="160" name="Google Shape;160;p19"/>
          <p:cNvSpPr/>
          <p:nvPr/>
        </p:nvSpPr>
        <p:spPr>
          <a:xfrm>
            <a:off x="1164763" y="2922642"/>
            <a:ext cx="3406484" cy="1710287"/>
          </a:xfrm>
          <a:custGeom>
            <a:rect b="b" l="l" r="r" t="t"/>
            <a:pathLst>
              <a:path extrusionOk="0" h="4886534" w="9732811">
                <a:moveTo>
                  <a:pt x="0" y="0"/>
                </a:moveTo>
                <a:lnTo>
                  <a:pt x="2512787" y="0"/>
                </a:lnTo>
                <a:lnTo>
                  <a:pt x="2512787" y="1"/>
                </a:lnTo>
                <a:lnTo>
                  <a:pt x="7620648" y="1"/>
                </a:lnTo>
                <a:cubicBezTo>
                  <a:pt x="7620648" y="1165320"/>
                  <a:pt x="8566162" y="2111888"/>
                  <a:pt x="9732811" y="2111888"/>
                </a:cubicBezTo>
                <a:lnTo>
                  <a:pt x="9732811" y="4886534"/>
                </a:lnTo>
                <a:cubicBezTo>
                  <a:pt x="7997064" y="4886534"/>
                  <a:pt x="6474323" y="3980626"/>
                  <a:pt x="5607670" y="2616073"/>
                </a:cubicBezTo>
                <a:lnTo>
                  <a:pt x="2501212" y="2616073"/>
                </a:lnTo>
                <a:lnTo>
                  <a:pt x="2501212" y="2615397"/>
                </a:lnTo>
                <a:lnTo>
                  <a:pt x="0" y="2615397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61" name="Google Shape;161;p19"/>
          <p:cNvSpPr/>
          <p:nvPr/>
        </p:nvSpPr>
        <p:spPr>
          <a:xfrm>
            <a:off x="4572468" y="2922642"/>
            <a:ext cx="3406769" cy="1710287"/>
          </a:xfrm>
          <a:custGeom>
            <a:rect b="b" l="l" r="r" t="t"/>
            <a:pathLst>
              <a:path extrusionOk="0" h="4886534" w="9733627">
                <a:moveTo>
                  <a:pt x="7220841" y="0"/>
                </a:moveTo>
                <a:lnTo>
                  <a:pt x="9733627" y="0"/>
                </a:lnTo>
                <a:lnTo>
                  <a:pt x="9733627" y="2615397"/>
                </a:lnTo>
                <a:lnTo>
                  <a:pt x="7231601" y="2615397"/>
                </a:lnTo>
                <a:lnTo>
                  <a:pt x="7231601" y="2616073"/>
                </a:lnTo>
                <a:lnTo>
                  <a:pt x="4125257" y="2616073"/>
                </a:lnTo>
                <a:cubicBezTo>
                  <a:pt x="3258409" y="3980626"/>
                  <a:pt x="1735324" y="4886534"/>
                  <a:pt x="0" y="4886534"/>
                </a:cubicBezTo>
                <a:lnTo>
                  <a:pt x="0" y="2111888"/>
                </a:lnTo>
                <a:cubicBezTo>
                  <a:pt x="1166099" y="2111888"/>
                  <a:pt x="2111826" y="1165320"/>
                  <a:pt x="2111826" y="1"/>
                </a:cubicBezTo>
                <a:lnTo>
                  <a:pt x="722084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62" name="Google Shape;162;p19"/>
          <p:cNvSpPr/>
          <p:nvPr/>
        </p:nvSpPr>
        <p:spPr>
          <a:xfrm>
            <a:off x="4572468" y="1212050"/>
            <a:ext cx="3406769" cy="1710571"/>
          </a:xfrm>
          <a:custGeom>
            <a:rect b="b" l="l" r="r" t="t"/>
            <a:pathLst>
              <a:path extrusionOk="0" h="4887347" w="9733627">
                <a:moveTo>
                  <a:pt x="0" y="0"/>
                </a:moveTo>
                <a:cubicBezTo>
                  <a:pt x="1735324" y="0"/>
                  <a:pt x="3258409" y="905757"/>
                  <a:pt x="4125257" y="2269272"/>
                </a:cubicBezTo>
                <a:lnTo>
                  <a:pt x="7231601" y="2269272"/>
                </a:lnTo>
                <a:lnTo>
                  <a:pt x="7231601" y="2271950"/>
                </a:lnTo>
                <a:lnTo>
                  <a:pt x="9733627" y="2271950"/>
                </a:lnTo>
                <a:lnTo>
                  <a:pt x="9733627" y="4887347"/>
                </a:lnTo>
                <a:lnTo>
                  <a:pt x="7220841" y="4887347"/>
                </a:lnTo>
                <a:lnTo>
                  <a:pt x="7220841" y="4886536"/>
                </a:lnTo>
                <a:lnTo>
                  <a:pt x="2111826" y="4886536"/>
                </a:lnTo>
                <a:cubicBezTo>
                  <a:pt x="2111826" y="3719784"/>
                  <a:pt x="1166099" y="2774187"/>
                  <a:pt x="0" y="277418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63" name="Google Shape;163;p19"/>
          <p:cNvSpPr/>
          <p:nvPr/>
        </p:nvSpPr>
        <p:spPr>
          <a:xfrm>
            <a:off x="1164763" y="1212050"/>
            <a:ext cx="3406484" cy="1710571"/>
          </a:xfrm>
          <a:custGeom>
            <a:rect b="b" l="l" r="r" t="t"/>
            <a:pathLst>
              <a:path extrusionOk="0" h="4887347" w="9732811">
                <a:moveTo>
                  <a:pt x="9732811" y="0"/>
                </a:moveTo>
                <a:lnTo>
                  <a:pt x="9732811" y="2774187"/>
                </a:lnTo>
                <a:cubicBezTo>
                  <a:pt x="8566162" y="2774187"/>
                  <a:pt x="7620648" y="3719784"/>
                  <a:pt x="7620648" y="4886536"/>
                </a:cubicBezTo>
                <a:lnTo>
                  <a:pt x="2512787" y="4886536"/>
                </a:lnTo>
                <a:lnTo>
                  <a:pt x="2512787" y="4887347"/>
                </a:lnTo>
                <a:lnTo>
                  <a:pt x="0" y="4887347"/>
                </a:lnTo>
                <a:lnTo>
                  <a:pt x="0" y="2271950"/>
                </a:lnTo>
                <a:lnTo>
                  <a:pt x="2501212" y="2271950"/>
                </a:lnTo>
                <a:lnTo>
                  <a:pt x="2501212" y="2269272"/>
                </a:lnTo>
                <a:lnTo>
                  <a:pt x="5607670" y="2269272"/>
                </a:lnTo>
                <a:cubicBezTo>
                  <a:pt x="6474323" y="905757"/>
                  <a:pt x="7997064" y="0"/>
                  <a:pt x="973281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64" name="Google Shape;164;p19"/>
          <p:cNvSpPr txBox="1"/>
          <p:nvPr/>
        </p:nvSpPr>
        <p:spPr>
          <a:xfrm>
            <a:off x="1307026" y="2008225"/>
            <a:ext cx="20385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IDENTIFY RISK</a:t>
            </a:r>
            <a:endParaRPr sz="20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65" name="Google Shape;165;p19"/>
          <p:cNvSpPr txBox="1"/>
          <p:nvPr/>
        </p:nvSpPr>
        <p:spPr>
          <a:xfrm>
            <a:off x="5798600" y="2008225"/>
            <a:ext cx="2038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ASSESS RISK</a:t>
            </a:r>
            <a:endParaRPr sz="20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66" name="Google Shape;166;p19"/>
          <p:cNvSpPr txBox="1"/>
          <p:nvPr/>
        </p:nvSpPr>
        <p:spPr>
          <a:xfrm>
            <a:off x="1307026" y="2922721"/>
            <a:ext cx="20385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REVIEW CONTROLS</a:t>
            </a:r>
            <a:endParaRPr sz="20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67" name="Google Shape;167;p19"/>
          <p:cNvSpPr txBox="1"/>
          <p:nvPr/>
        </p:nvSpPr>
        <p:spPr>
          <a:xfrm>
            <a:off x="5798775" y="2922721"/>
            <a:ext cx="2038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CONTROL RISK</a:t>
            </a:r>
            <a:endParaRPr sz="20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168" name="Google Shape;168;p19"/>
          <p:cNvGrpSpPr/>
          <p:nvPr/>
        </p:nvGrpSpPr>
        <p:grpSpPr>
          <a:xfrm>
            <a:off x="3802022" y="1768624"/>
            <a:ext cx="373236" cy="239597"/>
            <a:chOff x="5411225" y="2726350"/>
            <a:chExt cx="296950" cy="190625"/>
          </a:xfrm>
        </p:grpSpPr>
        <p:sp>
          <p:nvSpPr>
            <p:cNvPr id="169" name="Google Shape;169;p19"/>
            <p:cNvSpPr/>
            <p:nvPr/>
          </p:nvSpPr>
          <p:spPr>
            <a:xfrm>
              <a:off x="5534100" y="2794875"/>
              <a:ext cx="52000" cy="51225"/>
            </a:xfrm>
            <a:custGeom>
              <a:rect b="b" l="l" r="r" t="t"/>
              <a:pathLst>
                <a:path extrusionOk="0" h="2049" w="2080">
                  <a:moveTo>
                    <a:pt x="1009" y="662"/>
                  </a:moveTo>
                  <a:cubicBezTo>
                    <a:pt x="1229" y="662"/>
                    <a:pt x="1387" y="851"/>
                    <a:pt x="1387" y="1040"/>
                  </a:cubicBezTo>
                  <a:cubicBezTo>
                    <a:pt x="1387" y="1229"/>
                    <a:pt x="1229" y="1387"/>
                    <a:pt x="1009" y="1387"/>
                  </a:cubicBezTo>
                  <a:cubicBezTo>
                    <a:pt x="819" y="1387"/>
                    <a:pt x="662" y="1229"/>
                    <a:pt x="662" y="1040"/>
                  </a:cubicBezTo>
                  <a:cubicBezTo>
                    <a:pt x="662" y="851"/>
                    <a:pt x="819" y="662"/>
                    <a:pt x="1009" y="662"/>
                  </a:cubicBezTo>
                  <a:close/>
                  <a:moveTo>
                    <a:pt x="1009" y="0"/>
                  </a:moveTo>
                  <a:cubicBezTo>
                    <a:pt x="441" y="0"/>
                    <a:pt x="0" y="473"/>
                    <a:pt x="0" y="1040"/>
                  </a:cubicBezTo>
                  <a:cubicBezTo>
                    <a:pt x="0" y="1639"/>
                    <a:pt x="473" y="2048"/>
                    <a:pt x="1009" y="2048"/>
                  </a:cubicBezTo>
                  <a:cubicBezTo>
                    <a:pt x="1607" y="2048"/>
                    <a:pt x="2048" y="1576"/>
                    <a:pt x="2048" y="1040"/>
                  </a:cubicBezTo>
                  <a:cubicBezTo>
                    <a:pt x="2080" y="473"/>
                    <a:pt x="1607" y="0"/>
                    <a:pt x="10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9"/>
            <p:cNvSpPr/>
            <p:nvPr/>
          </p:nvSpPr>
          <p:spPr>
            <a:xfrm>
              <a:off x="5411225" y="2726350"/>
              <a:ext cx="296950" cy="190625"/>
            </a:xfrm>
            <a:custGeom>
              <a:rect b="b" l="l" r="r" t="t"/>
              <a:pathLst>
                <a:path extrusionOk="0" h="7625" w="11878">
                  <a:moveTo>
                    <a:pt x="5924" y="662"/>
                  </a:moveTo>
                  <a:cubicBezTo>
                    <a:pt x="7404" y="662"/>
                    <a:pt x="8759" y="1576"/>
                    <a:pt x="9641" y="2332"/>
                  </a:cubicBezTo>
                  <a:cubicBezTo>
                    <a:pt x="9736" y="2395"/>
                    <a:pt x="9830" y="2489"/>
                    <a:pt x="9925" y="2584"/>
                  </a:cubicBezTo>
                  <a:cubicBezTo>
                    <a:pt x="8696" y="2080"/>
                    <a:pt x="7278" y="1733"/>
                    <a:pt x="5924" y="1733"/>
                  </a:cubicBezTo>
                  <a:cubicBezTo>
                    <a:pt x="4569" y="1733"/>
                    <a:pt x="3183" y="2080"/>
                    <a:pt x="1954" y="2584"/>
                  </a:cubicBezTo>
                  <a:cubicBezTo>
                    <a:pt x="2048" y="2521"/>
                    <a:pt x="2111" y="2458"/>
                    <a:pt x="2206" y="2395"/>
                  </a:cubicBezTo>
                  <a:cubicBezTo>
                    <a:pt x="3151" y="1544"/>
                    <a:pt x="4474" y="662"/>
                    <a:pt x="5924" y="662"/>
                  </a:cubicBezTo>
                  <a:close/>
                  <a:moveTo>
                    <a:pt x="5924" y="2426"/>
                  </a:moveTo>
                  <a:cubicBezTo>
                    <a:pt x="6333" y="2426"/>
                    <a:pt x="6711" y="2489"/>
                    <a:pt x="7089" y="2521"/>
                  </a:cubicBezTo>
                  <a:cubicBezTo>
                    <a:pt x="7467" y="2836"/>
                    <a:pt x="7656" y="3308"/>
                    <a:pt x="7656" y="3813"/>
                  </a:cubicBezTo>
                  <a:cubicBezTo>
                    <a:pt x="7656" y="4758"/>
                    <a:pt x="6869" y="5545"/>
                    <a:pt x="5924" y="5545"/>
                  </a:cubicBezTo>
                  <a:cubicBezTo>
                    <a:pt x="4978" y="5545"/>
                    <a:pt x="4191" y="4758"/>
                    <a:pt x="4191" y="3813"/>
                  </a:cubicBezTo>
                  <a:cubicBezTo>
                    <a:pt x="4191" y="3308"/>
                    <a:pt x="4411" y="2836"/>
                    <a:pt x="4789" y="2521"/>
                  </a:cubicBezTo>
                  <a:cubicBezTo>
                    <a:pt x="5136" y="2489"/>
                    <a:pt x="5545" y="2426"/>
                    <a:pt x="5924" y="2426"/>
                  </a:cubicBezTo>
                  <a:close/>
                  <a:moveTo>
                    <a:pt x="3781" y="2710"/>
                  </a:moveTo>
                  <a:lnTo>
                    <a:pt x="3781" y="2710"/>
                  </a:lnTo>
                  <a:cubicBezTo>
                    <a:pt x="3624" y="3056"/>
                    <a:pt x="3498" y="3434"/>
                    <a:pt x="3498" y="3813"/>
                  </a:cubicBezTo>
                  <a:cubicBezTo>
                    <a:pt x="3498" y="5167"/>
                    <a:pt x="4600" y="6270"/>
                    <a:pt x="5924" y="6270"/>
                  </a:cubicBezTo>
                  <a:cubicBezTo>
                    <a:pt x="7278" y="6270"/>
                    <a:pt x="8381" y="5167"/>
                    <a:pt x="8381" y="3813"/>
                  </a:cubicBezTo>
                  <a:cubicBezTo>
                    <a:pt x="8381" y="3434"/>
                    <a:pt x="8286" y="3056"/>
                    <a:pt x="8097" y="2710"/>
                  </a:cubicBezTo>
                  <a:lnTo>
                    <a:pt x="8097" y="2710"/>
                  </a:lnTo>
                  <a:cubicBezTo>
                    <a:pt x="9137" y="2993"/>
                    <a:pt x="10145" y="3434"/>
                    <a:pt x="11027" y="3907"/>
                  </a:cubicBezTo>
                  <a:cubicBezTo>
                    <a:pt x="10744" y="4222"/>
                    <a:pt x="10240" y="4789"/>
                    <a:pt x="9547" y="5356"/>
                  </a:cubicBezTo>
                  <a:cubicBezTo>
                    <a:pt x="8601" y="6144"/>
                    <a:pt x="7310" y="6932"/>
                    <a:pt x="5924" y="6932"/>
                  </a:cubicBezTo>
                  <a:cubicBezTo>
                    <a:pt x="4474" y="6932"/>
                    <a:pt x="3088" y="6018"/>
                    <a:pt x="2237" y="5262"/>
                  </a:cubicBezTo>
                  <a:cubicBezTo>
                    <a:pt x="1607" y="4726"/>
                    <a:pt x="1135" y="4222"/>
                    <a:pt x="851" y="3907"/>
                  </a:cubicBezTo>
                  <a:cubicBezTo>
                    <a:pt x="1733" y="3371"/>
                    <a:pt x="2710" y="2962"/>
                    <a:pt x="3781" y="2710"/>
                  </a:cubicBezTo>
                  <a:close/>
                  <a:moveTo>
                    <a:pt x="5924" y="0"/>
                  </a:moveTo>
                  <a:cubicBezTo>
                    <a:pt x="4411" y="0"/>
                    <a:pt x="2931" y="820"/>
                    <a:pt x="1765" y="1796"/>
                  </a:cubicBezTo>
                  <a:cubicBezTo>
                    <a:pt x="725" y="2678"/>
                    <a:pt x="95" y="3592"/>
                    <a:pt x="64" y="3624"/>
                  </a:cubicBezTo>
                  <a:cubicBezTo>
                    <a:pt x="1" y="3750"/>
                    <a:pt x="1" y="3907"/>
                    <a:pt x="64" y="4002"/>
                  </a:cubicBezTo>
                  <a:cubicBezTo>
                    <a:pt x="95" y="4065"/>
                    <a:pt x="725" y="4915"/>
                    <a:pt x="1765" y="5829"/>
                  </a:cubicBezTo>
                  <a:cubicBezTo>
                    <a:pt x="2931" y="6805"/>
                    <a:pt x="4348" y="7625"/>
                    <a:pt x="5924" y="7625"/>
                  </a:cubicBezTo>
                  <a:cubicBezTo>
                    <a:pt x="7436" y="7625"/>
                    <a:pt x="8759" y="6900"/>
                    <a:pt x="9925" y="5955"/>
                  </a:cubicBezTo>
                  <a:cubicBezTo>
                    <a:pt x="10712" y="5325"/>
                    <a:pt x="11374" y="4600"/>
                    <a:pt x="11815" y="4002"/>
                  </a:cubicBezTo>
                  <a:cubicBezTo>
                    <a:pt x="11878" y="3907"/>
                    <a:pt x="11878" y="3750"/>
                    <a:pt x="11815" y="3624"/>
                  </a:cubicBezTo>
                  <a:cubicBezTo>
                    <a:pt x="11752" y="3592"/>
                    <a:pt x="11122" y="2710"/>
                    <a:pt x="10114" y="1796"/>
                  </a:cubicBezTo>
                  <a:cubicBezTo>
                    <a:pt x="8916" y="820"/>
                    <a:pt x="7499" y="0"/>
                    <a:pt x="59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1" name="Google Shape;171;p19"/>
          <p:cNvGrpSpPr/>
          <p:nvPr/>
        </p:nvGrpSpPr>
        <p:grpSpPr>
          <a:xfrm>
            <a:off x="4975709" y="1705288"/>
            <a:ext cx="366269" cy="366269"/>
            <a:chOff x="-61783350" y="2297100"/>
            <a:chExt cx="316650" cy="316650"/>
          </a:xfrm>
        </p:grpSpPr>
        <p:sp>
          <p:nvSpPr>
            <p:cNvPr id="172" name="Google Shape;172;p19"/>
            <p:cNvSpPr/>
            <p:nvPr/>
          </p:nvSpPr>
          <p:spPr>
            <a:xfrm>
              <a:off x="-61783350" y="2297100"/>
              <a:ext cx="316650" cy="316650"/>
            </a:xfrm>
            <a:custGeom>
              <a:rect b="b" l="l" r="r" t="t"/>
              <a:pathLst>
                <a:path extrusionOk="0" h="12666" w="12666">
                  <a:moveTo>
                    <a:pt x="379" y="0"/>
                  </a:moveTo>
                  <a:cubicBezTo>
                    <a:pt x="158" y="0"/>
                    <a:pt x="1" y="189"/>
                    <a:pt x="1" y="441"/>
                  </a:cubicBezTo>
                  <a:lnTo>
                    <a:pt x="1" y="12287"/>
                  </a:lnTo>
                  <a:cubicBezTo>
                    <a:pt x="1" y="12508"/>
                    <a:pt x="190" y="12665"/>
                    <a:pt x="379" y="12665"/>
                  </a:cubicBezTo>
                  <a:lnTo>
                    <a:pt x="12256" y="12665"/>
                  </a:lnTo>
                  <a:cubicBezTo>
                    <a:pt x="12477" y="12665"/>
                    <a:pt x="12666" y="12476"/>
                    <a:pt x="12666" y="12287"/>
                  </a:cubicBezTo>
                  <a:cubicBezTo>
                    <a:pt x="12634" y="12098"/>
                    <a:pt x="12477" y="11878"/>
                    <a:pt x="12256" y="11878"/>
                  </a:cubicBezTo>
                  <a:lnTo>
                    <a:pt x="820" y="11878"/>
                  </a:lnTo>
                  <a:lnTo>
                    <a:pt x="820" y="441"/>
                  </a:lnTo>
                  <a:cubicBezTo>
                    <a:pt x="820" y="189"/>
                    <a:pt x="631" y="0"/>
                    <a:pt x="3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9"/>
            <p:cNvSpPr/>
            <p:nvPr/>
          </p:nvSpPr>
          <p:spPr>
            <a:xfrm>
              <a:off x="-61742375" y="2387675"/>
              <a:ext cx="275675" cy="151250"/>
            </a:xfrm>
            <a:custGeom>
              <a:rect b="b" l="l" r="r" t="t"/>
              <a:pathLst>
                <a:path extrusionOk="0" h="6050" w="11027">
                  <a:moveTo>
                    <a:pt x="9767" y="788"/>
                  </a:moveTo>
                  <a:cubicBezTo>
                    <a:pt x="10019" y="788"/>
                    <a:pt x="10208" y="977"/>
                    <a:pt x="10208" y="1229"/>
                  </a:cubicBezTo>
                  <a:cubicBezTo>
                    <a:pt x="10176" y="1450"/>
                    <a:pt x="10019" y="1639"/>
                    <a:pt x="9767" y="1639"/>
                  </a:cubicBezTo>
                  <a:cubicBezTo>
                    <a:pt x="9546" y="1639"/>
                    <a:pt x="9389" y="1450"/>
                    <a:pt x="9389" y="1229"/>
                  </a:cubicBezTo>
                  <a:cubicBezTo>
                    <a:pt x="9389" y="977"/>
                    <a:pt x="9578" y="788"/>
                    <a:pt x="9767" y="788"/>
                  </a:cubicBezTo>
                  <a:close/>
                  <a:moveTo>
                    <a:pt x="4001" y="1607"/>
                  </a:moveTo>
                  <a:cubicBezTo>
                    <a:pt x="4222" y="1607"/>
                    <a:pt x="4379" y="1796"/>
                    <a:pt x="4379" y="2048"/>
                  </a:cubicBezTo>
                  <a:cubicBezTo>
                    <a:pt x="4379" y="2269"/>
                    <a:pt x="4222" y="2489"/>
                    <a:pt x="4001" y="2489"/>
                  </a:cubicBezTo>
                  <a:cubicBezTo>
                    <a:pt x="3749" y="2489"/>
                    <a:pt x="3560" y="2269"/>
                    <a:pt x="3560" y="2048"/>
                  </a:cubicBezTo>
                  <a:cubicBezTo>
                    <a:pt x="3560" y="1796"/>
                    <a:pt x="3749" y="1607"/>
                    <a:pt x="4001" y="1607"/>
                  </a:cubicBezTo>
                  <a:close/>
                  <a:moveTo>
                    <a:pt x="6459" y="4128"/>
                  </a:moveTo>
                  <a:cubicBezTo>
                    <a:pt x="6679" y="4128"/>
                    <a:pt x="6900" y="4317"/>
                    <a:pt x="6900" y="4569"/>
                  </a:cubicBezTo>
                  <a:cubicBezTo>
                    <a:pt x="6868" y="4758"/>
                    <a:pt x="6711" y="4947"/>
                    <a:pt x="6459" y="4947"/>
                  </a:cubicBezTo>
                  <a:cubicBezTo>
                    <a:pt x="6238" y="4947"/>
                    <a:pt x="6081" y="4758"/>
                    <a:pt x="6081" y="4569"/>
                  </a:cubicBezTo>
                  <a:cubicBezTo>
                    <a:pt x="6081" y="4317"/>
                    <a:pt x="6270" y="4128"/>
                    <a:pt x="6459" y="4128"/>
                  </a:cubicBezTo>
                  <a:close/>
                  <a:moveTo>
                    <a:pt x="1229" y="4380"/>
                  </a:moveTo>
                  <a:cubicBezTo>
                    <a:pt x="1481" y="4380"/>
                    <a:pt x="1638" y="4569"/>
                    <a:pt x="1638" y="4789"/>
                  </a:cubicBezTo>
                  <a:cubicBezTo>
                    <a:pt x="1638" y="5041"/>
                    <a:pt x="1481" y="5230"/>
                    <a:pt x="1229" y="5230"/>
                  </a:cubicBezTo>
                  <a:cubicBezTo>
                    <a:pt x="1008" y="5230"/>
                    <a:pt x="788" y="5041"/>
                    <a:pt x="788" y="4789"/>
                  </a:cubicBezTo>
                  <a:cubicBezTo>
                    <a:pt x="788" y="4569"/>
                    <a:pt x="1008" y="4380"/>
                    <a:pt x="1229" y="4380"/>
                  </a:cubicBezTo>
                  <a:close/>
                  <a:moveTo>
                    <a:pt x="9767" y="0"/>
                  </a:moveTo>
                  <a:cubicBezTo>
                    <a:pt x="9105" y="0"/>
                    <a:pt x="8570" y="536"/>
                    <a:pt x="8570" y="1229"/>
                  </a:cubicBezTo>
                  <a:cubicBezTo>
                    <a:pt x="8570" y="1418"/>
                    <a:pt x="8601" y="1576"/>
                    <a:pt x="8664" y="1765"/>
                  </a:cubicBezTo>
                  <a:lnTo>
                    <a:pt x="7026" y="3434"/>
                  </a:lnTo>
                  <a:cubicBezTo>
                    <a:pt x="6868" y="3340"/>
                    <a:pt x="6679" y="3308"/>
                    <a:pt x="6459" y="3308"/>
                  </a:cubicBezTo>
                  <a:cubicBezTo>
                    <a:pt x="6270" y="3308"/>
                    <a:pt x="6112" y="3340"/>
                    <a:pt x="5923" y="3434"/>
                  </a:cubicBezTo>
                  <a:lnTo>
                    <a:pt x="5104" y="2584"/>
                  </a:lnTo>
                  <a:cubicBezTo>
                    <a:pt x="5167" y="2426"/>
                    <a:pt x="5199" y="2237"/>
                    <a:pt x="5199" y="2048"/>
                  </a:cubicBezTo>
                  <a:cubicBezTo>
                    <a:pt x="5199" y="1387"/>
                    <a:pt x="4663" y="788"/>
                    <a:pt x="4001" y="788"/>
                  </a:cubicBezTo>
                  <a:cubicBezTo>
                    <a:pt x="3308" y="788"/>
                    <a:pt x="2773" y="1324"/>
                    <a:pt x="2773" y="2048"/>
                  </a:cubicBezTo>
                  <a:cubicBezTo>
                    <a:pt x="2773" y="2237"/>
                    <a:pt x="2804" y="2395"/>
                    <a:pt x="2899" y="2584"/>
                  </a:cubicBezTo>
                  <a:lnTo>
                    <a:pt x="1796" y="3686"/>
                  </a:lnTo>
                  <a:cubicBezTo>
                    <a:pt x="1638" y="3623"/>
                    <a:pt x="1418" y="3592"/>
                    <a:pt x="1229" y="3592"/>
                  </a:cubicBezTo>
                  <a:cubicBezTo>
                    <a:pt x="567" y="3592"/>
                    <a:pt x="0" y="4128"/>
                    <a:pt x="0" y="4852"/>
                  </a:cubicBezTo>
                  <a:cubicBezTo>
                    <a:pt x="0" y="5514"/>
                    <a:pt x="567" y="6049"/>
                    <a:pt x="1229" y="6049"/>
                  </a:cubicBezTo>
                  <a:cubicBezTo>
                    <a:pt x="1890" y="6049"/>
                    <a:pt x="2458" y="5514"/>
                    <a:pt x="2458" y="4852"/>
                  </a:cubicBezTo>
                  <a:cubicBezTo>
                    <a:pt x="2458" y="4632"/>
                    <a:pt x="2426" y="4474"/>
                    <a:pt x="2332" y="4285"/>
                  </a:cubicBezTo>
                  <a:lnTo>
                    <a:pt x="3434" y="3182"/>
                  </a:lnTo>
                  <a:cubicBezTo>
                    <a:pt x="3592" y="3245"/>
                    <a:pt x="3781" y="3308"/>
                    <a:pt x="4001" y="3308"/>
                  </a:cubicBezTo>
                  <a:cubicBezTo>
                    <a:pt x="4190" y="3308"/>
                    <a:pt x="4348" y="3277"/>
                    <a:pt x="4537" y="3182"/>
                  </a:cubicBezTo>
                  <a:lnTo>
                    <a:pt x="5356" y="4001"/>
                  </a:lnTo>
                  <a:cubicBezTo>
                    <a:pt x="5293" y="4159"/>
                    <a:pt x="5262" y="4348"/>
                    <a:pt x="5262" y="4569"/>
                  </a:cubicBezTo>
                  <a:cubicBezTo>
                    <a:pt x="5262" y="5230"/>
                    <a:pt x="5797" y="5766"/>
                    <a:pt x="6459" y="5766"/>
                  </a:cubicBezTo>
                  <a:cubicBezTo>
                    <a:pt x="7152" y="5766"/>
                    <a:pt x="7687" y="5230"/>
                    <a:pt x="7687" y="4569"/>
                  </a:cubicBezTo>
                  <a:cubicBezTo>
                    <a:pt x="7687" y="4348"/>
                    <a:pt x="7656" y="4191"/>
                    <a:pt x="7561" y="4001"/>
                  </a:cubicBezTo>
                  <a:lnTo>
                    <a:pt x="9231" y="2363"/>
                  </a:lnTo>
                  <a:cubicBezTo>
                    <a:pt x="9389" y="2426"/>
                    <a:pt x="9578" y="2489"/>
                    <a:pt x="9767" y="2489"/>
                  </a:cubicBezTo>
                  <a:cubicBezTo>
                    <a:pt x="10460" y="2489"/>
                    <a:pt x="11027" y="1922"/>
                    <a:pt x="11027" y="1229"/>
                  </a:cubicBezTo>
                  <a:cubicBezTo>
                    <a:pt x="10995" y="536"/>
                    <a:pt x="10460" y="0"/>
                    <a:pt x="97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4" name="Google Shape;174;p19"/>
          <p:cNvGrpSpPr/>
          <p:nvPr/>
        </p:nvGrpSpPr>
        <p:grpSpPr>
          <a:xfrm>
            <a:off x="3807515" y="3837127"/>
            <a:ext cx="351315" cy="348513"/>
            <a:chOff x="6167350" y="2672800"/>
            <a:chExt cx="297750" cy="295375"/>
          </a:xfrm>
        </p:grpSpPr>
        <p:sp>
          <p:nvSpPr>
            <p:cNvPr id="175" name="Google Shape;175;p19"/>
            <p:cNvSpPr/>
            <p:nvPr/>
          </p:nvSpPr>
          <p:spPr>
            <a:xfrm>
              <a:off x="6167350" y="2672800"/>
              <a:ext cx="226850" cy="295375"/>
            </a:xfrm>
            <a:custGeom>
              <a:rect b="b" l="l" r="r" t="t"/>
              <a:pathLst>
                <a:path extrusionOk="0" h="11815" w="9074">
                  <a:moveTo>
                    <a:pt x="4537" y="725"/>
                  </a:moveTo>
                  <a:cubicBezTo>
                    <a:pt x="4758" y="725"/>
                    <a:pt x="4915" y="882"/>
                    <a:pt x="4915" y="1071"/>
                  </a:cubicBezTo>
                  <a:cubicBezTo>
                    <a:pt x="4915" y="1260"/>
                    <a:pt x="5073" y="1418"/>
                    <a:pt x="5262" y="1418"/>
                  </a:cubicBezTo>
                  <a:lnTo>
                    <a:pt x="5955" y="1418"/>
                  </a:lnTo>
                  <a:cubicBezTo>
                    <a:pt x="6175" y="1418"/>
                    <a:pt x="6333" y="1575"/>
                    <a:pt x="6333" y="1796"/>
                  </a:cubicBezTo>
                  <a:cubicBezTo>
                    <a:pt x="6333" y="1985"/>
                    <a:pt x="6175" y="2142"/>
                    <a:pt x="5955" y="2142"/>
                  </a:cubicBezTo>
                  <a:lnTo>
                    <a:pt x="3119" y="2142"/>
                  </a:lnTo>
                  <a:cubicBezTo>
                    <a:pt x="2930" y="2142"/>
                    <a:pt x="2773" y="1985"/>
                    <a:pt x="2773" y="1796"/>
                  </a:cubicBezTo>
                  <a:cubicBezTo>
                    <a:pt x="2773" y="1575"/>
                    <a:pt x="2930" y="1418"/>
                    <a:pt x="3151" y="1418"/>
                  </a:cubicBezTo>
                  <a:lnTo>
                    <a:pt x="3844" y="1418"/>
                  </a:lnTo>
                  <a:cubicBezTo>
                    <a:pt x="4033" y="1418"/>
                    <a:pt x="4191" y="1260"/>
                    <a:pt x="4191" y="1071"/>
                  </a:cubicBezTo>
                  <a:cubicBezTo>
                    <a:pt x="4191" y="882"/>
                    <a:pt x="4348" y="725"/>
                    <a:pt x="4537" y="725"/>
                  </a:cubicBezTo>
                  <a:close/>
                  <a:moveTo>
                    <a:pt x="8066" y="2111"/>
                  </a:moveTo>
                  <a:cubicBezTo>
                    <a:pt x="8255" y="2111"/>
                    <a:pt x="8412" y="2268"/>
                    <a:pt x="8412" y="2458"/>
                  </a:cubicBezTo>
                  <a:lnTo>
                    <a:pt x="8412" y="10806"/>
                  </a:lnTo>
                  <a:lnTo>
                    <a:pt x="8381" y="10806"/>
                  </a:lnTo>
                  <a:cubicBezTo>
                    <a:pt x="8381" y="10995"/>
                    <a:pt x="8223" y="11153"/>
                    <a:pt x="8034" y="11153"/>
                  </a:cubicBezTo>
                  <a:lnTo>
                    <a:pt x="1040" y="11153"/>
                  </a:lnTo>
                  <a:cubicBezTo>
                    <a:pt x="851" y="11153"/>
                    <a:pt x="693" y="10995"/>
                    <a:pt x="693" y="10806"/>
                  </a:cubicBezTo>
                  <a:lnTo>
                    <a:pt x="693" y="2458"/>
                  </a:lnTo>
                  <a:cubicBezTo>
                    <a:pt x="693" y="2268"/>
                    <a:pt x="851" y="2111"/>
                    <a:pt x="1040" y="2111"/>
                  </a:cubicBezTo>
                  <a:lnTo>
                    <a:pt x="2143" y="2111"/>
                  </a:lnTo>
                  <a:cubicBezTo>
                    <a:pt x="2300" y="2489"/>
                    <a:pt x="2647" y="2804"/>
                    <a:pt x="3119" y="2804"/>
                  </a:cubicBezTo>
                  <a:lnTo>
                    <a:pt x="5986" y="2804"/>
                  </a:lnTo>
                  <a:cubicBezTo>
                    <a:pt x="6396" y="2804"/>
                    <a:pt x="6805" y="2521"/>
                    <a:pt x="6963" y="2111"/>
                  </a:cubicBezTo>
                  <a:close/>
                  <a:moveTo>
                    <a:pt x="4506" y="0"/>
                  </a:moveTo>
                  <a:cubicBezTo>
                    <a:pt x="4096" y="0"/>
                    <a:pt x="3686" y="284"/>
                    <a:pt x="3529" y="725"/>
                  </a:cubicBezTo>
                  <a:lnTo>
                    <a:pt x="3088" y="725"/>
                  </a:lnTo>
                  <a:cubicBezTo>
                    <a:pt x="2678" y="725"/>
                    <a:pt x="2269" y="1008"/>
                    <a:pt x="2111" y="1418"/>
                  </a:cubicBezTo>
                  <a:lnTo>
                    <a:pt x="1009" y="1418"/>
                  </a:lnTo>
                  <a:cubicBezTo>
                    <a:pt x="410" y="1418"/>
                    <a:pt x="0" y="1890"/>
                    <a:pt x="0" y="2458"/>
                  </a:cubicBezTo>
                  <a:lnTo>
                    <a:pt x="0" y="10806"/>
                  </a:lnTo>
                  <a:cubicBezTo>
                    <a:pt x="0" y="11405"/>
                    <a:pt x="473" y="11814"/>
                    <a:pt x="1009" y="11814"/>
                  </a:cubicBezTo>
                  <a:lnTo>
                    <a:pt x="7971" y="11814"/>
                  </a:lnTo>
                  <a:cubicBezTo>
                    <a:pt x="8570" y="11814"/>
                    <a:pt x="9011" y="11342"/>
                    <a:pt x="9011" y="10806"/>
                  </a:cubicBezTo>
                  <a:lnTo>
                    <a:pt x="9011" y="2458"/>
                  </a:lnTo>
                  <a:cubicBezTo>
                    <a:pt x="9074" y="1859"/>
                    <a:pt x="8601" y="1418"/>
                    <a:pt x="8034" y="1418"/>
                  </a:cubicBezTo>
                  <a:lnTo>
                    <a:pt x="6931" y="1418"/>
                  </a:lnTo>
                  <a:cubicBezTo>
                    <a:pt x="6774" y="1040"/>
                    <a:pt x="6396" y="725"/>
                    <a:pt x="5923" y="725"/>
                  </a:cubicBezTo>
                  <a:lnTo>
                    <a:pt x="5545" y="725"/>
                  </a:lnTo>
                  <a:cubicBezTo>
                    <a:pt x="5514" y="567"/>
                    <a:pt x="5388" y="441"/>
                    <a:pt x="5262" y="315"/>
                  </a:cubicBezTo>
                  <a:cubicBezTo>
                    <a:pt x="5073" y="126"/>
                    <a:pt x="4789" y="0"/>
                    <a:pt x="45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9"/>
            <p:cNvSpPr/>
            <p:nvPr/>
          </p:nvSpPr>
          <p:spPr>
            <a:xfrm>
              <a:off x="6201225" y="2762575"/>
              <a:ext cx="52775" cy="49650"/>
            </a:xfrm>
            <a:custGeom>
              <a:rect b="b" l="l" r="r" t="t"/>
              <a:pathLst>
                <a:path extrusionOk="0" h="1986" w="2111">
                  <a:moveTo>
                    <a:pt x="406" y="1"/>
                  </a:moveTo>
                  <a:cubicBezTo>
                    <a:pt x="315" y="1"/>
                    <a:pt x="221" y="32"/>
                    <a:pt x="158" y="95"/>
                  </a:cubicBezTo>
                  <a:cubicBezTo>
                    <a:pt x="63" y="190"/>
                    <a:pt x="63" y="442"/>
                    <a:pt x="158" y="568"/>
                  </a:cubicBezTo>
                  <a:lnTo>
                    <a:pt x="599" y="977"/>
                  </a:lnTo>
                  <a:lnTo>
                    <a:pt x="158" y="1418"/>
                  </a:lnTo>
                  <a:cubicBezTo>
                    <a:pt x="0" y="1544"/>
                    <a:pt x="0" y="1733"/>
                    <a:pt x="158" y="1891"/>
                  </a:cubicBezTo>
                  <a:cubicBezTo>
                    <a:pt x="221" y="1954"/>
                    <a:pt x="315" y="1985"/>
                    <a:pt x="406" y="1985"/>
                  </a:cubicBezTo>
                  <a:cubicBezTo>
                    <a:pt x="496" y="1985"/>
                    <a:pt x="583" y="1954"/>
                    <a:pt x="630" y="1891"/>
                  </a:cubicBezTo>
                  <a:lnTo>
                    <a:pt x="1071" y="1450"/>
                  </a:lnTo>
                  <a:lnTo>
                    <a:pt x="1512" y="1891"/>
                  </a:lnTo>
                  <a:cubicBezTo>
                    <a:pt x="1575" y="1954"/>
                    <a:pt x="1662" y="1985"/>
                    <a:pt x="1749" y="1985"/>
                  </a:cubicBezTo>
                  <a:cubicBezTo>
                    <a:pt x="1835" y="1985"/>
                    <a:pt x="1922" y="1954"/>
                    <a:pt x="1985" y="1891"/>
                  </a:cubicBezTo>
                  <a:cubicBezTo>
                    <a:pt x="2111" y="1765"/>
                    <a:pt x="2111" y="1544"/>
                    <a:pt x="1985" y="1418"/>
                  </a:cubicBezTo>
                  <a:lnTo>
                    <a:pt x="1544" y="977"/>
                  </a:lnTo>
                  <a:lnTo>
                    <a:pt x="1985" y="568"/>
                  </a:lnTo>
                  <a:cubicBezTo>
                    <a:pt x="2111" y="442"/>
                    <a:pt x="2111" y="190"/>
                    <a:pt x="1985" y="95"/>
                  </a:cubicBezTo>
                  <a:cubicBezTo>
                    <a:pt x="1922" y="32"/>
                    <a:pt x="1835" y="1"/>
                    <a:pt x="1749" y="1"/>
                  </a:cubicBezTo>
                  <a:cubicBezTo>
                    <a:pt x="1662" y="1"/>
                    <a:pt x="1575" y="32"/>
                    <a:pt x="1512" y="95"/>
                  </a:cubicBezTo>
                  <a:lnTo>
                    <a:pt x="1071" y="505"/>
                  </a:lnTo>
                  <a:lnTo>
                    <a:pt x="630" y="95"/>
                  </a:lnTo>
                  <a:cubicBezTo>
                    <a:pt x="583" y="32"/>
                    <a:pt x="496" y="1"/>
                    <a:pt x="4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9"/>
            <p:cNvSpPr/>
            <p:nvPr/>
          </p:nvSpPr>
          <p:spPr>
            <a:xfrm>
              <a:off x="6308325" y="2882300"/>
              <a:ext cx="51225" cy="49650"/>
            </a:xfrm>
            <a:custGeom>
              <a:rect b="b" l="l" r="r" t="t"/>
              <a:pathLst>
                <a:path extrusionOk="0" h="1986" w="2049">
                  <a:moveTo>
                    <a:pt x="363" y="0"/>
                  </a:moveTo>
                  <a:cubicBezTo>
                    <a:pt x="276" y="0"/>
                    <a:pt x="190" y="32"/>
                    <a:pt x="127" y="95"/>
                  </a:cubicBezTo>
                  <a:cubicBezTo>
                    <a:pt x="1" y="221"/>
                    <a:pt x="1" y="441"/>
                    <a:pt x="127" y="567"/>
                  </a:cubicBezTo>
                  <a:lnTo>
                    <a:pt x="568" y="1009"/>
                  </a:lnTo>
                  <a:lnTo>
                    <a:pt x="127" y="1450"/>
                  </a:lnTo>
                  <a:cubicBezTo>
                    <a:pt x="1" y="1544"/>
                    <a:pt x="1" y="1796"/>
                    <a:pt x="127" y="1891"/>
                  </a:cubicBezTo>
                  <a:cubicBezTo>
                    <a:pt x="190" y="1954"/>
                    <a:pt x="276" y="1985"/>
                    <a:pt x="363" y="1985"/>
                  </a:cubicBezTo>
                  <a:cubicBezTo>
                    <a:pt x="450" y="1985"/>
                    <a:pt x="536" y="1954"/>
                    <a:pt x="599" y="1891"/>
                  </a:cubicBezTo>
                  <a:lnTo>
                    <a:pt x="1040" y="1481"/>
                  </a:lnTo>
                  <a:lnTo>
                    <a:pt x="1481" y="1891"/>
                  </a:lnTo>
                  <a:cubicBezTo>
                    <a:pt x="1529" y="1954"/>
                    <a:pt x="1615" y="1985"/>
                    <a:pt x="1706" y="1985"/>
                  </a:cubicBezTo>
                  <a:cubicBezTo>
                    <a:pt x="1797" y="1985"/>
                    <a:pt x="1891" y="1954"/>
                    <a:pt x="1954" y="1891"/>
                  </a:cubicBezTo>
                  <a:cubicBezTo>
                    <a:pt x="2049" y="1796"/>
                    <a:pt x="2049" y="1544"/>
                    <a:pt x="1954" y="1450"/>
                  </a:cubicBezTo>
                  <a:lnTo>
                    <a:pt x="1513" y="1009"/>
                  </a:lnTo>
                  <a:lnTo>
                    <a:pt x="1954" y="567"/>
                  </a:lnTo>
                  <a:cubicBezTo>
                    <a:pt x="2049" y="441"/>
                    <a:pt x="2049" y="252"/>
                    <a:pt x="1954" y="95"/>
                  </a:cubicBezTo>
                  <a:cubicBezTo>
                    <a:pt x="1891" y="32"/>
                    <a:pt x="1804" y="0"/>
                    <a:pt x="1718" y="0"/>
                  </a:cubicBezTo>
                  <a:cubicBezTo>
                    <a:pt x="1631" y="0"/>
                    <a:pt x="1544" y="32"/>
                    <a:pt x="1481" y="95"/>
                  </a:cubicBezTo>
                  <a:lnTo>
                    <a:pt x="1040" y="536"/>
                  </a:lnTo>
                  <a:lnTo>
                    <a:pt x="599" y="95"/>
                  </a:lnTo>
                  <a:cubicBezTo>
                    <a:pt x="536" y="32"/>
                    <a:pt x="450" y="0"/>
                    <a:pt x="3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9"/>
            <p:cNvSpPr/>
            <p:nvPr/>
          </p:nvSpPr>
          <p:spPr>
            <a:xfrm>
              <a:off x="6200425" y="2759425"/>
              <a:ext cx="156775" cy="174875"/>
            </a:xfrm>
            <a:custGeom>
              <a:rect b="b" l="l" r="r" t="t"/>
              <a:pathLst>
                <a:path extrusionOk="0" h="6995" w="6271">
                  <a:moveTo>
                    <a:pt x="1103" y="5609"/>
                  </a:moveTo>
                  <a:cubicBezTo>
                    <a:pt x="1292" y="5609"/>
                    <a:pt x="1450" y="5766"/>
                    <a:pt x="1450" y="5955"/>
                  </a:cubicBezTo>
                  <a:cubicBezTo>
                    <a:pt x="1450" y="6144"/>
                    <a:pt x="1292" y="6302"/>
                    <a:pt x="1103" y="6302"/>
                  </a:cubicBezTo>
                  <a:cubicBezTo>
                    <a:pt x="914" y="6302"/>
                    <a:pt x="757" y="6144"/>
                    <a:pt x="757" y="5955"/>
                  </a:cubicBezTo>
                  <a:cubicBezTo>
                    <a:pt x="757" y="5766"/>
                    <a:pt x="914" y="5609"/>
                    <a:pt x="1103" y="5609"/>
                  </a:cubicBezTo>
                  <a:close/>
                  <a:moveTo>
                    <a:pt x="5325" y="1"/>
                  </a:moveTo>
                  <a:cubicBezTo>
                    <a:pt x="5230" y="1"/>
                    <a:pt x="5136" y="64"/>
                    <a:pt x="5073" y="127"/>
                  </a:cubicBezTo>
                  <a:lnTo>
                    <a:pt x="4380" y="851"/>
                  </a:lnTo>
                  <a:cubicBezTo>
                    <a:pt x="4254" y="946"/>
                    <a:pt x="4254" y="1198"/>
                    <a:pt x="4380" y="1324"/>
                  </a:cubicBezTo>
                  <a:cubicBezTo>
                    <a:pt x="4443" y="1371"/>
                    <a:pt x="4529" y="1395"/>
                    <a:pt x="4616" y="1395"/>
                  </a:cubicBezTo>
                  <a:cubicBezTo>
                    <a:pt x="4703" y="1395"/>
                    <a:pt x="4789" y="1371"/>
                    <a:pt x="4852" y="1324"/>
                  </a:cubicBezTo>
                  <a:lnTo>
                    <a:pt x="4978" y="1198"/>
                  </a:lnTo>
                  <a:lnTo>
                    <a:pt x="4978" y="2458"/>
                  </a:lnTo>
                  <a:cubicBezTo>
                    <a:pt x="4978" y="2647"/>
                    <a:pt x="4821" y="2805"/>
                    <a:pt x="4600" y="2805"/>
                  </a:cubicBezTo>
                  <a:lnTo>
                    <a:pt x="1765" y="2805"/>
                  </a:lnTo>
                  <a:cubicBezTo>
                    <a:pt x="1513" y="2805"/>
                    <a:pt x="1229" y="2931"/>
                    <a:pt x="1040" y="3120"/>
                  </a:cubicBezTo>
                  <a:cubicBezTo>
                    <a:pt x="820" y="3309"/>
                    <a:pt x="725" y="3592"/>
                    <a:pt x="725" y="3876"/>
                  </a:cubicBezTo>
                  <a:lnTo>
                    <a:pt x="725" y="4978"/>
                  </a:lnTo>
                  <a:cubicBezTo>
                    <a:pt x="316" y="5136"/>
                    <a:pt x="1" y="5482"/>
                    <a:pt x="1" y="5955"/>
                  </a:cubicBezTo>
                  <a:cubicBezTo>
                    <a:pt x="1" y="6554"/>
                    <a:pt x="473" y="6995"/>
                    <a:pt x="1040" y="6995"/>
                  </a:cubicBezTo>
                  <a:cubicBezTo>
                    <a:pt x="1607" y="6995"/>
                    <a:pt x="2048" y="6522"/>
                    <a:pt x="2048" y="5955"/>
                  </a:cubicBezTo>
                  <a:cubicBezTo>
                    <a:pt x="2048" y="5514"/>
                    <a:pt x="1765" y="5136"/>
                    <a:pt x="1355" y="4978"/>
                  </a:cubicBezTo>
                  <a:lnTo>
                    <a:pt x="1355" y="3876"/>
                  </a:lnTo>
                  <a:cubicBezTo>
                    <a:pt x="1355" y="3687"/>
                    <a:pt x="1513" y="3529"/>
                    <a:pt x="1702" y="3529"/>
                  </a:cubicBezTo>
                  <a:lnTo>
                    <a:pt x="4537" y="3529"/>
                  </a:lnTo>
                  <a:cubicBezTo>
                    <a:pt x="5136" y="3529"/>
                    <a:pt x="5545" y="3057"/>
                    <a:pt x="5545" y="2490"/>
                  </a:cubicBezTo>
                  <a:lnTo>
                    <a:pt x="5545" y="1229"/>
                  </a:lnTo>
                  <a:lnTo>
                    <a:pt x="5671" y="1355"/>
                  </a:lnTo>
                  <a:cubicBezTo>
                    <a:pt x="5734" y="1418"/>
                    <a:pt x="5821" y="1450"/>
                    <a:pt x="5908" y="1450"/>
                  </a:cubicBezTo>
                  <a:cubicBezTo>
                    <a:pt x="5994" y="1450"/>
                    <a:pt x="6081" y="1418"/>
                    <a:pt x="6144" y="1355"/>
                  </a:cubicBezTo>
                  <a:cubicBezTo>
                    <a:pt x="6270" y="1229"/>
                    <a:pt x="6270" y="1009"/>
                    <a:pt x="6144" y="883"/>
                  </a:cubicBezTo>
                  <a:lnTo>
                    <a:pt x="5545" y="127"/>
                  </a:lnTo>
                  <a:cubicBezTo>
                    <a:pt x="5482" y="64"/>
                    <a:pt x="5388" y="1"/>
                    <a:pt x="53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9"/>
            <p:cNvSpPr/>
            <p:nvPr/>
          </p:nvSpPr>
          <p:spPr>
            <a:xfrm>
              <a:off x="6412300" y="2742900"/>
              <a:ext cx="52800" cy="208725"/>
            </a:xfrm>
            <a:custGeom>
              <a:rect b="b" l="l" r="r" t="t"/>
              <a:pathLst>
                <a:path extrusionOk="0" h="8349" w="2112">
                  <a:moveTo>
                    <a:pt x="1009" y="662"/>
                  </a:moveTo>
                  <a:cubicBezTo>
                    <a:pt x="1229" y="662"/>
                    <a:pt x="1387" y="819"/>
                    <a:pt x="1387" y="1040"/>
                  </a:cubicBezTo>
                  <a:lnTo>
                    <a:pt x="1387" y="1386"/>
                  </a:lnTo>
                  <a:lnTo>
                    <a:pt x="662" y="1386"/>
                  </a:lnTo>
                  <a:lnTo>
                    <a:pt x="662" y="1040"/>
                  </a:ln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387" y="2048"/>
                  </a:moveTo>
                  <a:lnTo>
                    <a:pt x="1387" y="6017"/>
                  </a:lnTo>
                  <a:cubicBezTo>
                    <a:pt x="1261" y="5986"/>
                    <a:pt x="1142" y="5970"/>
                    <a:pt x="1024" y="5970"/>
                  </a:cubicBezTo>
                  <a:cubicBezTo>
                    <a:pt x="906" y="5970"/>
                    <a:pt x="788" y="5986"/>
                    <a:pt x="662" y="6017"/>
                  </a:cubicBezTo>
                  <a:lnTo>
                    <a:pt x="662" y="2048"/>
                  </a:lnTo>
                  <a:close/>
                  <a:moveTo>
                    <a:pt x="1009" y="6711"/>
                  </a:moveTo>
                  <a:cubicBezTo>
                    <a:pt x="1103" y="6711"/>
                    <a:pt x="1166" y="6711"/>
                    <a:pt x="1261" y="6742"/>
                  </a:cubicBezTo>
                  <a:lnTo>
                    <a:pt x="1009" y="7246"/>
                  </a:lnTo>
                  <a:lnTo>
                    <a:pt x="788" y="6742"/>
                  </a:lnTo>
                  <a:cubicBezTo>
                    <a:pt x="851" y="6711"/>
                    <a:pt x="946" y="6711"/>
                    <a:pt x="1009" y="6711"/>
                  </a:cubicBezTo>
                  <a:close/>
                  <a:moveTo>
                    <a:pt x="1009" y="0"/>
                  </a:moveTo>
                  <a:cubicBezTo>
                    <a:pt x="441" y="0"/>
                    <a:pt x="0" y="473"/>
                    <a:pt x="0" y="1040"/>
                  </a:cubicBezTo>
                  <a:lnTo>
                    <a:pt x="0" y="6616"/>
                  </a:lnTo>
                  <a:cubicBezTo>
                    <a:pt x="0" y="6648"/>
                    <a:pt x="0" y="6742"/>
                    <a:pt x="32" y="6774"/>
                  </a:cubicBezTo>
                  <a:lnTo>
                    <a:pt x="757" y="8160"/>
                  </a:lnTo>
                  <a:cubicBezTo>
                    <a:pt x="788" y="8286"/>
                    <a:pt x="946" y="8349"/>
                    <a:pt x="1040" y="8349"/>
                  </a:cubicBezTo>
                  <a:cubicBezTo>
                    <a:pt x="1166" y="8349"/>
                    <a:pt x="1292" y="8286"/>
                    <a:pt x="1355" y="8160"/>
                  </a:cubicBezTo>
                  <a:lnTo>
                    <a:pt x="2080" y="6774"/>
                  </a:lnTo>
                  <a:cubicBezTo>
                    <a:pt x="2111" y="6742"/>
                    <a:pt x="2111" y="6648"/>
                    <a:pt x="2111" y="6616"/>
                  </a:cubicBezTo>
                  <a:lnTo>
                    <a:pt x="2111" y="1040"/>
                  </a:lnTo>
                  <a:cubicBezTo>
                    <a:pt x="2048" y="473"/>
                    <a:pt x="1576" y="0"/>
                    <a:pt x="10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0" name="Google Shape;180;p19"/>
          <p:cNvGrpSpPr/>
          <p:nvPr/>
        </p:nvGrpSpPr>
        <p:grpSpPr>
          <a:xfrm>
            <a:off x="4984255" y="3837112"/>
            <a:ext cx="352230" cy="348542"/>
            <a:chOff x="1049375" y="2318350"/>
            <a:chExt cx="298525" cy="295400"/>
          </a:xfrm>
        </p:grpSpPr>
        <p:sp>
          <p:nvSpPr>
            <p:cNvPr id="181" name="Google Shape;181;p19"/>
            <p:cNvSpPr/>
            <p:nvPr/>
          </p:nvSpPr>
          <p:spPr>
            <a:xfrm>
              <a:off x="1101350" y="2492325"/>
              <a:ext cx="70125" cy="50525"/>
            </a:xfrm>
            <a:custGeom>
              <a:rect b="b" l="l" r="r" t="t"/>
              <a:pathLst>
                <a:path extrusionOk="0" h="2021" w="2805">
                  <a:moveTo>
                    <a:pt x="2473" y="0"/>
                  </a:moveTo>
                  <a:cubicBezTo>
                    <a:pt x="2377" y="0"/>
                    <a:pt x="2273" y="32"/>
                    <a:pt x="2206" y="99"/>
                  </a:cubicBezTo>
                  <a:lnTo>
                    <a:pt x="1072" y="1233"/>
                  </a:lnTo>
                  <a:lnTo>
                    <a:pt x="599" y="761"/>
                  </a:lnTo>
                  <a:cubicBezTo>
                    <a:pt x="536" y="713"/>
                    <a:pt x="449" y="690"/>
                    <a:pt x="363" y="690"/>
                  </a:cubicBezTo>
                  <a:cubicBezTo>
                    <a:pt x="276" y="690"/>
                    <a:pt x="189" y="713"/>
                    <a:pt x="126" y="761"/>
                  </a:cubicBezTo>
                  <a:cubicBezTo>
                    <a:pt x="0" y="887"/>
                    <a:pt x="0" y="1139"/>
                    <a:pt x="126" y="1233"/>
                  </a:cubicBezTo>
                  <a:lnTo>
                    <a:pt x="820" y="1958"/>
                  </a:lnTo>
                  <a:cubicBezTo>
                    <a:pt x="914" y="2021"/>
                    <a:pt x="977" y="2021"/>
                    <a:pt x="1072" y="2021"/>
                  </a:cubicBezTo>
                  <a:cubicBezTo>
                    <a:pt x="1135" y="2021"/>
                    <a:pt x="1261" y="1989"/>
                    <a:pt x="1292" y="1926"/>
                  </a:cubicBezTo>
                  <a:lnTo>
                    <a:pt x="2678" y="540"/>
                  </a:lnTo>
                  <a:cubicBezTo>
                    <a:pt x="2804" y="414"/>
                    <a:pt x="2804" y="162"/>
                    <a:pt x="2678" y="68"/>
                  </a:cubicBezTo>
                  <a:cubicBezTo>
                    <a:pt x="2634" y="24"/>
                    <a:pt x="2557" y="0"/>
                    <a:pt x="24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9"/>
            <p:cNvSpPr/>
            <p:nvPr/>
          </p:nvSpPr>
          <p:spPr>
            <a:xfrm>
              <a:off x="1101350" y="2440525"/>
              <a:ext cx="70125" cy="51150"/>
            </a:xfrm>
            <a:custGeom>
              <a:rect b="b" l="l" r="r" t="t"/>
              <a:pathLst>
                <a:path extrusionOk="0" h="2046" w="2805">
                  <a:moveTo>
                    <a:pt x="2469" y="1"/>
                  </a:moveTo>
                  <a:cubicBezTo>
                    <a:pt x="2374" y="1"/>
                    <a:pt x="2272" y="40"/>
                    <a:pt x="2206" y="123"/>
                  </a:cubicBezTo>
                  <a:lnTo>
                    <a:pt x="1072" y="1257"/>
                  </a:lnTo>
                  <a:lnTo>
                    <a:pt x="599" y="785"/>
                  </a:lnTo>
                  <a:cubicBezTo>
                    <a:pt x="536" y="738"/>
                    <a:pt x="449" y="714"/>
                    <a:pt x="363" y="714"/>
                  </a:cubicBezTo>
                  <a:cubicBezTo>
                    <a:pt x="276" y="714"/>
                    <a:pt x="189" y="738"/>
                    <a:pt x="126" y="785"/>
                  </a:cubicBezTo>
                  <a:cubicBezTo>
                    <a:pt x="0" y="911"/>
                    <a:pt x="0" y="1163"/>
                    <a:pt x="126" y="1257"/>
                  </a:cubicBezTo>
                  <a:lnTo>
                    <a:pt x="820" y="1982"/>
                  </a:lnTo>
                  <a:cubicBezTo>
                    <a:pt x="914" y="2045"/>
                    <a:pt x="977" y="2045"/>
                    <a:pt x="1072" y="2045"/>
                  </a:cubicBezTo>
                  <a:cubicBezTo>
                    <a:pt x="1135" y="2045"/>
                    <a:pt x="1261" y="2014"/>
                    <a:pt x="1292" y="1951"/>
                  </a:cubicBezTo>
                  <a:lnTo>
                    <a:pt x="2678" y="564"/>
                  </a:lnTo>
                  <a:cubicBezTo>
                    <a:pt x="2804" y="438"/>
                    <a:pt x="2804" y="186"/>
                    <a:pt x="2678" y="92"/>
                  </a:cubicBezTo>
                  <a:cubicBezTo>
                    <a:pt x="2634" y="32"/>
                    <a:pt x="2554" y="1"/>
                    <a:pt x="24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19"/>
            <p:cNvSpPr/>
            <p:nvPr/>
          </p:nvSpPr>
          <p:spPr>
            <a:xfrm>
              <a:off x="1101350" y="2388550"/>
              <a:ext cx="70125" cy="51125"/>
            </a:xfrm>
            <a:custGeom>
              <a:rect b="b" l="l" r="r" t="t"/>
              <a:pathLst>
                <a:path extrusionOk="0" h="2045" w="2805">
                  <a:moveTo>
                    <a:pt x="2469" y="1"/>
                  </a:moveTo>
                  <a:cubicBezTo>
                    <a:pt x="2374" y="1"/>
                    <a:pt x="2272" y="40"/>
                    <a:pt x="2206" y="123"/>
                  </a:cubicBezTo>
                  <a:lnTo>
                    <a:pt x="1072" y="1257"/>
                  </a:lnTo>
                  <a:lnTo>
                    <a:pt x="599" y="785"/>
                  </a:lnTo>
                  <a:cubicBezTo>
                    <a:pt x="536" y="722"/>
                    <a:pt x="449" y="690"/>
                    <a:pt x="363" y="690"/>
                  </a:cubicBezTo>
                  <a:cubicBezTo>
                    <a:pt x="276" y="690"/>
                    <a:pt x="189" y="722"/>
                    <a:pt x="126" y="785"/>
                  </a:cubicBezTo>
                  <a:cubicBezTo>
                    <a:pt x="0" y="911"/>
                    <a:pt x="0" y="1131"/>
                    <a:pt x="126" y="1257"/>
                  </a:cubicBezTo>
                  <a:lnTo>
                    <a:pt x="820" y="1982"/>
                  </a:lnTo>
                  <a:cubicBezTo>
                    <a:pt x="914" y="2045"/>
                    <a:pt x="977" y="2045"/>
                    <a:pt x="1072" y="2045"/>
                  </a:cubicBezTo>
                  <a:cubicBezTo>
                    <a:pt x="1135" y="2045"/>
                    <a:pt x="1261" y="2013"/>
                    <a:pt x="1292" y="1919"/>
                  </a:cubicBezTo>
                  <a:lnTo>
                    <a:pt x="2678" y="532"/>
                  </a:lnTo>
                  <a:cubicBezTo>
                    <a:pt x="2804" y="438"/>
                    <a:pt x="2804" y="186"/>
                    <a:pt x="2678" y="91"/>
                  </a:cubicBezTo>
                  <a:cubicBezTo>
                    <a:pt x="2634" y="32"/>
                    <a:pt x="2554" y="1"/>
                    <a:pt x="24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9"/>
            <p:cNvSpPr/>
            <p:nvPr/>
          </p:nvSpPr>
          <p:spPr>
            <a:xfrm>
              <a:off x="1049375" y="2318350"/>
              <a:ext cx="298525" cy="295400"/>
            </a:xfrm>
            <a:custGeom>
              <a:rect b="b" l="l" r="r" t="t"/>
              <a:pathLst>
                <a:path extrusionOk="0" h="11816" w="11941">
                  <a:moveTo>
                    <a:pt x="6963" y="1198"/>
                  </a:moveTo>
                  <a:lnTo>
                    <a:pt x="7876" y="2143"/>
                  </a:lnTo>
                  <a:lnTo>
                    <a:pt x="6963" y="2143"/>
                  </a:lnTo>
                  <a:lnTo>
                    <a:pt x="6963" y="1198"/>
                  </a:lnTo>
                  <a:close/>
                  <a:moveTo>
                    <a:pt x="10286" y="3498"/>
                  </a:moveTo>
                  <a:cubicBezTo>
                    <a:pt x="10373" y="3498"/>
                    <a:pt x="10460" y="3530"/>
                    <a:pt x="10523" y="3593"/>
                  </a:cubicBezTo>
                  <a:lnTo>
                    <a:pt x="10995" y="4065"/>
                  </a:lnTo>
                  <a:cubicBezTo>
                    <a:pt x="11184" y="4223"/>
                    <a:pt x="11184" y="4475"/>
                    <a:pt x="11027" y="4569"/>
                  </a:cubicBezTo>
                  <a:lnTo>
                    <a:pt x="10806" y="4821"/>
                  </a:lnTo>
                  <a:lnTo>
                    <a:pt x="9798" y="3845"/>
                  </a:lnTo>
                  <a:lnTo>
                    <a:pt x="10050" y="3593"/>
                  </a:lnTo>
                  <a:cubicBezTo>
                    <a:pt x="10113" y="3530"/>
                    <a:pt x="10200" y="3498"/>
                    <a:pt x="10286" y="3498"/>
                  </a:cubicBezTo>
                  <a:close/>
                  <a:moveTo>
                    <a:pt x="9294" y="4349"/>
                  </a:moveTo>
                  <a:lnTo>
                    <a:pt x="10271" y="5325"/>
                  </a:lnTo>
                  <a:lnTo>
                    <a:pt x="7845" y="7783"/>
                  </a:lnTo>
                  <a:lnTo>
                    <a:pt x="6868" y="6774"/>
                  </a:lnTo>
                  <a:lnTo>
                    <a:pt x="9294" y="4349"/>
                  </a:lnTo>
                  <a:close/>
                  <a:moveTo>
                    <a:pt x="6585" y="7499"/>
                  </a:moveTo>
                  <a:lnTo>
                    <a:pt x="7183" y="8098"/>
                  </a:lnTo>
                  <a:lnTo>
                    <a:pt x="6427" y="8255"/>
                  </a:lnTo>
                  <a:lnTo>
                    <a:pt x="6585" y="7499"/>
                  </a:lnTo>
                  <a:close/>
                  <a:moveTo>
                    <a:pt x="6994" y="10398"/>
                  </a:moveTo>
                  <a:lnTo>
                    <a:pt x="6994" y="10776"/>
                  </a:lnTo>
                  <a:cubicBezTo>
                    <a:pt x="6994" y="10870"/>
                    <a:pt x="7057" y="10996"/>
                    <a:pt x="7089" y="11122"/>
                  </a:cubicBezTo>
                  <a:lnTo>
                    <a:pt x="1071" y="11122"/>
                  </a:lnTo>
                  <a:cubicBezTo>
                    <a:pt x="882" y="11122"/>
                    <a:pt x="693" y="10965"/>
                    <a:pt x="693" y="10776"/>
                  </a:cubicBezTo>
                  <a:lnTo>
                    <a:pt x="693" y="10398"/>
                  </a:lnTo>
                  <a:close/>
                  <a:moveTo>
                    <a:pt x="6270" y="663"/>
                  </a:moveTo>
                  <a:lnTo>
                    <a:pt x="6270" y="2458"/>
                  </a:lnTo>
                  <a:cubicBezTo>
                    <a:pt x="6270" y="2647"/>
                    <a:pt x="6427" y="2805"/>
                    <a:pt x="6616" y="2805"/>
                  </a:cubicBezTo>
                  <a:lnTo>
                    <a:pt x="8349" y="2805"/>
                  </a:lnTo>
                  <a:lnTo>
                    <a:pt x="8349" y="4286"/>
                  </a:lnTo>
                  <a:lnTo>
                    <a:pt x="6112" y="6554"/>
                  </a:lnTo>
                  <a:cubicBezTo>
                    <a:pt x="6081" y="6585"/>
                    <a:pt x="6018" y="6680"/>
                    <a:pt x="6018" y="6711"/>
                  </a:cubicBezTo>
                  <a:lnTo>
                    <a:pt x="5608" y="8633"/>
                  </a:lnTo>
                  <a:cubicBezTo>
                    <a:pt x="5545" y="8759"/>
                    <a:pt x="5608" y="8885"/>
                    <a:pt x="5671" y="8948"/>
                  </a:cubicBezTo>
                  <a:cubicBezTo>
                    <a:pt x="5742" y="9019"/>
                    <a:pt x="5813" y="9055"/>
                    <a:pt x="5897" y="9055"/>
                  </a:cubicBezTo>
                  <a:cubicBezTo>
                    <a:pt x="5925" y="9055"/>
                    <a:pt x="5955" y="9051"/>
                    <a:pt x="5986" y="9043"/>
                  </a:cubicBezTo>
                  <a:lnTo>
                    <a:pt x="7908" y="8602"/>
                  </a:lnTo>
                  <a:cubicBezTo>
                    <a:pt x="8002" y="8602"/>
                    <a:pt x="8034" y="8570"/>
                    <a:pt x="8065" y="8507"/>
                  </a:cubicBezTo>
                  <a:lnTo>
                    <a:pt x="8349" y="8255"/>
                  </a:lnTo>
                  <a:lnTo>
                    <a:pt x="8349" y="10807"/>
                  </a:lnTo>
                  <a:lnTo>
                    <a:pt x="8380" y="10807"/>
                  </a:lnTo>
                  <a:cubicBezTo>
                    <a:pt x="8380" y="10996"/>
                    <a:pt x="8223" y="11154"/>
                    <a:pt x="8034" y="11154"/>
                  </a:cubicBezTo>
                  <a:cubicBezTo>
                    <a:pt x="7845" y="11154"/>
                    <a:pt x="7687" y="10996"/>
                    <a:pt x="7687" y="10807"/>
                  </a:cubicBezTo>
                  <a:lnTo>
                    <a:pt x="7687" y="10083"/>
                  </a:lnTo>
                  <a:cubicBezTo>
                    <a:pt x="7687" y="9893"/>
                    <a:pt x="7530" y="9736"/>
                    <a:pt x="7309" y="9736"/>
                  </a:cubicBezTo>
                  <a:lnTo>
                    <a:pt x="1386" y="9736"/>
                  </a:lnTo>
                  <a:lnTo>
                    <a:pt x="1386" y="663"/>
                  </a:lnTo>
                  <a:close/>
                  <a:moveTo>
                    <a:pt x="1071" y="1"/>
                  </a:moveTo>
                  <a:cubicBezTo>
                    <a:pt x="882" y="1"/>
                    <a:pt x="693" y="158"/>
                    <a:pt x="693" y="379"/>
                  </a:cubicBezTo>
                  <a:lnTo>
                    <a:pt x="693" y="9736"/>
                  </a:lnTo>
                  <a:lnTo>
                    <a:pt x="347" y="9736"/>
                  </a:lnTo>
                  <a:cubicBezTo>
                    <a:pt x="158" y="9736"/>
                    <a:pt x="0" y="9893"/>
                    <a:pt x="0" y="10083"/>
                  </a:cubicBezTo>
                  <a:lnTo>
                    <a:pt x="0" y="10807"/>
                  </a:lnTo>
                  <a:cubicBezTo>
                    <a:pt x="0" y="11406"/>
                    <a:pt x="473" y="11815"/>
                    <a:pt x="1008" y="11815"/>
                  </a:cubicBezTo>
                  <a:lnTo>
                    <a:pt x="8002" y="11815"/>
                  </a:lnTo>
                  <a:cubicBezTo>
                    <a:pt x="8569" y="11815"/>
                    <a:pt x="9011" y="11343"/>
                    <a:pt x="9011" y="10807"/>
                  </a:cubicBezTo>
                  <a:lnTo>
                    <a:pt x="9011" y="7562"/>
                  </a:lnTo>
                  <a:lnTo>
                    <a:pt x="11499" y="5105"/>
                  </a:lnTo>
                  <a:cubicBezTo>
                    <a:pt x="11940" y="4664"/>
                    <a:pt x="11940" y="4034"/>
                    <a:pt x="11531" y="3593"/>
                  </a:cubicBezTo>
                  <a:lnTo>
                    <a:pt x="11058" y="3120"/>
                  </a:lnTo>
                  <a:cubicBezTo>
                    <a:pt x="10869" y="2931"/>
                    <a:pt x="10609" y="2836"/>
                    <a:pt x="10346" y="2836"/>
                  </a:cubicBezTo>
                  <a:cubicBezTo>
                    <a:pt x="10082" y="2836"/>
                    <a:pt x="9814" y="2931"/>
                    <a:pt x="9609" y="3120"/>
                  </a:cubicBezTo>
                  <a:lnTo>
                    <a:pt x="9105" y="3624"/>
                  </a:lnTo>
                  <a:lnTo>
                    <a:pt x="9105" y="2490"/>
                  </a:lnTo>
                  <a:cubicBezTo>
                    <a:pt x="9105" y="2427"/>
                    <a:pt x="9074" y="2332"/>
                    <a:pt x="8979" y="2269"/>
                  </a:cubicBezTo>
                  <a:lnTo>
                    <a:pt x="6900" y="127"/>
                  </a:lnTo>
                  <a:cubicBezTo>
                    <a:pt x="6805" y="64"/>
                    <a:pt x="6742" y="1"/>
                    <a:pt x="66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5" name="Google Shape;185;p19"/>
          <p:cNvSpPr txBox="1"/>
          <p:nvPr/>
        </p:nvSpPr>
        <p:spPr>
          <a:xfrm>
            <a:off x="1164775" y="1212059"/>
            <a:ext cx="2007900" cy="7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has a beautiful name and is the second planet from the Sun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6" name="Google Shape;186;p19"/>
          <p:cNvSpPr txBox="1"/>
          <p:nvPr/>
        </p:nvSpPr>
        <p:spPr>
          <a:xfrm>
            <a:off x="1164775" y="3837100"/>
            <a:ext cx="2007900" cy="7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 and the smallest one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7" name="Google Shape;187;p19"/>
          <p:cNvSpPr txBox="1"/>
          <p:nvPr/>
        </p:nvSpPr>
        <p:spPr>
          <a:xfrm>
            <a:off x="5971326" y="1212050"/>
            <a:ext cx="2007900" cy="7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Despite being red, Mars is a very cold place full of iron oxide dust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8" name="Google Shape;188;p19"/>
          <p:cNvSpPr txBox="1"/>
          <p:nvPr/>
        </p:nvSpPr>
        <p:spPr>
          <a:xfrm>
            <a:off x="5971326" y="3837100"/>
            <a:ext cx="2007900" cy="7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a gas giant and the biggest one in the Solar System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0"/>
          <p:cNvSpPr txBox="1"/>
          <p:nvPr>
            <p:ph type="title"/>
          </p:nvPr>
        </p:nvSpPr>
        <p:spPr>
          <a:xfrm>
            <a:off x="457225" y="409575"/>
            <a:ext cx="8229600" cy="32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 Management Infographics</a:t>
            </a:r>
            <a:endParaRPr/>
          </a:p>
        </p:txBody>
      </p:sp>
      <p:sp>
        <p:nvSpPr>
          <p:cNvPr id="194" name="Google Shape;194;p20"/>
          <p:cNvSpPr/>
          <p:nvPr/>
        </p:nvSpPr>
        <p:spPr>
          <a:xfrm>
            <a:off x="1144110" y="1321030"/>
            <a:ext cx="1661100" cy="962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0"/>
          <p:cNvSpPr txBox="1"/>
          <p:nvPr/>
        </p:nvSpPr>
        <p:spPr>
          <a:xfrm>
            <a:off x="1368810" y="1616874"/>
            <a:ext cx="12117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IDENTIFY RISK</a:t>
            </a:r>
            <a:endParaRPr sz="200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96" name="Google Shape;196;p20"/>
          <p:cNvSpPr/>
          <p:nvPr/>
        </p:nvSpPr>
        <p:spPr>
          <a:xfrm>
            <a:off x="1144110" y="2356405"/>
            <a:ext cx="1661100" cy="9624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0"/>
          <p:cNvSpPr/>
          <p:nvPr/>
        </p:nvSpPr>
        <p:spPr>
          <a:xfrm flipH="1" rot="10800000">
            <a:off x="1144110" y="3391696"/>
            <a:ext cx="1661100" cy="962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0"/>
          <p:cNvSpPr txBox="1"/>
          <p:nvPr/>
        </p:nvSpPr>
        <p:spPr>
          <a:xfrm>
            <a:off x="1144110" y="2565707"/>
            <a:ext cx="1661100" cy="54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It's the closest planet to the Sun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9" name="Google Shape;199;p20"/>
          <p:cNvSpPr/>
          <p:nvPr/>
        </p:nvSpPr>
        <p:spPr>
          <a:xfrm>
            <a:off x="2875595" y="1321030"/>
            <a:ext cx="1661100" cy="962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0"/>
          <p:cNvSpPr txBox="1"/>
          <p:nvPr/>
        </p:nvSpPr>
        <p:spPr>
          <a:xfrm>
            <a:off x="3100295" y="1616874"/>
            <a:ext cx="12117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ASSESS RISK</a:t>
            </a:r>
            <a:endParaRPr sz="200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01" name="Google Shape;201;p20"/>
          <p:cNvSpPr/>
          <p:nvPr/>
        </p:nvSpPr>
        <p:spPr>
          <a:xfrm>
            <a:off x="2875595" y="2356405"/>
            <a:ext cx="1661100" cy="9624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0"/>
          <p:cNvSpPr/>
          <p:nvPr/>
        </p:nvSpPr>
        <p:spPr>
          <a:xfrm flipH="1" rot="10800000">
            <a:off x="2875595" y="3391696"/>
            <a:ext cx="1661100" cy="962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0"/>
          <p:cNvSpPr txBox="1"/>
          <p:nvPr/>
        </p:nvSpPr>
        <p:spPr>
          <a:xfrm>
            <a:off x="2875745" y="2565707"/>
            <a:ext cx="1660800" cy="54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Despite being red, Mars is a cold place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4" name="Google Shape;204;p20"/>
          <p:cNvSpPr/>
          <p:nvPr/>
        </p:nvSpPr>
        <p:spPr>
          <a:xfrm>
            <a:off x="4607313" y="1321030"/>
            <a:ext cx="1661100" cy="962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0"/>
          <p:cNvSpPr txBox="1"/>
          <p:nvPr/>
        </p:nvSpPr>
        <p:spPr>
          <a:xfrm>
            <a:off x="4832013" y="1616874"/>
            <a:ext cx="12117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REVIEW CONTROL</a:t>
            </a:r>
            <a:endParaRPr sz="200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06" name="Google Shape;206;p20"/>
          <p:cNvSpPr/>
          <p:nvPr/>
        </p:nvSpPr>
        <p:spPr>
          <a:xfrm>
            <a:off x="4607313" y="2356405"/>
            <a:ext cx="1661100" cy="9624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0"/>
          <p:cNvSpPr/>
          <p:nvPr/>
        </p:nvSpPr>
        <p:spPr>
          <a:xfrm flipH="1" rot="10800000">
            <a:off x="4607313" y="3391696"/>
            <a:ext cx="1661100" cy="962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0"/>
          <p:cNvSpPr txBox="1"/>
          <p:nvPr/>
        </p:nvSpPr>
        <p:spPr>
          <a:xfrm flipH="1">
            <a:off x="4607313" y="2565707"/>
            <a:ext cx="1661100" cy="54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It's a gas giant and the biggest planet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9" name="Google Shape;209;p20"/>
          <p:cNvSpPr/>
          <p:nvPr/>
        </p:nvSpPr>
        <p:spPr>
          <a:xfrm>
            <a:off x="6338649" y="1321030"/>
            <a:ext cx="1661100" cy="962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0"/>
          <p:cNvSpPr txBox="1"/>
          <p:nvPr/>
        </p:nvSpPr>
        <p:spPr>
          <a:xfrm>
            <a:off x="6563349" y="1616874"/>
            <a:ext cx="12117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CONTROL RISK</a:t>
            </a:r>
            <a:endParaRPr sz="200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11" name="Google Shape;211;p20"/>
          <p:cNvSpPr/>
          <p:nvPr/>
        </p:nvSpPr>
        <p:spPr>
          <a:xfrm>
            <a:off x="6338649" y="2356405"/>
            <a:ext cx="1661100" cy="9624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0"/>
          <p:cNvSpPr/>
          <p:nvPr/>
        </p:nvSpPr>
        <p:spPr>
          <a:xfrm flipH="1" rot="10800000">
            <a:off x="6338649" y="3391696"/>
            <a:ext cx="1661100" cy="962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0"/>
          <p:cNvSpPr txBox="1"/>
          <p:nvPr/>
        </p:nvSpPr>
        <p:spPr>
          <a:xfrm flipH="1">
            <a:off x="6338799" y="2565707"/>
            <a:ext cx="1660800" cy="54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Venus is the second planet to the Sun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4" name="Google Shape;214;p20"/>
          <p:cNvSpPr/>
          <p:nvPr/>
        </p:nvSpPr>
        <p:spPr>
          <a:xfrm flipH="1">
            <a:off x="3531462" y="3710639"/>
            <a:ext cx="349366" cy="324515"/>
          </a:xfrm>
          <a:custGeom>
            <a:rect b="b" l="l" r="r" t="t"/>
            <a:pathLst>
              <a:path extrusionOk="0" h="15892" w="17109">
                <a:moveTo>
                  <a:pt x="3397" y="6794"/>
                </a:moveTo>
                <a:lnTo>
                  <a:pt x="3397" y="14759"/>
                </a:lnTo>
                <a:lnTo>
                  <a:pt x="1132" y="14759"/>
                </a:lnTo>
                <a:lnTo>
                  <a:pt x="1132" y="6794"/>
                </a:lnTo>
                <a:close/>
                <a:moveTo>
                  <a:pt x="9034" y="1132"/>
                </a:moveTo>
                <a:cubicBezTo>
                  <a:pt x="9683" y="1175"/>
                  <a:pt x="10191" y="1712"/>
                  <a:pt x="10191" y="2364"/>
                </a:cubicBezTo>
                <a:cubicBezTo>
                  <a:pt x="10191" y="3346"/>
                  <a:pt x="9774" y="5275"/>
                  <a:pt x="9221" y="5828"/>
                </a:cubicBezTo>
                <a:cubicBezTo>
                  <a:pt x="8865" y="6184"/>
                  <a:pt x="9119" y="6794"/>
                  <a:pt x="9623" y="6794"/>
                </a:cubicBezTo>
                <a:lnTo>
                  <a:pt x="15285" y="6794"/>
                </a:lnTo>
                <a:cubicBezTo>
                  <a:pt x="15599" y="6794"/>
                  <a:pt x="15849" y="7047"/>
                  <a:pt x="15849" y="7361"/>
                </a:cubicBezTo>
                <a:cubicBezTo>
                  <a:pt x="15849" y="7672"/>
                  <a:pt x="15599" y="7926"/>
                  <a:pt x="15285" y="7926"/>
                </a:cubicBezTo>
                <a:lnTo>
                  <a:pt x="11888" y="7926"/>
                </a:lnTo>
                <a:cubicBezTo>
                  <a:pt x="11574" y="7926"/>
                  <a:pt x="11323" y="8180"/>
                  <a:pt x="11323" y="8494"/>
                </a:cubicBezTo>
                <a:cubicBezTo>
                  <a:pt x="11323" y="8805"/>
                  <a:pt x="11574" y="9058"/>
                  <a:pt x="11888" y="9058"/>
                </a:cubicBezTo>
                <a:lnTo>
                  <a:pt x="15285" y="9058"/>
                </a:lnTo>
                <a:cubicBezTo>
                  <a:pt x="15586" y="9058"/>
                  <a:pt x="15852" y="9342"/>
                  <a:pt x="15852" y="9662"/>
                </a:cubicBezTo>
                <a:cubicBezTo>
                  <a:pt x="15852" y="9976"/>
                  <a:pt x="15599" y="10230"/>
                  <a:pt x="15285" y="10230"/>
                </a:cubicBezTo>
                <a:lnTo>
                  <a:pt x="11888" y="10230"/>
                </a:lnTo>
                <a:cubicBezTo>
                  <a:pt x="11574" y="10230"/>
                  <a:pt x="11323" y="10484"/>
                  <a:pt x="11323" y="10795"/>
                </a:cubicBezTo>
                <a:cubicBezTo>
                  <a:pt x="11323" y="11109"/>
                  <a:pt x="11574" y="11362"/>
                  <a:pt x="11888" y="11362"/>
                </a:cubicBezTo>
                <a:lnTo>
                  <a:pt x="14152" y="11362"/>
                </a:lnTo>
                <a:cubicBezTo>
                  <a:pt x="14466" y="11362"/>
                  <a:pt x="14717" y="11616"/>
                  <a:pt x="14717" y="11927"/>
                </a:cubicBezTo>
                <a:cubicBezTo>
                  <a:pt x="14717" y="12241"/>
                  <a:pt x="14466" y="12494"/>
                  <a:pt x="14152" y="12494"/>
                </a:cubicBezTo>
                <a:lnTo>
                  <a:pt x="11888" y="12494"/>
                </a:lnTo>
                <a:cubicBezTo>
                  <a:pt x="11574" y="12494"/>
                  <a:pt x="11323" y="12748"/>
                  <a:pt x="11323" y="13059"/>
                </a:cubicBezTo>
                <a:cubicBezTo>
                  <a:pt x="11323" y="13373"/>
                  <a:pt x="11574" y="13627"/>
                  <a:pt x="11888" y="13627"/>
                </a:cubicBezTo>
                <a:lnTo>
                  <a:pt x="13020" y="13627"/>
                </a:lnTo>
                <a:cubicBezTo>
                  <a:pt x="13334" y="13627"/>
                  <a:pt x="13585" y="13880"/>
                  <a:pt x="13585" y="14191"/>
                </a:cubicBezTo>
                <a:cubicBezTo>
                  <a:pt x="13585" y="14505"/>
                  <a:pt x="13334" y="14759"/>
                  <a:pt x="13020" y="14759"/>
                </a:cubicBezTo>
                <a:lnTo>
                  <a:pt x="9197" y="14759"/>
                </a:lnTo>
                <a:cubicBezTo>
                  <a:pt x="8041" y="14759"/>
                  <a:pt x="6890" y="14572"/>
                  <a:pt x="5794" y="14207"/>
                </a:cubicBezTo>
                <a:lnTo>
                  <a:pt x="4529" y="13784"/>
                </a:lnTo>
                <a:lnTo>
                  <a:pt x="4529" y="7712"/>
                </a:lnTo>
                <a:lnTo>
                  <a:pt x="5686" y="7132"/>
                </a:lnTo>
                <a:cubicBezTo>
                  <a:pt x="6265" y="6842"/>
                  <a:pt x="6797" y="6459"/>
                  <a:pt x="7253" y="6003"/>
                </a:cubicBezTo>
                <a:lnTo>
                  <a:pt x="7289" y="5963"/>
                </a:lnTo>
                <a:cubicBezTo>
                  <a:pt x="8352" y="4901"/>
                  <a:pt x="8917" y="2654"/>
                  <a:pt x="9034" y="1132"/>
                </a:cubicBezTo>
                <a:close/>
                <a:moveTo>
                  <a:pt x="8491" y="0"/>
                </a:moveTo>
                <a:cubicBezTo>
                  <a:pt x="8177" y="0"/>
                  <a:pt x="7926" y="254"/>
                  <a:pt x="7926" y="568"/>
                </a:cubicBezTo>
                <a:cubicBezTo>
                  <a:pt x="7926" y="1887"/>
                  <a:pt x="7380" y="4276"/>
                  <a:pt x="6492" y="5166"/>
                </a:cubicBezTo>
                <a:lnTo>
                  <a:pt x="6456" y="5203"/>
                </a:lnTo>
                <a:cubicBezTo>
                  <a:pt x="6081" y="5574"/>
                  <a:pt x="5652" y="5885"/>
                  <a:pt x="5181" y="6120"/>
                </a:cubicBezTo>
                <a:lnTo>
                  <a:pt x="4529" y="6444"/>
                </a:lnTo>
                <a:lnTo>
                  <a:pt x="4529" y="6229"/>
                </a:lnTo>
                <a:cubicBezTo>
                  <a:pt x="4529" y="5915"/>
                  <a:pt x="4276" y="5661"/>
                  <a:pt x="3962" y="5661"/>
                </a:cubicBezTo>
                <a:lnTo>
                  <a:pt x="565" y="5661"/>
                </a:lnTo>
                <a:cubicBezTo>
                  <a:pt x="251" y="5661"/>
                  <a:pt x="0" y="5915"/>
                  <a:pt x="0" y="6229"/>
                </a:cubicBezTo>
                <a:lnTo>
                  <a:pt x="0" y="15324"/>
                </a:lnTo>
                <a:cubicBezTo>
                  <a:pt x="0" y="15638"/>
                  <a:pt x="251" y="15891"/>
                  <a:pt x="565" y="15891"/>
                </a:cubicBezTo>
                <a:lnTo>
                  <a:pt x="3962" y="15891"/>
                </a:lnTo>
                <a:cubicBezTo>
                  <a:pt x="4276" y="15891"/>
                  <a:pt x="4529" y="15638"/>
                  <a:pt x="4529" y="15324"/>
                </a:cubicBezTo>
                <a:lnTo>
                  <a:pt x="4529" y="14976"/>
                </a:lnTo>
                <a:lnTo>
                  <a:pt x="5435" y="15278"/>
                </a:lnTo>
                <a:cubicBezTo>
                  <a:pt x="6649" y="15683"/>
                  <a:pt x="7917" y="15888"/>
                  <a:pt x="9197" y="15888"/>
                </a:cubicBezTo>
                <a:lnTo>
                  <a:pt x="13020" y="15888"/>
                </a:lnTo>
                <a:cubicBezTo>
                  <a:pt x="14219" y="15888"/>
                  <a:pt x="15040" y="14681"/>
                  <a:pt x="14599" y="13566"/>
                </a:cubicBezTo>
                <a:cubicBezTo>
                  <a:pt x="15577" y="13298"/>
                  <a:pt x="16106" y="12241"/>
                  <a:pt x="15731" y="11302"/>
                </a:cubicBezTo>
                <a:cubicBezTo>
                  <a:pt x="16468" y="11100"/>
                  <a:pt x="16981" y="10429"/>
                  <a:pt x="16984" y="9662"/>
                </a:cubicBezTo>
                <a:cubicBezTo>
                  <a:pt x="16981" y="9233"/>
                  <a:pt x="16824" y="8823"/>
                  <a:pt x="16541" y="8503"/>
                </a:cubicBezTo>
                <a:cubicBezTo>
                  <a:pt x="16994" y="8005"/>
                  <a:pt x="17108" y="7289"/>
                  <a:pt x="16837" y="6673"/>
                </a:cubicBezTo>
                <a:cubicBezTo>
                  <a:pt x="16565" y="6060"/>
                  <a:pt x="15958" y="5661"/>
                  <a:pt x="15285" y="5661"/>
                </a:cubicBezTo>
                <a:lnTo>
                  <a:pt x="10635" y="5661"/>
                </a:lnTo>
                <a:cubicBezTo>
                  <a:pt x="11109" y="4577"/>
                  <a:pt x="11323" y="3104"/>
                  <a:pt x="11323" y="2364"/>
                </a:cubicBezTo>
                <a:cubicBezTo>
                  <a:pt x="11320" y="1060"/>
                  <a:pt x="10263" y="3"/>
                  <a:pt x="895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</a:endParaRPr>
          </a:p>
        </p:txBody>
      </p:sp>
      <p:grpSp>
        <p:nvGrpSpPr>
          <p:cNvPr id="215" name="Google Shape;215;p20"/>
          <p:cNvGrpSpPr/>
          <p:nvPr/>
        </p:nvGrpSpPr>
        <p:grpSpPr>
          <a:xfrm>
            <a:off x="6964889" y="3670724"/>
            <a:ext cx="408621" cy="404344"/>
            <a:chOff x="1049375" y="2318350"/>
            <a:chExt cx="298525" cy="295400"/>
          </a:xfrm>
        </p:grpSpPr>
        <p:sp>
          <p:nvSpPr>
            <p:cNvPr id="216" name="Google Shape;216;p20"/>
            <p:cNvSpPr/>
            <p:nvPr/>
          </p:nvSpPr>
          <p:spPr>
            <a:xfrm>
              <a:off x="1101350" y="2492325"/>
              <a:ext cx="70125" cy="50525"/>
            </a:xfrm>
            <a:custGeom>
              <a:rect b="b" l="l" r="r" t="t"/>
              <a:pathLst>
                <a:path extrusionOk="0" h="2021" w="2805">
                  <a:moveTo>
                    <a:pt x="2473" y="0"/>
                  </a:moveTo>
                  <a:cubicBezTo>
                    <a:pt x="2377" y="0"/>
                    <a:pt x="2273" y="32"/>
                    <a:pt x="2206" y="99"/>
                  </a:cubicBezTo>
                  <a:lnTo>
                    <a:pt x="1072" y="1233"/>
                  </a:lnTo>
                  <a:lnTo>
                    <a:pt x="599" y="761"/>
                  </a:lnTo>
                  <a:cubicBezTo>
                    <a:pt x="536" y="713"/>
                    <a:pt x="449" y="690"/>
                    <a:pt x="363" y="690"/>
                  </a:cubicBezTo>
                  <a:cubicBezTo>
                    <a:pt x="276" y="690"/>
                    <a:pt x="189" y="713"/>
                    <a:pt x="126" y="761"/>
                  </a:cubicBezTo>
                  <a:cubicBezTo>
                    <a:pt x="0" y="887"/>
                    <a:pt x="0" y="1139"/>
                    <a:pt x="126" y="1233"/>
                  </a:cubicBezTo>
                  <a:lnTo>
                    <a:pt x="820" y="1958"/>
                  </a:lnTo>
                  <a:cubicBezTo>
                    <a:pt x="914" y="2021"/>
                    <a:pt x="977" y="2021"/>
                    <a:pt x="1072" y="2021"/>
                  </a:cubicBezTo>
                  <a:cubicBezTo>
                    <a:pt x="1135" y="2021"/>
                    <a:pt x="1261" y="1989"/>
                    <a:pt x="1292" y="1926"/>
                  </a:cubicBezTo>
                  <a:lnTo>
                    <a:pt x="2678" y="540"/>
                  </a:lnTo>
                  <a:cubicBezTo>
                    <a:pt x="2804" y="414"/>
                    <a:pt x="2804" y="162"/>
                    <a:pt x="2678" y="68"/>
                  </a:cubicBezTo>
                  <a:cubicBezTo>
                    <a:pt x="2634" y="24"/>
                    <a:pt x="2557" y="0"/>
                    <a:pt x="24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20"/>
            <p:cNvSpPr/>
            <p:nvPr/>
          </p:nvSpPr>
          <p:spPr>
            <a:xfrm>
              <a:off x="1101350" y="2440525"/>
              <a:ext cx="70125" cy="51150"/>
            </a:xfrm>
            <a:custGeom>
              <a:rect b="b" l="l" r="r" t="t"/>
              <a:pathLst>
                <a:path extrusionOk="0" h="2046" w="2805">
                  <a:moveTo>
                    <a:pt x="2469" y="1"/>
                  </a:moveTo>
                  <a:cubicBezTo>
                    <a:pt x="2374" y="1"/>
                    <a:pt x="2272" y="40"/>
                    <a:pt x="2206" y="123"/>
                  </a:cubicBezTo>
                  <a:lnTo>
                    <a:pt x="1072" y="1257"/>
                  </a:lnTo>
                  <a:lnTo>
                    <a:pt x="599" y="785"/>
                  </a:lnTo>
                  <a:cubicBezTo>
                    <a:pt x="536" y="738"/>
                    <a:pt x="449" y="714"/>
                    <a:pt x="363" y="714"/>
                  </a:cubicBezTo>
                  <a:cubicBezTo>
                    <a:pt x="276" y="714"/>
                    <a:pt x="189" y="738"/>
                    <a:pt x="126" y="785"/>
                  </a:cubicBezTo>
                  <a:cubicBezTo>
                    <a:pt x="0" y="911"/>
                    <a:pt x="0" y="1163"/>
                    <a:pt x="126" y="1257"/>
                  </a:cubicBezTo>
                  <a:lnTo>
                    <a:pt x="820" y="1982"/>
                  </a:lnTo>
                  <a:cubicBezTo>
                    <a:pt x="914" y="2045"/>
                    <a:pt x="977" y="2045"/>
                    <a:pt x="1072" y="2045"/>
                  </a:cubicBezTo>
                  <a:cubicBezTo>
                    <a:pt x="1135" y="2045"/>
                    <a:pt x="1261" y="2014"/>
                    <a:pt x="1292" y="1951"/>
                  </a:cubicBezTo>
                  <a:lnTo>
                    <a:pt x="2678" y="564"/>
                  </a:lnTo>
                  <a:cubicBezTo>
                    <a:pt x="2804" y="438"/>
                    <a:pt x="2804" y="186"/>
                    <a:pt x="2678" y="92"/>
                  </a:cubicBezTo>
                  <a:cubicBezTo>
                    <a:pt x="2634" y="32"/>
                    <a:pt x="2554" y="1"/>
                    <a:pt x="24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20"/>
            <p:cNvSpPr/>
            <p:nvPr/>
          </p:nvSpPr>
          <p:spPr>
            <a:xfrm>
              <a:off x="1101350" y="2388550"/>
              <a:ext cx="70125" cy="51125"/>
            </a:xfrm>
            <a:custGeom>
              <a:rect b="b" l="l" r="r" t="t"/>
              <a:pathLst>
                <a:path extrusionOk="0" h="2045" w="2805">
                  <a:moveTo>
                    <a:pt x="2469" y="1"/>
                  </a:moveTo>
                  <a:cubicBezTo>
                    <a:pt x="2374" y="1"/>
                    <a:pt x="2272" y="40"/>
                    <a:pt x="2206" y="123"/>
                  </a:cubicBezTo>
                  <a:lnTo>
                    <a:pt x="1072" y="1257"/>
                  </a:lnTo>
                  <a:lnTo>
                    <a:pt x="599" y="785"/>
                  </a:lnTo>
                  <a:cubicBezTo>
                    <a:pt x="536" y="722"/>
                    <a:pt x="449" y="690"/>
                    <a:pt x="363" y="690"/>
                  </a:cubicBezTo>
                  <a:cubicBezTo>
                    <a:pt x="276" y="690"/>
                    <a:pt x="189" y="722"/>
                    <a:pt x="126" y="785"/>
                  </a:cubicBezTo>
                  <a:cubicBezTo>
                    <a:pt x="0" y="911"/>
                    <a:pt x="0" y="1131"/>
                    <a:pt x="126" y="1257"/>
                  </a:cubicBezTo>
                  <a:lnTo>
                    <a:pt x="820" y="1982"/>
                  </a:lnTo>
                  <a:cubicBezTo>
                    <a:pt x="914" y="2045"/>
                    <a:pt x="977" y="2045"/>
                    <a:pt x="1072" y="2045"/>
                  </a:cubicBezTo>
                  <a:cubicBezTo>
                    <a:pt x="1135" y="2045"/>
                    <a:pt x="1261" y="2013"/>
                    <a:pt x="1292" y="1919"/>
                  </a:cubicBezTo>
                  <a:lnTo>
                    <a:pt x="2678" y="532"/>
                  </a:lnTo>
                  <a:cubicBezTo>
                    <a:pt x="2804" y="438"/>
                    <a:pt x="2804" y="186"/>
                    <a:pt x="2678" y="91"/>
                  </a:cubicBezTo>
                  <a:cubicBezTo>
                    <a:pt x="2634" y="32"/>
                    <a:pt x="2554" y="1"/>
                    <a:pt x="24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20"/>
            <p:cNvSpPr/>
            <p:nvPr/>
          </p:nvSpPr>
          <p:spPr>
            <a:xfrm>
              <a:off x="1049375" y="2318350"/>
              <a:ext cx="298525" cy="295400"/>
            </a:xfrm>
            <a:custGeom>
              <a:rect b="b" l="l" r="r" t="t"/>
              <a:pathLst>
                <a:path extrusionOk="0" h="11816" w="11941">
                  <a:moveTo>
                    <a:pt x="6963" y="1198"/>
                  </a:moveTo>
                  <a:lnTo>
                    <a:pt x="7876" y="2143"/>
                  </a:lnTo>
                  <a:lnTo>
                    <a:pt x="6963" y="2143"/>
                  </a:lnTo>
                  <a:lnTo>
                    <a:pt x="6963" y="1198"/>
                  </a:lnTo>
                  <a:close/>
                  <a:moveTo>
                    <a:pt x="10286" y="3498"/>
                  </a:moveTo>
                  <a:cubicBezTo>
                    <a:pt x="10373" y="3498"/>
                    <a:pt x="10460" y="3530"/>
                    <a:pt x="10523" y="3593"/>
                  </a:cubicBezTo>
                  <a:lnTo>
                    <a:pt x="10995" y="4065"/>
                  </a:lnTo>
                  <a:cubicBezTo>
                    <a:pt x="11184" y="4223"/>
                    <a:pt x="11184" y="4475"/>
                    <a:pt x="11027" y="4569"/>
                  </a:cubicBezTo>
                  <a:lnTo>
                    <a:pt x="10806" y="4821"/>
                  </a:lnTo>
                  <a:lnTo>
                    <a:pt x="9798" y="3845"/>
                  </a:lnTo>
                  <a:lnTo>
                    <a:pt x="10050" y="3593"/>
                  </a:lnTo>
                  <a:cubicBezTo>
                    <a:pt x="10113" y="3530"/>
                    <a:pt x="10200" y="3498"/>
                    <a:pt x="10286" y="3498"/>
                  </a:cubicBezTo>
                  <a:close/>
                  <a:moveTo>
                    <a:pt x="9294" y="4349"/>
                  </a:moveTo>
                  <a:lnTo>
                    <a:pt x="10271" y="5325"/>
                  </a:lnTo>
                  <a:lnTo>
                    <a:pt x="7845" y="7783"/>
                  </a:lnTo>
                  <a:lnTo>
                    <a:pt x="6868" y="6774"/>
                  </a:lnTo>
                  <a:lnTo>
                    <a:pt x="9294" y="4349"/>
                  </a:lnTo>
                  <a:close/>
                  <a:moveTo>
                    <a:pt x="6585" y="7499"/>
                  </a:moveTo>
                  <a:lnTo>
                    <a:pt x="7183" y="8098"/>
                  </a:lnTo>
                  <a:lnTo>
                    <a:pt x="6427" y="8255"/>
                  </a:lnTo>
                  <a:lnTo>
                    <a:pt x="6585" y="7499"/>
                  </a:lnTo>
                  <a:close/>
                  <a:moveTo>
                    <a:pt x="6994" y="10398"/>
                  </a:moveTo>
                  <a:lnTo>
                    <a:pt x="6994" y="10776"/>
                  </a:lnTo>
                  <a:cubicBezTo>
                    <a:pt x="6994" y="10870"/>
                    <a:pt x="7057" y="10996"/>
                    <a:pt x="7089" y="11122"/>
                  </a:cubicBezTo>
                  <a:lnTo>
                    <a:pt x="1071" y="11122"/>
                  </a:lnTo>
                  <a:cubicBezTo>
                    <a:pt x="882" y="11122"/>
                    <a:pt x="693" y="10965"/>
                    <a:pt x="693" y="10776"/>
                  </a:cubicBezTo>
                  <a:lnTo>
                    <a:pt x="693" y="10398"/>
                  </a:lnTo>
                  <a:close/>
                  <a:moveTo>
                    <a:pt x="6270" y="663"/>
                  </a:moveTo>
                  <a:lnTo>
                    <a:pt x="6270" y="2458"/>
                  </a:lnTo>
                  <a:cubicBezTo>
                    <a:pt x="6270" y="2647"/>
                    <a:pt x="6427" y="2805"/>
                    <a:pt x="6616" y="2805"/>
                  </a:cubicBezTo>
                  <a:lnTo>
                    <a:pt x="8349" y="2805"/>
                  </a:lnTo>
                  <a:lnTo>
                    <a:pt x="8349" y="4286"/>
                  </a:lnTo>
                  <a:lnTo>
                    <a:pt x="6112" y="6554"/>
                  </a:lnTo>
                  <a:cubicBezTo>
                    <a:pt x="6081" y="6585"/>
                    <a:pt x="6018" y="6680"/>
                    <a:pt x="6018" y="6711"/>
                  </a:cubicBezTo>
                  <a:lnTo>
                    <a:pt x="5608" y="8633"/>
                  </a:lnTo>
                  <a:cubicBezTo>
                    <a:pt x="5545" y="8759"/>
                    <a:pt x="5608" y="8885"/>
                    <a:pt x="5671" y="8948"/>
                  </a:cubicBezTo>
                  <a:cubicBezTo>
                    <a:pt x="5742" y="9019"/>
                    <a:pt x="5813" y="9055"/>
                    <a:pt x="5897" y="9055"/>
                  </a:cubicBezTo>
                  <a:cubicBezTo>
                    <a:pt x="5925" y="9055"/>
                    <a:pt x="5955" y="9051"/>
                    <a:pt x="5986" y="9043"/>
                  </a:cubicBezTo>
                  <a:lnTo>
                    <a:pt x="7908" y="8602"/>
                  </a:lnTo>
                  <a:cubicBezTo>
                    <a:pt x="8002" y="8602"/>
                    <a:pt x="8034" y="8570"/>
                    <a:pt x="8065" y="8507"/>
                  </a:cubicBezTo>
                  <a:lnTo>
                    <a:pt x="8349" y="8255"/>
                  </a:lnTo>
                  <a:lnTo>
                    <a:pt x="8349" y="10807"/>
                  </a:lnTo>
                  <a:lnTo>
                    <a:pt x="8380" y="10807"/>
                  </a:lnTo>
                  <a:cubicBezTo>
                    <a:pt x="8380" y="10996"/>
                    <a:pt x="8223" y="11154"/>
                    <a:pt x="8034" y="11154"/>
                  </a:cubicBezTo>
                  <a:cubicBezTo>
                    <a:pt x="7845" y="11154"/>
                    <a:pt x="7687" y="10996"/>
                    <a:pt x="7687" y="10807"/>
                  </a:cubicBezTo>
                  <a:lnTo>
                    <a:pt x="7687" y="10083"/>
                  </a:lnTo>
                  <a:cubicBezTo>
                    <a:pt x="7687" y="9893"/>
                    <a:pt x="7530" y="9736"/>
                    <a:pt x="7309" y="9736"/>
                  </a:cubicBezTo>
                  <a:lnTo>
                    <a:pt x="1386" y="9736"/>
                  </a:lnTo>
                  <a:lnTo>
                    <a:pt x="1386" y="663"/>
                  </a:lnTo>
                  <a:close/>
                  <a:moveTo>
                    <a:pt x="1071" y="1"/>
                  </a:moveTo>
                  <a:cubicBezTo>
                    <a:pt x="882" y="1"/>
                    <a:pt x="693" y="158"/>
                    <a:pt x="693" y="379"/>
                  </a:cubicBezTo>
                  <a:lnTo>
                    <a:pt x="693" y="9736"/>
                  </a:lnTo>
                  <a:lnTo>
                    <a:pt x="347" y="9736"/>
                  </a:lnTo>
                  <a:cubicBezTo>
                    <a:pt x="158" y="9736"/>
                    <a:pt x="0" y="9893"/>
                    <a:pt x="0" y="10083"/>
                  </a:cubicBezTo>
                  <a:lnTo>
                    <a:pt x="0" y="10807"/>
                  </a:lnTo>
                  <a:cubicBezTo>
                    <a:pt x="0" y="11406"/>
                    <a:pt x="473" y="11815"/>
                    <a:pt x="1008" y="11815"/>
                  </a:cubicBezTo>
                  <a:lnTo>
                    <a:pt x="8002" y="11815"/>
                  </a:lnTo>
                  <a:cubicBezTo>
                    <a:pt x="8569" y="11815"/>
                    <a:pt x="9011" y="11343"/>
                    <a:pt x="9011" y="10807"/>
                  </a:cubicBezTo>
                  <a:lnTo>
                    <a:pt x="9011" y="7562"/>
                  </a:lnTo>
                  <a:lnTo>
                    <a:pt x="11499" y="5105"/>
                  </a:lnTo>
                  <a:cubicBezTo>
                    <a:pt x="11940" y="4664"/>
                    <a:pt x="11940" y="4034"/>
                    <a:pt x="11531" y="3593"/>
                  </a:cubicBezTo>
                  <a:lnTo>
                    <a:pt x="11058" y="3120"/>
                  </a:lnTo>
                  <a:cubicBezTo>
                    <a:pt x="10869" y="2931"/>
                    <a:pt x="10609" y="2836"/>
                    <a:pt x="10346" y="2836"/>
                  </a:cubicBezTo>
                  <a:cubicBezTo>
                    <a:pt x="10082" y="2836"/>
                    <a:pt x="9814" y="2931"/>
                    <a:pt x="9609" y="3120"/>
                  </a:cubicBezTo>
                  <a:lnTo>
                    <a:pt x="9105" y="3624"/>
                  </a:lnTo>
                  <a:lnTo>
                    <a:pt x="9105" y="2490"/>
                  </a:lnTo>
                  <a:cubicBezTo>
                    <a:pt x="9105" y="2427"/>
                    <a:pt x="9074" y="2332"/>
                    <a:pt x="8979" y="2269"/>
                  </a:cubicBezTo>
                  <a:lnTo>
                    <a:pt x="6900" y="127"/>
                  </a:lnTo>
                  <a:cubicBezTo>
                    <a:pt x="6805" y="64"/>
                    <a:pt x="6742" y="1"/>
                    <a:pt x="66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0" name="Google Shape;220;p20"/>
          <p:cNvGrpSpPr/>
          <p:nvPr/>
        </p:nvGrpSpPr>
        <p:grpSpPr>
          <a:xfrm>
            <a:off x="5240555" y="3675578"/>
            <a:ext cx="394617" cy="394637"/>
            <a:chOff x="1487200" y="2021475"/>
            <a:chExt cx="483125" cy="483150"/>
          </a:xfrm>
        </p:grpSpPr>
        <p:sp>
          <p:nvSpPr>
            <p:cNvPr id="221" name="Google Shape;221;p20"/>
            <p:cNvSpPr/>
            <p:nvPr/>
          </p:nvSpPr>
          <p:spPr>
            <a:xfrm>
              <a:off x="1487200" y="2021475"/>
              <a:ext cx="483125" cy="483150"/>
            </a:xfrm>
            <a:custGeom>
              <a:rect b="b" l="l" r="r" t="t"/>
              <a:pathLst>
                <a:path extrusionOk="0" h="19326" w="19325">
                  <a:moveTo>
                    <a:pt x="17628" y="1133"/>
                  </a:moveTo>
                  <a:cubicBezTo>
                    <a:pt x="17939" y="1133"/>
                    <a:pt x="18192" y="1386"/>
                    <a:pt x="18192" y="1701"/>
                  </a:cubicBezTo>
                  <a:lnTo>
                    <a:pt x="18192" y="14796"/>
                  </a:lnTo>
                  <a:lnTo>
                    <a:pt x="1132" y="14796"/>
                  </a:lnTo>
                  <a:lnTo>
                    <a:pt x="1132" y="1701"/>
                  </a:lnTo>
                  <a:cubicBezTo>
                    <a:pt x="1132" y="1386"/>
                    <a:pt x="1386" y="1133"/>
                    <a:pt x="1700" y="1133"/>
                  </a:cubicBezTo>
                  <a:close/>
                  <a:moveTo>
                    <a:pt x="18192" y="15928"/>
                  </a:moveTo>
                  <a:lnTo>
                    <a:pt x="18192" y="17628"/>
                  </a:lnTo>
                  <a:cubicBezTo>
                    <a:pt x="18192" y="17939"/>
                    <a:pt x="17939" y="18193"/>
                    <a:pt x="17628" y="18193"/>
                  </a:cubicBezTo>
                  <a:lnTo>
                    <a:pt x="1700" y="18193"/>
                  </a:lnTo>
                  <a:cubicBezTo>
                    <a:pt x="1386" y="18193"/>
                    <a:pt x="1132" y="17939"/>
                    <a:pt x="1132" y="17628"/>
                  </a:cubicBezTo>
                  <a:lnTo>
                    <a:pt x="1132" y="15928"/>
                  </a:lnTo>
                  <a:close/>
                  <a:moveTo>
                    <a:pt x="1700" y="1"/>
                  </a:moveTo>
                  <a:cubicBezTo>
                    <a:pt x="761" y="1"/>
                    <a:pt x="0" y="761"/>
                    <a:pt x="0" y="1701"/>
                  </a:cubicBezTo>
                  <a:lnTo>
                    <a:pt x="0" y="17628"/>
                  </a:lnTo>
                  <a:cubicBezTo>
                    <a:pt x="0" y="18564"/>
                    <a:pt x="761" y="19325"/>
                    <a:pt x="1700" y="19325"/>
                  </a:cubicBezTo>
                  <a:lnTo>
                    <a:pt x="17628" y="19325"/>
                  </a:lnTo>
                  <a:cubicBezTo>
                    <a:pt x="18564" y="19325"/>
                    <a:pt x="19325" y="18564"/>
                    <a:pt x="19325" y="17628"/>
                  </a:cubicBezTo>
                  <a:lnTo>
                    <a:pt x="19325" y="1701"/>
                  </a:lnTo>
                  <a:cubicBezTo>
                    <a:pt x="19325" y="761"/>
                    <a:pt x="18564" y="1"/>
                    <a:pt x="176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2" name="Google Shape;222;p20"/>
            <p:cNvSpPr/>
            <p:nvPr/>
          </p:nvSpPr>
          <p:spPr>
            <a:xfrm>
              <a:off x="1573100" y="2078100"/>
              <a:ext cx="84875" cy="284000"/>
            </a:xfrm>
            <a:custGeom>
              <a:rect b="b" l="l" r="r" t="t"/>
              <a:pathLst>
                <a:path extrusionOk="0" h="11360" w="3395">
                  <a:moveTo>
                    <a:pt x="1697" y="6833"/>
                  </a:moveTo>
                  <a:cubicBezTo>
                    <a:pt x="2201" y="6833"/>
                    <a:pt x="2455" y="7440"/>
                    <a:pt x="2099" y="7799"/>
                  </a:cubicBezTo>
                  <a:cubicBezTo>
                    <a:pt x="1983" y="7914"/>
                    <a:pt x="1841" y="7966"/>
                    <a:pt x="1702" y="7966"/>
                  </a:cubicBezTo>
                  <a:cubicBezTo>
                    <a:pt x="1411" y="7966"/>
                    <a:pt x="1133" y="7739"/>
                    <a:pt x="1133" y="7398"/>
                  </a:cubicBezTo>
                  <a:cubicBezTo>
                    <a:pt x="1133" y="7084"/>
                    <a:pt x="1383" y="6833"/>
                    <a:pt x="1697" y="6833"/>
                  </a:cubicBezTo>
                  <a:close/>
                  <a:moveTo>
                    <a:pt x="1697" y="0"/>
                  </a:moveTo>
                  <a:cubicBezTo>
                    <a:pt x="1383" y="0"/>
                    <a:pt x="1133" y="254"/>
                    <a:pt x="1133" y="568"/>
                  </a:cubicBezTo>
                  <a:lnTo>
                    <a:pt x="1133" y="5798"/>
                  </a:lnTo>
                  <a:cubicBezTo>
                    <a:pt x="453" y="6036"/>
                    <a:pt x="0" y="6679"/>
                    <a:pt x="0" y="7398"/>
                  </a:cubicBezTo>
                  <a:cubicBezTo>
                    <a:pt x="0" y="8116"/>
                    <a:pt x="453" y="8760"/>
                    <a:pt x="1133" y="8998"/>
                  </a:cubicBezTo>
                  <a:lnTo>
                    <a:pt x="1133" y="10795"/>
                  </a:lnTo>
                  <a:cubicBezTo>
                    <a:pt x="1133" y="11109"/>
                    <a:pt x="1383" y="11359"/>
                    <a:pt x="1697" y="11359"/>
                  </a:cubicBezTo>
                  <a:cubicBezTo>
                    <a:pt x="2011" y="11359"/>
                    <a:pt x="2265" y="11109"/>
                    <a:pt x="2265" y="10795"/>
                  </a:cubicBezTo>
                  <a:lnTo>
                    <a:pt x="2265" y="8998"/>
                  </a:lnTo>
                  <a:cubicBezTo>
                    <a:pt x="2941" y="8760"/>
                    <a:pt x="3394" y="8116"/>
                    <a:pt x="3394" y="7398"/>
                  </a:cubicBezTo>
                  <a:cubicBezTo>
                    <a:pt x="3394" y="6679"/>
                    <a:pt x="2941" y="6036"/>
                    <a:pt x="2265" y="5798"/>
                  </a:cubicBezTo>
                  <a:lnTo>
                    <a:pt x="2265" y="568"/>
                  </a:lnTo>
                  <a:cubicBezTo>
                    <a:pt x="2265" y="254"/>
                    <a:pt x="2011" y="0"/>
                    <a:pt x="16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3" name="Google Shape;223;p20"/>
            <p:cNvSpPr/>
            <p:nvPr/>
          </p:nvSpPr>
          <p:spPr>
            <a:xfrm>
              <a:off x="1686325" y="2078100"/>
              <a:ext cx="84875" cy="284000"/>
            </a:xfrm>
            <a:custGeom>
              <a:rect b="b" l="l" r="r" t="t"/>
              <a:pathLst>
                <a:path extrusionOk="0" h="11360" w="3395">
                  <a:moveTo>
                    <a:pt x="1697" y="3436"/>
                  </a:moveTo>
                  <a:cubicBezTo>
                    <a:pt x="2011" y="3436"/>
                    <a:pt x="2262" y="3687"/>
                    <a:pt x="2262" y="4001"/>
                  </a:cubicBezTo>
                  <a:cubicBezTo>
                    <a:pt x="2262" y="4315"/>
                    <a:pt x="2011" y="4569"/>
                    <a:pt x="1697" y="4569"/>
                  </a:cubicBezTo>
                  <a:cubicBezTo>
                    <a:pt x="1383" y="4569"/>
                    <a:pt x="1133" y="4315"/>
                    <a:pt x="1133" y="4001"/>
                  </a:cubicBezTo>
                  <a:cubicBezTo>
                    <a:pt x="1133" y="3687"/>
                    <a:pt x="1383" y="3436"/>
                    <a:pt x="1697" y="3436"/>
                  </a:cubicBezTo>
                  <a:close/>
                  <a:moveTo>
                    <a:pt x="1697" y="0"/>
                  </a:moveTo>
                  <a:cubicBezTo>
                    <a:pt x="1383" y="0"/>
                    <a:pt x="1133" y="254"/>
                    <a:pt x="1133" y="568"/>
                  </a:cubicBezTo>
                  <a:lnTo>
                    <a:pt x="1133" y="2401"/>
                  </a:lnTo>
                  <a:cubicBezTo>
                    <a:pt x="453" y="2639"/>
                    <a:pt x="0" y="3282"/>
                    <a:pt x="0" y="4001"/>
                  </a:cubicBezTo>
                  <a:cubicBezTo>
                    <a:pt x="0" y="4720"/>
                    <a:pt x="453" y="5363"/>
                    <a:pt x="1133" y="5601"/>
                  </a:cubicBezTo>
                  <a:lnTo>
                    <a:pt x="1133" y="10795"/>
                  </a:lnTo>
                  <a:cubicBezTo>
                    <a:pt x="1133" y="11109"/>
                    <a:pt x="1383" y="11359"/>
                    <a:pt x="1697" y="11359"/>
                  </a:cubicBezTo>
                  <a:cubicBezTo>
                    <a:pt x="2011" y="11359"/>
                    <a:pt x="2265" y="11109"/>
                    <a:pt x="2265" y="10795"/>
                  </a:cubicBezTo>
                  <a:lnTo>
                    <a:pt x="2265" y="5601"/>
                  </a:lnTo>
                  <a:cubicBezTo>
                    <a:pt x="2941" y="5363"/>
                    <a:pt x="3394" y="4720"/>
                    <a:pt x="3394" y="4001"/>
                  </a:cubicBezTo>
                  <a:cubicBezTo>
                    <a:pt x="3394" y="3282"/>
                    <a:pt x="2941" y="2639"/>
                    <a:pt x="2265" y="2401"/>
                  </a:cubicBezTo>
                  <a:lnTo>
                    <a:pt x="2265" y="568"/>
                  </a:lnTo>
                  <a:cubicBezTo>
                    <a:pt x="2265" y="254"/>
                    <a:pt x="2011" y="0"/>
                    <a:pt x="16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4" name="Google Shape;224;p20"/>
            <p:cNvSpPr/>
            <p:nvPr/>
          </p:nvSpPr>
          <p:spPr>
            <a:xfrm>
              <a:off x="1799550" y="2078100"/>
              <a:ext cx="84875" cy="284000"/>
            </a:xfrm>
            <a:custGeom>
              <a:rect b="b" l="l" r="r" t="t"/>
              <a:pathLst>
                <a:path extrusionOk="0" h="11360" w="3395">
                  <a:moveTo>
                    <a:pt x="1698" y="6833"/>
                  </a:moveTo>
                  <a:cubicBezTo>
                    <a:pt x="2202" y="6833"/>
                    <a:pt x="2455" y="7440"/>
                    <a:pt x="2099" y="7799"/>
                  </a:cubicBezTo>
                  <a:cubicBezTo>
                    <a:pt x="1983" y="7914"/>
                    <a:pt x="1841" y="7966"/>
                    <a:pt x="1703" y="7966"/>
                  </a:cubicBezTo>
                  <a:cubicBezTo>
                    <a:pt x="1411" y="7966"/>
                    <a:pt x="1133" y="7739"/>
                    <a:pt x="1133" y="7398"/>
                  </a:cubicBezTo>
                  <a:cubicBezTo>
                    <a:pt x="1133" y="7084"/>
                    <a:pt x="1384" y="6833"/>
                    <a:pt x="1698" y="6833"/>
                  </a:cubicBezTo>
                  <a:close/>
                  <a:moveTo>
                    <a:pt x="1698" y="0"/>
                  </a:moveTo>
                  <a:cubicBezTo>
                    <a:pt x="1384" y="0"/>
                    <a:pt x="1133" y="254"/>
                    <a:pt x="1133" y="568"/>
                  </a:cubicBezTo>
                  <a:lnTo>
                    <a:pt x="1133" y="5798"/>
                  </a:lnTo>
                  <a:cubicBezTo>
                    <a:pt x="454" y="6036"/>
                    <a:pt x="1" y="6679"/>
                    <a:pt x="1" y="7398"/>
                  </a:cubicBezTo>
                  <a:cubicBezTo>
                    <a:pt x="1" y="8116"/>
                    <a:pt x="454" y="8760"/>
                    <a:pt x="1133" y="8998"/>
                  </a:cubicBezTo>
                  <a:lnTo>
                    <a:pt x="1133" y="10795"/>
                  </a:lnTo>
                  <a:cubicBezTo>
                    <a:pt x="1133" y="11109"/>
                    <a:pt x="1384" y="11359"/>
                    <a:pt x="1698" y="11359"/>
                  </a:cubicBezTo>
                  <a:cubicBezTo>
                    <a:pt x="2012" y="11359"/>
                    <a:pt x="2265" y="11109"/>
                    <a:pt x="2265" y="10795"/>
                  </a:cubicBezTo>
                  <a:lnTo>
                    <a:pt x="2265" y="8998"/>
                  </a:lnTo>
                  <a:cubicBezTo>
                    <a:pt x="2942" y="8760"/>
                    <a:pt x="3394" y="8116"/>
                    <a:pt x="3394" y="7398"/>
                  </a:cubicBezTo>
                  <a:cubicBezTo>
                    <a:pt x="3394" y="6679"/>
                    <a:pt x="2942" y="6036"/>
                    <a:pt x="2265" y="5798"/>
                  </a:cubicBezTo>
                  <a:lnTo>
                    <a:pt x="2265" y="568"/>
                  </a:lnTo>
                  <a:cubicBezTo>
                    <a:pt x="2265" y="254"/>
                    <a:pt x="2012" y="0"/>
                    <a:pt x="16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25" name="Google Shape;225;p20"/>
          <p:cNvGrpSpPr/>
          <p:nvPr/>
        </p:nvGrpSpPr>
        <p:grpSpPr>
          <a:xfrm>
            <a:off x="1769073" y="3668415"/>
            <a:ext cx="411173" cy="408963"/>
            <a:chOff x="-3854375" y="2046625"/>
            <a:chExt cx="293025" cy="291450"/>
          </a:xfrm>
        </p:grpSpPr>
        <p:sp>
          <p:nvSpPr>
            <p:cNvPr id="226" name="Google Shape;226;p20"/>
            <p:cNvSpPr/>
            <p:nvPr/>
          </p:nvSpPr>
          <p:spPr>
            <a:xfrm>
              <a:off x="-3854375" y="2046625"/>
              <a:ext cx="293025" cy="291450"/>
            </a:xfrm>
            <a:custGeom>
              <a:rect b="b" l="l" r="r" t="t"/>
              <a:pathLst>
                <a:path extrusionOk="0" h="11658" w="11721">
                  <a:moveTo>
                    <a:pt x="7624" y="694"/>
                  </a:moveTo>
                  <a:cubicBezTo>
                    <a:pt x="9515" y="694"/>
                    <a:pt x="11058" y="2206"/>
                    <a:pt x="11058" y="4096"/>
                  </a:cubicBezTo>
                  <a:cubicBezTo>
                    <a:pt x="11058" y="5987"/>
                    <a:pt x="9515" y="7530"/>
                    <a:pt x="7624" y="7530"/>
                  </a:cubicBezTo>
                  <a:cubicBezTo>
                    <a:pt x="5734" y="7530"/>
                    <a:pt x="4190" y="5987"/>
                    <a:pt x="4190" y="4096"/>
                  </a:cubicBezTo>
                  <a:cubicBezTo>
                    <a:pt x="4190" y="2206"/>
                    <a:pt x="5734" y="694"/>
                    <a:pt x="7624" y="694"/>
                  </a:cubicBezTo>
                  <a:close/>
                  <a:moveTo>
                    <a:pt x="3336" y="8066"/>
                  </a:moveTo>
                  <a:cubicBezTo>
                    <a:pt x="3426" y="8066"/>
                    <a:pt x="3513" y="8098"/>
                    <a:pt x="3560" y="8161"/>
                  </a:cubicBezTo>
                  <a:cubicBezTo>
                    <a:pt x="3686" y="8287"/>
                    <a:pt x="3686" y="8507"/>
                    <a:pt x="3560" y="8633"/>
                  </a:cubicBezTo>
                  <a:lnTo>
                    <a:pt x="1323" y="10870"/>
                  </a:lnTo>
                  <a:cubicBezTo>
                    <a:pt x="1260" y="10933"/>
                    <a:pt x="1174" y="10964"/>
                    <a:pt x="1087" y="10964"/>
                  </a:cubicBezTo>
                  <a:cubicBezTo>
                    <a:pt x="1001" y="10964"/>
                    <a:pt x="914" y="10933"/>
                    <a:pt x="851" y="10870"/>
                  </a:cubicBezTo>
                  <a:cubicBezTo>
                    <a:pt x="725" y="10744"/>
                    <a:pt x="725" y="10523"/>
                    <a:pt x="851" y="10397"/>
                  </a:cubicBezTo>
                  <a:lnTo>
                    <a:pt x="3088" y="8161"/>
                  </a:lnTo>
                  <a:cubicBezTo>
                    <a:pt x="3151" y="8098"/>
                    <a:pt x="3245" y="8066"/>
                    <a:pt x="3336" y="8066"/>
                  </a:cubicBezTo>
                  <a:close/>
                  <a:moveTo>
                    <a:pt x="7624" y="1"/>
                  </a:moveTo>
                  <a:cubicBezTo>
                    <a:pt x="5356" y="1"/>
                    <a:pt x="3529" y="1860"/>
                    <a:pt x="3529" y="4096"/>
                  </a:cubicBezTo>
                  <a:cubicBezTo>
                    <a:pt x="3529" y="5136"/>
                    <a:pt x="3875" y="6050"/>
                    <a:pt x="4505" y="6743"/>
                  </a:cubicBezTo>
                  <a:lnTo>
                    <a:pt x="3812" y="7467"/>
                  </a:lnTo>
                  <a:cubicBezTo>
                    <a:pt x="3661" y="7386"/>
                    <a:pt x="3500" y="7347"/>
                    <a:pt x="3342" y="7347"/>
                  </a:cubicBezTo>
                  <a:cubicBezTo>
                    <a:pt x="3074" y="7347"/>
                    <a:pt x="2813" y="7458"/>
                    <a:pt x="2615" y="7656"/>
                  </a:cubicBezTo>
                  <a:lnTo>
                    <a:pt x="378" y="9893"/>
                  </a:lnTo>
                  <a:cubicBezTo>
                    <a:pt x="0" y="10271"/>
                    <a:pt x="0" y="10964"/>
                    <a:pt x="378" y="11343"/>
                  </a:cubicBezTo>
                  <a:cubicBezTo>
                    <a:pt x="567" y="11532"/>
                    <a:pt x="851" y="11658"/>
                    <a:pt x="1103" y="11658"/>
                  </a:cubicBezTo>
                  <a:cubicBezTo>
                    <a:pt x="1355" y="11658"/>
                    <a:pt x="1607" y="11532"/>
                    <a:pt x="1796" y="11343"/>
                  </a:cubicBezTo>
                  <a:lnTo>
                    <a:pt x="4033" y="9106"/>
                  </a:lnTo>
                  <a:cubicBezTo>
                    <a:pt x="4348" y="8791"/>
                    <a:pt x="4442" y="8318"/>
                    <a:pt x="4253" y="7909"/>
                  </a:cubicBezTo>
                  <a:lnTo>
                    <a:pt x="4947" y="7215"/>
                  </a:lnTo>
                  <a:cubicBezTo>
                    <a:pt x="5671" y="7814"/>
                    <a:pt x="6616" y="8192"/>
                    <a:pt x="7593" y="8192"/>
                  </a:cubicBezTo>
                  <a:cubicBezTo>
                    <a:pt x="9861" y="8192"/>
                    <a:pt x="11689" y="6333"/>
                    <a:pt x="11689" y="4096"/>
                  </a:cubicBezTo>
                  <a:cubicBezTo>
                    <a:pt x="11720" y="1828"/>
                    <a:pt x="9861" y="1"/>
                    <a:pt x="76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20"/>
            <p:cNvSpPr/>
            <p:nvPr/>
          </p:nvSpPr>
          <p:spPr>
            <a:xfrm>
              <a:off x="-3714975" y="2080500"/>
              <a:ext cx="103200" cy="119750"/>
            </a:xfrm>
            <a:custGeom>
              <a:rect b="b" l="l" r="r" t="t"/>
              <a:pathLst>
                <a:path extrusionOk="0" h="4790" w="4128">
                  <a:moveTo>
                    <a:pt x="2048" y="694"/>
                  </a:moveTo>
                  <a:cubicBezTo>
                    <a:pt x="2458" y="694"/>
                    <a:pt x="2710" y="1009"/>
                    <a:pt x="2710" y="1387"/>
                  </a:cubicBezTo>
                  <a:cubicBezTo>
                    <a:pt x="2710" y="1765"/>
                    <a:pt x="2395" y="2048"/>
                    <a:pt x="2048" y="2048"/>
                  </a:cubicBezTo>
                  <a:cubicBezTo>
                    <a:pt x="1702" y="2048"/>
                    <a:pt x="1387" y="1733"/>
                    <a:pt x="1387" y="1387"/>
                  </a:cubicBezTo>
                  <a:cubicBezTo>
                    <a:pt x="1355" y="1009"/>
                    <a:pt x="1670" y="694"/>
                    <a:pt x="2048" y="694"/>
                  </a:cubicBezTo>
                  <a:close/>
                  <a:moveTo>
                    <a:pt x="2363" y="2741"/>
                  </a:moveTo>
                  <a:cubicBezTo>
                    <a:pt x="2931" y="2741"/>
                    <a:pt x="3403" y="3214"/>
                    <a:pt x="3403" y="3781"/>
                  </a:cubicBezTo>
                  <a:lnTo>
                    <a:pt x="3403" y="4128"/>
                  </a:lnTo>
                  <a:lnTo>
                    <a:pt x="662" y="4128"/>
                  </a:lnTo>
                  <a:lnTo>
                    <a:pt x="662" y="3781"/>
                  </a:lnTo>
                  <a:cubicBezTo>
                    <a:pt x="662" y="3214"/>
                    <a:pt x="1135" y="2741"/>
                    <a:pt x="1702" y="2741"/>
                  </a:cubicBezTo>
                  <a:close/>
                  <a:moveTo>
                    <a:pt x="2048" y="1"/>
                  </a:moveTo>
                  <a:cubicBezTo>
                    <a:pt x="1292" y="1"/>
                    <a:pt x="662" y="631"/>
                    <a:pt x="662" y="1387"/>
                  </a:cubicBezTo>
                  <a:cubicBezTo>
                    <a:pt x="662" y="1702"/>
                    <a:pt x="788" y="2017"/>
                    <a:pt x="977" y="2237"/>
                  </a:cubicBezTo>
                  <a:cubicBezTo>
                    <a:pt x="410" y="2521"/>
                    <a:pt x="1" y="3119"/>
                    <a:pt x="1" y="3781"/>
                  </a:cubicBezTo>
                  <a:lnTo>
                    <a:pt x="1" y="4443"/>
                  </a:lnTo>
                  <a:cubicBezTo>
                    <a:pt x="1" y="4632"/>
                    <a:pt x="158" y="4789"/>
                    <a:pt x="347" y="4789"/>
                  </a:cubicBezTo>
                  <a:lnTo>
                    <a:pt x="3781" y="4789"/>
                  </a:lnTo>
                  <a:cubicBezTo>
                    <a:pt x="3970" y="4789"/>
                    <a:pt x="4128" y="4632"/>
                    <a:pt x="4128" y="4443"/>
                  </a:cubicBezTo>
                  <a:lnTo>
                    <a:pt x="4128" y="3781"/>
                  </a:lnTo>
                  <a:cubicBezTo>
                    <a:pt x="4096" y="3119"/>
                    <a:pt x="3718" y="2521"/>
                    <a:pt x="3120" y="2237"/>
                  </a:cubicBezTo>
                  <a:cubicBezTo>
                    <a:pt x="3309" y="2017"/>
                    <a:pt x="3435" y="1733"/>
                    <a:pt x="3435" y="1387"/>
                  </a:cubicBezTo>
                  <a:cubicBezTo>
                    <a:pt x="3435" y="631"/>
                    <a:pt x="2805" y="1"/>
                    <a:pt x="20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1"/>
          <p:cNvSpPr txBox="1"/>
          <p:nvPr>
            <p:ph type="title"/>
          </p:nvPr>
        </p:nvSpPr>
        <p:spPr>
          <a:xfrm>
            <a:off x="457225" y="409575"/>
            <a:ext cx="8229600" cy="32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 Management Infographics</a:t>
            </a:r>
            <a:endParaRPr/>
          </a:p>
        </p:txBody>
      </p:sp>
      <p:grpSp>
        <p:nvGrpSpPr>
          <p:cNvPr id="233" name="Google Shape;233;p21"/>
          <p:cNvGrpSpPr/>
          <p:nvPr/>
        </p:nvGrpSpPr>
        <p:grpSpPr>
          <a:xfrm>
            <a:off x="457373" y="1333035"/>
            <a:ext cx="2007905" cy="1081219"/>
            <a:chOff x="609700" y="1129831"/>
            <a:chExt cx="2007905" cy="1081219"/>
          </a:xfrm>
        </p:grpSpPr>
        <p:sp>
          <p:nvSpPr>
            <p:cNvPr id="234" name="Google Shape;234;p21"/>
            <p:cNvSpPr txBox="1"/>
            <p:nvPr/>
          </p:nvSpPr>
          <p:spPr>
            <a:xfrm>
              <a:off x="609705" y="1129831"/>
              <a:ext cx="2007900" cy="27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IDENTIFY RISK</a:t>
              </a:r>
              <a:endParaRPr sz="20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35" name="Google Shape;235;p21"/>
            <p:cNvSpPr txBox="1"/>
            <p:nvPr/>
          </p:nvSpPr>
          <p:spPr>
            <a:xfrm>
              <a:off x="609700" y="1400450"/>
              <a:ext cx="2007900" cy="81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planet from the Sun</a:t>
              </a:r>
              <a:endPara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36" name="Google Shape;236;p21"/>
          <p:cNvGrpSpPr/>
          <p:nvPr/>
        </p:nvGrpSpPr>
        <p:grpSpPr>
          <a:xfrm>
            <a:off x="457379" y="3360815"/>
            <a:ext cx="2007900" cy="1081210"/>
            <a:chOff x="609705" y="3657472"/>
            <a:chExt cx="2007900" cy="1081210"/>
          </a:xfrm>
        </p:grpSpPr>
        <p:sp>
          <p:nvSpPr>
            <p:cNvPr id="237" name="Google Shape;237;p21"/>
            <p:cNvSpPr txBox="1"/>
            <p:nvPr/>
          </p:nvSpPr>
          <p:spPr>
            <a:xfrm>
              <a:off x="609705" y="3657472"/>
              <a:ext cx="2007900" cy="27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REVIEW CONTROLS</a:t>
              </a:r>
              <a:endParaRPr sz="20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38" name="Google Shape;238;p21"/>
            <p:cNvSpPr txBox="1"/>
            <p:nvPr/>
          </p:nvSpPr>
          <p:spPr>
            <a:xfrm>
              <a:off x="609705" y="3928082"/>
              <a:ext cx="2007900" cy="81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</a:t>
              </a:r>
              <a:endPara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39" name="Google Shape;239;p21"/>
          <p:cNvGrpSpPr/>
          <p:nvPr/>
        </p:nvGrpSpPr>
        <p:grpSpPr>
          <a:xfrm>
            <a:off x="6678727" y="1333035"/>
            <a:ext cx="2007900" cy="1081210"/>
            <a:chOff x="6526253" y="1129831"/>
            <a:chExt cx="2007900" cy="1081210"/>
          </a:xfrm>
        </p:grpSpPr>
        <p:sp>
          <p:nvSpPr>
            <p:cNvPr id="240" name="Google Shape;240;p21"/>
            <p:cNvSpPr txBox="1"/>
            <p:nvPr/>
          </p:nvSpPr>
          <p:spPr>
            <a:xfrm>
              <a:off x="6526253" y="1129831"/>
              <a:ext cx="2007900" cy="27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ASSESS RISK</a:t>
              </a:r>
              <a:endParaRPr sz="20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41" name="Google Shape;241;p21"/>
            <p:cNvSpPr txBox="1"/>
            <p:nvPr/>
          </p:nvSpPr>
          <p:spPr>
            <a:xfrm>
              <a:off x="6526253" y="1400441"/>
              <a:ext cx="2007900" cy="81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very cold place full of iron oxide dust</a:t>
              </a:r>
              <a:endPara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42" name="Google Shape;242;p21"/>
          <p:cNvGrpSpPr/>
          <p:nvPr/>
        </p:nvGrpSpPr>
        <p:grpSpPr>
          <a:xfrm>
            <a:off x="6678727" y="3360815"/>
            <a:ext cx="2007900" cy="1081210"/>
            <a:chOff x="6526253" y="3657472"/>
            <a:chExt cx="2007900" cy="1081210"/>
          </a:xfrm>
        </p:grpSpPr>
        <p:sp>
          <p:nvSpPr>
            <p:cNvPr id="243" name="Google Shape;243;p21"/>
            <p:cNvSpPr txBox="1"/>
            <p:nvPr/>
          </p:nvSpPr>
          <p:spPr>
            <a:xfrm>
              <a:off x="6526253" y="3657472"/>
              <a:ext cx="2007900" cy="27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CONTROL RISK</a:t>
              </a:r>
              <a:endParaRPr sz="20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44" name="Google Shape;244;p21"/>
            <p:cNvSpPr txBox="1"/>
            <p:nvPr/>
          </p:nvSpPr>
          <p:spPr>
            <a:xfrm>
              <a:off x="6526253" y="3928082"/>
              <a:ext cx="2007900" cy="81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one in the Solar System</a:t>
              </a:r>
              <a:endPara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45" name="Google Shape;245;p21"/>
          <p:cNvGrpSpPr/>
          <p:nvPr/>
        </p:nvGrpSpPr>
        <p:grpSpPr>
          <a:xfrm>
            <a:off x="3115819" y="1385900"/>
            <a:ext cx="2912363" cy="2909488"/>
            <a:chOff x="3116313" y="1385888"/>
            <a:chExt cx="2912363" cy="2909488"/>
          </a:xfrm>
        </p:grpSpPr>
        <p:sp>
          <p:nvSpPr>
            <p:cNvPr id="246" name="Google Shape;246;p21"/>
            <p:cNvSpPr/>
            <p:nvPr/>
          </p:nvSpPr>
          <p:spPr>
            <a:xfrm flipH="1">
              <a:off x="4410911" y="1385963"/>
              <a:ext cx="1615781" cy="606572"/>
            </a:xfrm>
            <a:custGeom>
              <a:rect b="b" l="l" r="r" t="t"/>
              <a:pathLst>
                <a:path extrusionOk="0" h="10086" w="26867">
                  <a:moveTo>
                    <a:pt x="10086" y="0"/>
                  </a:moveTo>
                  <a:lnTo>
                    <a:pt x="0" y="10086"/>
                  </a:lnTo>
                  <a:lnTo>
                    <a:pt x="26866" y="10086"/>
                  </a:lnTo>
                  <a:lnTo>
                    <a:pt x="2686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1"/>
            <p:cNvSpPr/>
            <p:nvPr/>
          </p:nvSpPr>
          <p:spPr>
            <a:xfrm>
              <a:off x="3125209" y="1385900"/>
              <a:ext cx="603600" cy="161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21"/>
            <p:cNvSpPr/>
            <p:nvPr/>
          </p:nvSpPr>
          <p:spPr>
            <a:xfrm flipH="1">
              <a:off x="5416904" y="2679550"/>
              <a:ext cx="606597" cy="1615781"/>
            </a:xfrm>
            <a:custGeom>
              <a:rect b="b" l="l" r="r" t="t"/>
              <a:pathLst>
                <a:path extrusionOk="0" h="26867" w="10086">
                  <a:moveTo>
                    <a:pt x="0" y="1"/>
                  </a:moveTo>
                  <a:lnTo>
                    <a:pt x="0" y="16782"/>
                  </a:lnTo>
                  <a:lnTo>
                    <a:pt x="10085" y="26867"/>
                  </a:lnTo>
                  <a:lnTo>
                    <a:pt x="1008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21"/>
            <p:cNvSpPr/>
            <p:nvPr/>
          </p:nvSpPr>
          <p:spPr>
            <a:xfrm>
              <a:off x="3125216" y="1385950"/>
              <a:ext cx="1936500" cy="606600"/>
            </a:xfrm>
            <a:prstGeom prst="homePlat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1"/>
            <p:cNvSpPr/>
            <p:nvPr/>
          </p:nvSpPr>
          <p:spPr>
            <a:xfrm flipH="1">
              <a:off x="3117308" y="3688801"/>
              <a:ext cx="1615781" cy="606572"/>
            </a:xfrm>
            <a:custGeom>
              <a:rect b="b" l="l" r="r" t="t"/>
              <a:pathLst>
                <a:path extrusionOk="0" h="10086" w="26867">
                  <a:moveTo>
                    <a:pt x="1" y="1"/>
                  </a:moveTo>
                  <a:lnTo>
                    <a:pt x="1" y="10086"/>
                  </a:lnTo>
                  <a:lnTo>
                    <a:pt x="16782" y="10086"/>
                  </a:lnTo>
                  <a:lnTo>
                    <a:pt x="2686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1"/>
            <p:cNvSpPr/>
            <p:nvPr/>
          </p:nvSpPr>
          <p:spPr>
            <a:xfrm rot="-5400000">
              <a:off x="2454859" y="3019913"/>
              <a:ext cx="1944300" cy="606600"/>
            </a:xfrm>
            <a:prstGeom prst="homePlate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1"/>
            <p:cNvSpPr/>
            <p:nvPr/>
          </p:nvSpPr>
          <p:spPr>
            <a:xfrm rot="5400000">
              <a:off x="4748053" y="2054738"/>
              <a:ext cx="1944300" cy="606600"/>
            </a:xfrm>
            <a:prstGeom prst="homePlate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1"/>
            <p:cNvSpPr/>
            <p:nvPr/>
          </p:nvSpPr>
          <p:spPr>
            <a:xfrm rot="10800000">
              <a:off x="4081178" y="3688763"/>
              <a:ext cx="1944300" cy="606600"/>
            </a:xfrm>
            <a:prstGeom prst="homePlate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1"/>
            <p:cNvSpPr/>
            <p:nvPr/>
          </p:nvSpPr>
          <p:spPr>
            <a:xfrm rot="5400000">
              <a:off x="3117300" y="1385975"/>
              <a:ext cx="399900" cy="399900"/>
            </a:xfrm>
            <a:prstGeom prst="rtTriangle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21"/>
            <p:cNvSpPr/>
            <p:nvPr/>
          </p:nvSpPr>
          <p:spPr>
            <a:xfrm flipH="1" rot="-5400000">
              <a:off x="5628775" y="1385975"/>
              <a:ext cx="399900" cy="399900"/>
            </a:xfrm>
            <a:prstGeom prst="rtTriangle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21"/>
            <p:cNvSpPr/>
            <p:nvPr/>
          </p:nvSpPr>
          <p:spPr>
            <a:xfrm flipH="1" rot="5400000">
              <a:off x="3116313" y="3895475"/>
              <a:ext cx="399900" cy="399900"/>
            </a:xfrm>
            <a:prstGeom prst="rtTriangle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21"/>
            <p:cNvSpPr/>
            <p:nvPr/>
          </p:nvSpPr>
          <p:spPr>
            <a:xfrm rot="-5400000">
              <a:off x="5627788" y="3895475"/>
              <a:ext cx="399900" cy="399900"/>
            </a:xfrm>
            <a:prstGeom prst="rtTriangle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8" name="Google Shape;258;p21"/>
          <p:cNvSpPr/>
          <p:nvPr/>
        </p:nvSpPr>
        <p:spPr>
          <a:xfrm flipH="1">
            <a:off x="5577778" y="2708724"/>
            <a:ext cx="301161" cy="279739"/>
          </a:xfrm>
          <a:custGeom>
            <a:rect b="b" l="l" r="r" t="t"/>
            <a:pathLst>
              <a:path extrusionOk="0" h="15892" w="17109">
                <a:moveTo>
                  <a:pt x="3397" y="6794"/>
                </a:moveTo>
                <a:lnTo>
                  <a:pt x="3397" y="14759"/>
                </a:lnTo>
                <a:lnTo>
                  <a:pt x="1132" y="14759"/>
                </a:lnTo>
                <a:lnTo>
                  <a:pt x="1132" y="6794"/>
                </a:lnTo>
                <a:close/>
                <a:moveTo>
                  <a:pt x="9034" y="1132"/>
                </a:moveTo>
                <a:cubicBezTo>
                  <a:pt x="9683" y="1175"/>
                  <a:pt x="10191" y="1712"/>
                  <a:pt x="10191" y="2364"/>
                </a:cubicBezTo>
                <a:cubicBezTo>
                  <a:pt x="10191" y="3346"/>
                  <a:pt x="9774" y="5275"/>
                  <a:pt x="9221" y="5828"/>
                </a:cubicBezTo>
                <a:cubicBezTo>
                  <a:pt x="8865" y="6184"/>
                  <a:pt x="9119" y="6794"/>
                  <a:pt x="9623" y="6794"/>
                </a:cubicBezTo>
                <a:lnTo>
                  <a:pt x="15285" y="6794"/>
                </a:lnTo>
                <a:cubicBezTo>
                  <a:pt x="15599" y="6794"/>
                  <a:pt x="15849" y="7047"/>
                  <a:pt x="15849" y="7361"/>
                </a:cubicBezTo>
                <a:cubicBezTo>
                  <a:pt x="15849" y="7672"/>
                  <a:pt x="15599" y="7926"/>
                  <a:pt x="15285" y="7926"/>
                </a:cubicBezTo>
                <a:lnTo>
                  <a:pt x="11888" y="7926"/>
                </a:lnTo>
                <a:cubicBezTo>
                  <a:pt x="11574" y="7926"/>
                  <a:pt x="11323" y="8180"/>
                  <a:pt x="11323" y="8494"/>
                </a:cubicBezTo>
                <a:cubicBezTo>
                  <a:pt x="11323" y="8805"/>
                  <a:pt x="11574" y="9058"/>
                  <a:pt x="11888" y="9058"/>
                </a:cubicBezTo>
                <a:lnTo>
                  <a:pt x="15285" y="9058"/>
                </a:lnTo>
                <a:cubicBezTo>
                  <a:pt x="15586" y="9058"/>
                  <a:pt x="15852" y="9342"/>
                  <a:pt x="15852" y="9662"/>
                </a:cubicBezTo>
                <a:cubicBezTo>
                  <a:pt x="15852" y="9976"/>
                  <a:pt x="15599" y="10230"/>
                  <a:pt x="15285" y="10230"/>
                </a:cubicBezTo>
                <a:lnTo>
                  <a:pt x="11888" y="10230"/>
                </a:lnTo>
                <a:cubicBezTo>
                  <a:pt x="11574" y="10230"/>
                  <a:pt x="11323" y="10484"/>
                  <a:pt x="11323" y="10795"/>
                </a:cubicBezTo>
                <a:cubicBezTo>
                  <a:pt x="11323" y="11109"/>
                  <a:pt x="11574" y="11362"/>
                  <a:pt x="11888" y="11362"/>
                </a:cubicBezTo>
                <a:lnTo>
                  <a:pt x="14152" y="11362"/>
                </a:lnTo>
                <a:cubicBezTo>
                  <a:pt x="14466" y="11362"/>
                  <a:pt x="14717" y="11616"/>
                  <a:pt x="14717" y="11927"/>
                </a:cubicBezTo>
                <a:cubicBezTo>
                  <a:pt x="14717" y="12241"/>
                  <a:pt x="14466" y="12494"/>
                  <a:pt x="14152" y="12494"/>
                </a:cubicBezTo>
                <a:lnTo>
                  <a:pt x="11888" y="12494"/>
                </a:lnTo>
                <a:cubicBezTo>
                  <a:pt x="11574" y="12494"/>
                  <a:pt x="11323" y="12748"/>
                  <a:pt x="11323" y="13059"/>
                </a:cubicBezTo>
                <a:cubicBezTo>
                  <a:pt x="11323" y="13373"/>
                  <a:pt x="11574" y="13627"/>
                  <a:pt x="11888" y="13627"/>
                </a:cubicBezTo>
                <a:lnTo>
                  <a:pt x="13020" y="13627"/>
                </a:lnTo>
                <a:cubicBezTo>
                  <a:pt x="13334" y="13627"/>
                  <a:pt x="13585" y="13880"/>
                  <a:pt x="13585" y="14191"/>
                </a:cubicBezTo>
                <a:cubicBezTo>
                  <a:pt x="13585" y="14505"/>
                  <a:pt x="13334" y="14759"/>
                  <a:pt x="13020" y="14759"/>
                </a:cubicBezTo>
                <a:lnTo>
                  <a:pt x="9197" y="14759"/>
                </a:lnTo>
                <a:cubicBezTo>
                  <a:pt x="8041" y="14759"/>
                  <a:pt x="6890" y="14572"/>
                  <a:pt x="5794" y="14207"/>
                </a:cubicBezTo>
                <a:lnTo>
                  <a:pt x="4529" y="13784"/>
                </a:lnTo>
                <a:lnTo>
                  <a:pt x="4529" y="7712"/>
                </a:lnTo>
                <a:lnTo>
                  <a:pt x="5686" y="7132"/>
                </a:lnTo>
                <a:cubicBezTo>
                  <a:pt x="6265" y="6842"/>
                  <a:pt x="6797" y="6459"/>
                  <a:pt x="7253" y="6003"/>
                </a:cubicBezTo>
                <a:lnTo>
                  <a:pt x="7289" y="5963"/>
                </a:lnTo>
                <a:cubicBezTo>
                  <a:pt x="8352" y="4901"/>
                  <a:pt x="8917" y="2654"/>
                  <a:pt x="9034" y="1132"/>
                </a:cubicBezTo>
                <a:close/>
                <a:moveTo>
                  <a:pt x="8491" y="0"/>
                </a:moveTo>
                <a:cubicBezTo>
                  <a:pt x="8177" y="0"/>
                  <a:pt x="7926" y="254"/>
                  <a:pt x="7926" y="568"/>
                </a:cubicBezTo>
                <a:cubicBezTo>
                  <a:pt x="7926" y="1887"/>
                  <a:pt x="7380" y="4276"/>
                  <a:pt x="6492" y="5166"/>
                </a:cubicBezTo>
                <a:lnTo>
                  <a:pt x="6456" y="5203"/>
                </a:lnTo>
                <a:cubicBezTo>
                  <a:pt x="6081" y="5574"/>
                  <a:pt x="5652" y="5885"/>
                  <a:pt x="5181" y="6120"/>
                </a:cubicBezTo>
                <a:lnTo>
                  <a:pt x="4529" y="6444"/>
                </a:lnTo>
                <a:lnTo>
                  <a:pt x="4529" y="6229"/>
                </a:lnTo>
                <a:cubicBezTo>
                  <a:pt x="4529" y="5915"/>
                  <a:pt x="4276" y="5661"/>
                  <a:pt x="3962" y="5661"/>
                </a:cubicBezTo>
                <a:lnTo>
                  <a:pt x="565" y="5661"/>
                </a:lnTo>
                <a:cubicBezTo>
                  <a:pt x="251" y="5661"/>
                  <a:pt x="0" y="5915"/>
                  <a:pt x="0" y="6229"/>
                </a:cubicBezTo>
                <a:lnTo>
                  <a:pt x="0" y="15324"/>
                </a:lnTo>
                <a:cubicBezTo>
                  <a:pt x="0" y="15638"/>
                  <a:pt x="251" y="15891"/>
                  <a:pt x="565" y="15891"/>
                </a:cubicBezTo>
                <a:lnTo>
                  <a:pt x="3962" y="15891"/>
                </a:lnTo>
                <a:cubicBezTo>
                  <a:pt x="4276" y="15891"/>
                  <a:pt x="4529" y="15638"/>
                  <a:pt x="4529" y="15324"/>
                </a:cubicBezTo>
                <a:lnTo>
                  <a:pt x="4529" y="14976"/>
                </a:lnTo>
                <a:lnTo>
                  <a:pt x="5435" y="15278"/>
                </a:lnTo>
                <a:cubicBezTo>
                  <a:pt x="6649" y="15683"/>
                  <a:pt x="7917" y="15888"/>
                  <a:pt x="9197" y="15888"/>
                </a:cubicBezTo>
                <a:lnTo>
                  <a:pt x="13020" y="15888"/>
                </a:lnTo>
                <a:cubicBezTo>
                  <a:pt x="14219" y="15888"/>
                  <a:pt x="15040" y="14681"/>
                  <a:pt x="14599" y="13566"/>
                </a:cubicBezTo>
                <a:cubicBezTo>
                  <a:pt x="15577" y="13298"/>
                  <a:pt x="16106" y="12241"/>
                  <a:pt x="15731" y="11302"/>
                </a:cubicBezTo>
                <a:cubicBezTo>
                  <a:pt x="16468" y="11100"/>
                  <a:pt x="16981" y="10429"/>
                  <a:pt x="16984" y="9662"/>
                </a:cubicBezTo>
                <a:cubicBezTo>
                  <a:pt x="16981" y="9233"/>
                  <a:pt x="16824" y="8823"/>
                  <a:pt x="16541" y="8503"/>
                </a:cubicBezTo>
                <a:cubicBezTo>
                  <a:pt x="16994" y="8005"/>
                  <a:pt x="17108" y="7289"/>
                  <a:pt x="16837" y="6673"/>
                </a:cubicBezTo>
                <a:cubicBezTo>
                  <a:pt x="16565" y="6060"/>
                  <a:pt x="15958" y="5661"/>
                  <a:pt x="15285" y="5661"/>
                </a:cubicBezTo>
                <a:lnTo>
                  <a:pt x="10635" y="5661"/>
                </a:lnTo>
                <a:cubicBezTo>
                  <a:pt x="11109" y="4577"/>
                  <a:pt x="11323" y="3104"/>
                  <a:pt x="11323" y="2364"/>
                </a:cubicBezTo>
                <a:cubicBezTo>
                  <a:pt x="11320" y="1060"/>
                  <a:pt x="10263" y="3"/>
                  <a:pt x="895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</a:endParaRPr>
          </a:p>
        </p:txBody>
      </p:sp>
      <p:grpSp>
        <p:nvGrpSpPr>
          <p:cNvPr id="259" name="Google Shape;259;p21"/>
          <p:cNvGrpSpPr/>
          <p:nvPr/>
        </p:nvGrpSpPr>
        <p:grpSpPr>
          <a:xfrm>
            <a:off x="4395883" y="3817825"/>
            <a:ext cx="352230" cy="348542"/>
            <a:chOff x="1049375" y="2318350"/>
            <a:chExt cx="298525" cy="295400"/>
          </a:xfrm>
        </p:grpSpPr>
        <p:sp>
          <p:nvSpPr>
            <p:cNvPr id="260" name="Google Shape;260;p21"/>
            <p:cNvSpPr/>
            <p:nvPr/>
          </p:nvSpPr>
          <p:spPr>
            <a:xfrm>
              <a:off x="1101350" y="2492325"/>
              <a:ext cx="70125" cy="50525"/>
            </a:xfrm>
            <a:custGeom>
              <a:rect b="b" l="l" r="r" t="t"/>
              <a:pathLst>
                <a:path extrusionOk="0" h="2021" w="2805">
                  <a:moveTo>
                    <a:pt x="2473" y="0"/>
                  </a:moveTo>
                  <a:cubicBezTo>
                    <a:pt x="2377" y="0"/>
                    <a:pt x="2273" y="32"/>
                    <a:pt x="2206" y="99"/>
                  </a:cubicBezTo>
                  <a:lnTo>
                    <a:pt x="1072" y="1233"/>
                  </a:lnTo>
                  <a:lnTo>
                    <a:pt x="599" y="761"/>
                  </a:lnTo>
                  <a:cubicBezTo>
                    <a:pt x="536" y="713"/>
                    <a:pt x="449" y="690"/>
                    <a:pt x="363" y="690"/>
                  </a:cubicBezTo>
                  <a:cubicBezTo>
                    <a:pt x="276" y="690"/>
                    <a:pt x="189" y="713"/>
                    <a:pt x="126" y="761"/>
                  </a:cubicBezTo>
                  <a:cubicBezTo>
                    <a:pt x="0" y="887"/>
                    <a:pt x="0" y="1139"/>
                    <a:pt x="126" y="1233"/>
                  </a:cubicBezTo>
                  <a:lnTo>
                    <a:pt x="820" y="1958"/>
                  </a:lnTo>
                  <a:cubicBezTo>
                    <a:pt x="914" y="2021"/>
                    <a:pt x="977" y="2021"/>
                    <a:pt x="1072" y="2021"/>
                  </a:cubicBezTo>
                  <a:cubicBezTo>
                    <a:pt x="1135" y="2021"/>
                    <a:pt x="1261" y="1989"/>
                    <a:pt x="1292" y="1926"/>
                  </a:cubicBezTo>
                  <a:lnTo>
                    <a:pt x="2678" y="540"/>
                  </a:lnTo>
                  <a:cubicBezTo>
                    <a:pt x="2804" y="414"/>
                    <a:pt x="2804" y="162"/>
                    <a:pt x="2678" y="68"/>
                  </a:cubicBezTo>
                  <a:cubicBezTo>
                    <a:pt x="2634" y="24"/>
                    <a:pt x="2557" y="0"/>
                    <a:pt x="24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21"/>
            <p:cNvSpPr/>
            <p:nvPr/>
          </p:nvSpPr>
          <p:spPr>
            <a:xfrm>
              <a:off x="1101350" y="2440525"/>
              <a:ext cx="70125" cy="51150"/>
            </a:xfrm>
            <a:custGeom>
              <a:rect b="b" l="l" r="r" t="t"/>
              <a:pathLst>
                <a:path extrusionOk="0" h="2046" w="2805">
                  <a:moveTo>
                    <a:pt x="2469" y="1"/>
                  </a:moveTo>
                  <a:cubicBezTo>
                    <a:pt x="2374" y="1"/>
                    <a:pt x="2272" y="40"/>
                    <a:pt x="2206" y="123"/>
                  </a:cubicBezTo>
                  <a:lnTo>
                    <a:pt x="1072" y="1257"/>
                  </a:lnTo>
                  <a:lnTo>
                    <a:pt x="599" y="785"/>
                  </a:lnTo>
                  <a:cubicBezTo>
                    <a:pt x="536" y="738"/>
                    <a:pt x="449" y="714"/>
                    <a:pt x="363" y="714"/>
                  </a:cubicBezTo>
                  <a:cubicBezTo>
                    <a:pt x="276" y="714"/>
                    <a:pt x="189" y="738"/>
                    <a:pt x="126" y="785"/>
                  </a:cubicBezTo>
                  <a:cubicBezTo>
                    <a:pt x="0" y="911"/>
                    <a:pt x="0" y="1163"/>
                    <a:pt x="126" y="1257"/>
                  </a:cubicBezTo>
                  <a:lnTo>
                    <a:pt x="820" y="1982"/>
                  </a:lnTo>
                  <a:cubicBezTo>
                    <a:pt x="914" y="2045"/>
                    <a:pt x="977" y="2045"/>
                    <a:pt x="1072" y="2045"/>
                  </a:cubicBezTo>
                  <a:cubicBezTo>
                    <a:pt x="1135" y="2045"/>
                    <a:pt x="1261" y="2014"/>
                    <a:pt x="1292" y="1951"/>
                  </a:cubicBezTo>
                  <a:lnTo>
                    <a:pt x="2678" y="564"/>
                  </a:lnTo>
                  <a:cubicBezTo>
                    <a:pt x="2804" y="438"/>
                    <a:pt x="2804" y="186"/>
                    <a:pt x="2678" y="92"/>
                  </a:cubicBezTo>
                  <a:cubicBezTo>
                    <a:pt x="2634" y="32"/>
                    <a:pt x="2554" y="1"/>
                    <a:pt x="24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21"/>
            <p:cNvSpPr/>
            <p:nvPr/>
          </p:nvSpPr>
          <p:spPr>
            <a:xfrm>
              <a:off x="1101350" y="2388550"/>
              <a:ext cx="70125" cy="51125"/>
            </a:xfrm>
            <a:custGeom>
              <a:rect b="b" l="l" r="r" t="t"/>
              <a:pathLst>
                <a:path extrusionOk="0" h="2045" w="2805">
                  <a:moveTo>
                    <a:pt x="2469" y="1"/>
                  </a:moveTo>
                  <a:cubicBezTo>
                    <a:pt x="2374" y="1"/>
                    <a:pt x="2272" y="40"/>
                    <a:pt x="2206" y="123"/>
                  </a:cubicBezTo>
                  <a:lnTo>
                    <a:pt x="1072" y="1257"/>
                  </a:lnTo>
                  <a:lnTo>
                    <a:pt x="599" y="785"/>
                  </a:lnTo>
                  <a:cubicBezTo>
                    <a:pt x="536" y="722"/>
                    <a:pt x="449" y="690"/>
                    <a:pt x="363" y="690"/>
                  </a:cubicBezTo>
                  <a:cubicBezTo>
                    <a:pt x="276" y="690"/>
                    <a:pt x="189" y="722"/>
                    <a:pt x="126" y="785"/>
                  </a:cubicBezTo>
                  <a:cubicBezTo>
                    <a:pt x="0" y="911"/>
                    <a:pt x="0" y="1131"/>
                    <a:pt x="126" y="1257"/>
                  </a:cubicBezTo>
                  <a:lnTo>
                    <a:pt x="820" y="1982"/>
                  </a:lnTo>
                  <a:cubicBezTo>
                    <a:pt x="914" y="2045"/>
                    <a:pt x="977" y="2045"/>
                    <a:pt x="1072" y="2045"/>
                  </a:cubicBezTo>
                  <a:cubicBezTo>
                    <a:pt x="1135" y="2045"/>
                    <a:pt x="1261" y="2013"/>
                    <a:pt x="1292" y="1919"/>
                  </a:cubicBezTo>
                  <a:lnTo>
                    <a:pt x="2678" y="532"/>
                  </a:lnTo>
                  <a:cubicBezTo>
                    <a:pt x="2804" y="438"/>
                    <a:pt x="2804" y="186"/>
                    <a:pt x="2678" y="91"/>
                  </a:cubicBezTo>
                  <a:cubicBezTo>
                    <a:pt x="2634" y="32"/>
                    <a:pt x="2554" y="1"/>
                    <a:pt x="24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21"/>
            <p:cNvSpPr/>
            <p:nvPr/>
          </p:nvSpPr>
          <p:spPr>
            <a:xfrm>
              <a:off x="1049375" y="2318350"/>
              <a:ext cx="298525" cy="295400"/>
            </a:xfrm>
            <a:custGeom>
              <a:rect b="b" l="l" r="r" t="t"/>
              <a:pathLst>
                <a:path extrusionOk="0" h="11816" w="11941">
                  <a:moveTo>
                    <a:pt x="6963" y="1198"/>
                  </a:moveTo>
                  <a:lnTo>
                    <a:pt x="7876" y="2143"/>
                  </a:lnTo>
                  <a:lnTo>
                    <a:pt x="6963" y="2143"/>
                  </a:lnTo>
                  <a:lnTo>
                    <a:pt x="6963" y="1198"/>
                  </a:lnTo>
                  <a:close/>
                  <a:moveTo>
                    <a:pt x="10286" y="3498"/>
                  </a:moveTo>
                  <a:cubicBezTo>
                    <a:pt x="10373" y="3498"/>
                    <a:pt x="10460" y="3530"/>
                    <a:pt x="10523" y="3593"/>
                  </a:cubicBezTo>
                  <a:lnTo>
                    <a:pt x="10995" y="4065"/>
                  </a:lnTo>
                  <a:cubicBezTo>
                    <a:pt x="11184" y="4223"/>
                    <a:pt x="11184" y="4475"/>
                    <a:pt x="11027" y="4569"/>
                  </a:cubicBezTo>
                  <a:lnTo>
                    <a:pt x="10806" y="4821"/>
                  </a:lnTo>
                  <a:lnTo>
                    <a:pt x="9798" y="3845"/>
                  </a:lnTo>
                  <a:lnTo>
                    <a:pt x="10050" y="3593"/>
                  </a:lnTo>
                  <a:cubicBezTo>
                    <a:pt x="10113" y="3530"/>
                    <a:pt x="10200" y="3498"/>
                    <a:pt x="10286" y="3498"/>
                  </a:cubicBezTo>
                  <a:close/>
                  <a:moveTo>
                    <a:pt x="9294" y="4349"/>
                  </a:moveTo>
                  <a:lnTo>
                    <a:pt x="10271" y="5325"/>
                  </a:lnTo>
                  <a:lnTo>
                    <a:pt x="7845" y="7783"/>
                  </a:lnTo>
                  <a:lnTo>
                    <a:pt x="6868" y="6774"/>
                  </a:lnTo>
                  <a:lnTo>
                    <a:pt x="9294" y="4349"/>
                  </a:lnTo>
                  <a:close/>
                  <a:moveTo>
                    <a:pt x="6585" y="7499"/>
                  </a:moveTo>
                  <a:lnTo>
                    <a:pt x="7183" y="8098"/>
                  </a:lnTo>
                  <a:lnTo>
                    <a:pt x="6427" y="8255"/>
                  </a:lnTo>
                  <a:lnTo>
                    <a:pt x="6585" y="7499"/>
                  </a:lnTo>
                  <a:close/>
                  <a:moveTo>
                    <a:pt x="6994" y="10398"/>
                  </a:moveTo>
                  <a:lnTo>
                    <a:pt x="6994" y="10776"/>
                  </a:lnTo>
                  <a:cubicBezTo>
                    <a:pt x="6994" y="10870"/>
                    <a:pt x="7057" y="10996"/>
                    <a:pt x="7089" y="11122"/>
                  </a:cubicBezTo>
                  <a:lnTo>
                    <a:pt x="1071" y="11122"/>
                  </a:lnTo>
                  <a:cubicBezTo>
                    <a:pt x="882" y="11122"/>
                    <a:pt x="693" y="10965"/>
                    <a:pt x="693" y="10776"/>
                  </a:cubicBezTo>
                  <a:lnTo>
                    <a:pt x="693" y="10398"/>
                  </a:lnTo>
                  <a:close/>
                  <a:moveTo>
                    <a:pt x="6270" y="663"/>
                  </a:moveTo>
                  <a:lnTo>
                    <a:pt x="6270" y="2458"/>
                  </a:lnTo>
                  <a:cubicBezTo>
                    <a:pt x="6270" y="2647"/>
                    <a:pt x="6427" y="2805"/>
                    <a:pt x="6616" y="2805"/>
                  </a:cubicBezTo>
                  <a:lnTo>
                    <a:pt x="8349" y="2805"/>
                  </a:lnTo>
                  <a:lnTo>
                    <a:pt x="8349" y="4286"/>
                  </a:lnTo>
                  <a:lnTo>
                    <a:pt x="6112" y="6554"/>
                  </a:lnTo>
                  <a:cubicBezTo>
                    <a:pt x="6081" y="6585"/>
                    <a:pt x="6018" y="6680"/>
                    <a:pt x="6018" y="6711"/>
                  </a:cubicBezTo>
                  <a:lnTo>
                    <a:pt x="5608" y="8633"/>
                  </a:lnTo>
                  <a:cubicBezTo>
                    <a:pt x="5545" y="8759"/>
                    <a:pt x="5608" y="8885"/>
                    <a:pt x="5671" y="8948"/>
                  </a:cubicBezTo>
                  <a:cubicBezTo>
                    <a:pt x="5742" y="9019"/>
                    <a:pt x="5813" y="9055"/>
                    <a:pt x="5897" y="9055"/>
                  </a:cubicBezTo>
                  <a:cubicBezTo>
                    <a:pt x="5925" y="9055"/>
                    <a:pt x="5955" y="9051"/>
                    <a:pt x="5986" y="9043"/>
                  </a:cubicBezTo>
                  <a:lnTo>
                    <a:pt x="7908" y="8602"/>
                  </a:lnTo>
                  <a:cubicBezTo>
                    <a:pt x="8002" y="8602"/>
                    <a:pt x="8034" y="8570"/>
                    <a:pt x="8065" y="8507"/>
                  </a:cubicBezTo>
                  <a:lnTo>
                    <a:pt x="8349" y="8255"/>
                  </a:lnTo>
                  <a:lnTo>
                    <a:pt x="8349" y="10807"/>
                  </a:lnTo>
                  <a:lnTo>
                    <a:pt x="8380" y="10807"/>
                  </a:lnTo>
                  <a:cubicBezTo>
                    <a:pt x="8380" y="10996"/>
                    <a:pt x="8223" y="11154"/>
                    <a:pt x="8034" y="11154"/>
                  </a:cubicBezTo>
                  <a:cubicBezTo>
                    <a:pt x="7845" y="11154"/>
                    <a:pt x="7687" y="10996"/>
                    <a:pt x="7687" y="10807"/>
                  </a:cubicBezTo>
                  <a:lnTo>
                    <a:pt x="7687" y="10083"/>
                  </a:lnTo>
                  <a:cubicBezTo>
                    <a:pt x="7687" y="9893"/>
                    <a:pt x="7530" y="9736"/>
                    <a:pt x="7309" y="9736"/>
                  </a:cubicBezTo>
                  <a:lnTo>
                    <a:pt x="1386" y="9736"/>
                  </a:lnTo>
                  <a:lnTo>
                    <a:pt x="1386" y="663"/>
                  </a:lnTo>
                  <a:close/>
                  <a:moveTo>
                    <a:pt x="1071" y="1"/>
                  </a:moveTo>
                  <a:cubicBezTo>
                    <a:pt x="882" y="1"/>
                    <a:pt x="693" y="158"/>
                    <a:pt x="693" y="379"/>
                  </a:cubicBezTo>
                  <a:lnTo>
                    <a:pt x="693" y="9736"/>
                  </a:lnTo>
                  <a:lnTo>
                    <a:pt x="347" y="9736"/>
                  </a:lnTo>
                  <a:cubicBezTo>
                    <a:pt x="158" y="9736"/>
                    <a:pt x="0" y="9893"/>
                    <a:pt x="0" y="10083"/>
                  </a:cubicBezTo>
                  <a:lnTo>
                    <a:pt x="0" y="10807"/>
                  </a:lnTo>
                  <a:cubicBezTo>
                    <a:pt x="0" y="11406"/>
                    <a:pt x="473" y="11815"/>
                    <a:pt x="1008" y="11815"/>
                  </a:cubicBezTo>
                  <a:lnTo>
                    <a:pt x="8002" y="11815"/>
                  </a:lnTo>
                  <a:cubicBezTo>
                    <a:pt x="8569" y="11815"/>
                    <a:pt x="9011" y="11343"/>
                    <a:pt x="9011" y="10807"/>
                  </a:cubicBezTo>
                  <a:lnTo>
                    <a:pt x="9011" y="7562"/>
                  </a:lnTo>
                  <a:lnTo>
                    <a:pt x="11499" y="5105"/>
                  </a:lnTo>
                  <a:cubicBezTo>
                    <a:pt x="11940" y="4664"/>
                    <a:pt x="11940" y="4034"/>
                    <a:pt x="11531" y="3593"/>
                  </a:cubicBezTo>
                  <a:lnTo>
                    <a:pt x="11058" y="3120"/>
                  </a:lnTo>
                  <a:cubicBezTo>
                    <a:pt x="10869" y="2931"/>
                    <a:pt x="10609" y="2836"/>
                    <a:pt x="10346" y="2836"/>
                  </a:cubicBezTo>
                  <a:cubicBezTo>
                    <a:pt x="10082" y="2836"/>
                    <a:pt x="9814" y="2931"/>
                    <a:pt x="9609" y="3120"/>
                  </a:cubicBezTo>
                  <a:lnTo>
                    <a:pt x="9105" y="3624"/>
                  </a:lnTo>
                  <a:lnTo>
                    <a:pt x="9105" y="2490"/>
                  </a:lnTo>
                  <a:cubicBezTo>
                    <a:pt x="9105" y="2427"/>
                    <a:pt x="9074" y="2332"/>
                    <a:pt x="8979" y="2269"/>
                  </a:cubicBezTo>
                  <a:lnTo>
                    <a:pt x="6900" y="127"/>
                  </a:lnTo>
                  <a:cubicBezTo>
                    <a:pt x="6805" y="64"/>
                    <a:pt x="6742" y="1"/>
                    <a:pt x="66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4" name="Google Shape;264;p21"/>
          <p:cNvGrpSpPr/>
          <p:nvPr/>
        </p:nvGrpSpPr>
        <p:grpSpPr>
          <a:xfrm>
            <a:off x="3265061" y="2678501"/>
            <a:ext cx="340168" cy="340186"/>
            <a:chOff x="1487200" y="2021475"/>
            <a:chExt cx="483125" cy="483150"/>
          </a:xfrm>
        </p:grpSpPr>
        <p:sp>
          <p:nvSpPr>
            <p:cNvPr id="265" name="Google Shape;265;p21"/>
            <p:cNvSpPr/>
            <p:nvPr/>
          </p:nvSpPr>
          <p:spPr>
            <a:xfrm>
              <a:off x="1487200" y="2021475"/>
              <a:ext cx="483125" cy="483150"/>
            </a:xfrm>
            <a:custGeom>
              <a:rect b="b" l="l" r="r" t="t"/>
              <a:pathLst>
                <a:path extrusionOk="0" h="19326" w="19325">
                  <a:moveTo>
                    <a:pt x="17628" y="1133"/>
                  </a:moveTo>
                  <a:cubicBezTo>
                    <a:pt x="17939" y="1133"/>
                    <a:pt x="18192" y="1386"/>
                    <a:pt x="18192" y="1701"/>
                  </a:cubicBezTo>
                  <a:lnTo>
                    <a:pt x="18192" y="14796"/>
                  </a:lnTo>
                  <a:lnTo>
                    <a:pt x="1132" y="14796"/>
                  </a:lnTo>
                  <a:lnTo>
                    <a:pt x="1132" y="1701"/>
                  </a:lnTo>
                  <a:cubicBezTo>
                    <a:pt x="1132" y="1386"/>
                    <a:pt x="1386" y="1133"/>
                    <a:pt x="1700" y="1133"/>
                  </a:cubicBezTo>
                  <a:close/>
                  <a:moveTo>
                    <a:pt x="18192" y="15928"/>
                  </a:moveTo>
                  <a:lnTo>
                    <a:pt x="18192" y="17628"/>
                  </a:lnTo>
                  <a:cubicBezTo>
                    <a:pt x="18192" y="17939"/>
                    <a:pt x="17939" y="18193"/>
                    <a:pt x="17628" y="18193"/>
                  </a:cubicBezTo>
                  <a:lnTo>
                    <a:pt x="1700" y="18193"/>
                  </a:lnTo>
                  <a:cubicBezTo>
                    <a:pt x="1386" y="18193"/>
                    <a:pt x="1132" y="17939"/>
                    <a:pt x="1132" y="17628"/>
                  </a:cubicBezTo>
                  <a:lnTo>
                    <a:pt x="1132" y="15928"/>
                  </a:lnTo>
                  <a:close/>
                  <a:moveTo>
                    <a:pt x="1700" y="1"/>
                  </a:moveTo>
                  <a:cubicBezTo>
                    <a:pt x="761" y="1"/>
                    <a:pt x="0" y="761"/>
                    <a:pt x="0" y="1701"/>
                  </a:cubicBezTo>
                  <a:lnTo>
                    <a:pt x="0" y="17628"/>
                  </a:lnTo>
                  <a:cubicBezTo>
                    <a:pt x="0" y="18564"/>
                    <a:pt x="761" y="19325"/>
                    <a:pt x="1700" y="19325"/>
                  </a:cubicBezTo>
                  <a:lnTo>
                    <a:pt x="17628" y="19325"/>
                  </a:lnTo>
                  <a:cubicBezTo>
                    <a:pt x="18564" y="19325"/>
                    <a:pt x="19325" y="18564"/>
                    <a:pt x="19325" y="17628"/>
                  </a:cubicBezTo>
                  <a:lnTo>
                    <a:pt x="19325" y="1701"/>
                  </a:lnTo>
                  <a:cubicBezTo>
                    <a:pt x="19325" y="761"/>
                    <a:pt x="18564" y="1"/>
                    <a:pt x="176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66" name="Google Shape;266;p21"/>
            <p:cNvSpPr/>
            <p:nvPr/>
          </p:nvSpPr>
          <p:spPr>
            <a:xfrm>
              <a:off x="1573100" y="2078100"/>
              <a:ext cx="84875" cy="284000"/>
            </a:xfrm>
            <a:custGeom>
              <a:rect b="b" l="l" r="r" t="t"/>
              <a:pathLst>
                <a:path extrusionOk="0" h="11360" w="3395">
                  <a:moveTo>
                    <a:pt x="1697" y="6833"/>
                  </a:moveTo>
                  <a:cubicBezTo>
                    <a:pt x="2201" y="6833"/>
                    <a:pt x="2455" y="7440"/>
                    <a:pt x="2099" y="7799"/>
                  </a:cubicBezTo>
                  <a:cubicBezTo>
                    <a:pt x="1983" y="7914"/>
                    <a:pt x="1841" y="7966"/>
                    <a:pt x="1702" y="7966"/>
                  </a:cubicBezTo>
                  <a:cubicBezTo>
                    <a:pt x="1411" y="7966"/>
                    <a:pt x="1133" y="7739"/>
                    <a:pt x="1133" y="7398"/>
                  </a:cubicBezTo>
                  <a:cubicBezTo>
                    <a:pt x="1133" y="7084"/>
                    <a:pt x="1383" y="6833"/>
                    <a:pt x="1697" y="6833"/>
                  </a:cubicBezTo>
                  <a:close/>
                  <a:moveTo>
                    <a:pt x="1697" y="0"/>
                  </a:moveTo>
                  <a:cubicBezTo>
                    <a:pt x="1383" y="0"/>
                    <a:pt x="1133" y="254"/>
                    <a:pt x="1133" y="568"/>
                  </a:cubicBezTo>
                  <a:lnTo>
                    <a:pt x="1133" y="5798"/>
                  </a:lnTo>
                  <a:cubicBezTo>
                    <a:pt x="453" y="6036"/>
                    <a:pt x="0" y="6679"/>
                    <a:pt x="0" y="7398"/>
                  </a:cubicBezTo>
                  <a:cubicBezTo>
                    <a:pt x="0" y="8116"/>
                    <a:pt x="453" y="8760"/>
                    <a:pt x="1133" y="8998"/>
                  </a:cubicBezTo>
                  <a:lnTo>
                    <a:pt x="1133" y="10795"/>
                  </a:lnTo>
                  <a:cubicBezTo>
                    <a:pt x="1133" y="11109"/>
                    <a:pt x="1383" y="11359"/>
                    <a:pt x="1697" y="11359"/>
                  </a:cubicBezTo>
                  <a:cubicBezTo>
                    <a:pt x="2011" y="11359"/>
                    <a:pt x="2265" y="11109"/>
                    <a:pt x="2265" y="10795"/>
                  </a:cubicBezTo>
                  <a:lnTo>
                    <a:pt x="2265" y="8998"/>
                  </a:lnTo>
                  <a:cubicBezTo>
                    <a:pt x="2941" y="8760"/>
                    <a:pt x="3394" y="8116"/>
                    <a:pt x="3394" y="7398"/>
                  </a:cubicBezTo>
                  <a:cubicBezTo>
                    <a:pt x="3394" y="6679"/>
                    <a:pt x="2941" y="6036"/>
                    <a:pt x="2265" y="5798"/>
                  </a:cubicBezTo>
                  <a:lnTo>
                    <a:pt x="2265" y="568"/>
                  </a:lnTo>
                  <a:cubicBezTo>
                    <a:pt x="2265" y="254"/>
                    <a:pt x="2011" y="0"/>
                    <a:pt x="16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67" name="Google Shape;267;p21"/>
            <p:cNvSpPr/>
            <p:nvPr/>
          </p:nvSpPr>
          <p:spPr>
            <a:xfrm>
              <a:off x="1686325" y="2078100"/>
              <a:ext cx="84875" cy="284000"/>
            </a:xfrm>
            <a:custGeom>
              <a:rect b="b" l="l" r="r" t="t"/>
              <a:pathLst>
                <a:path extrusionOk="0" h="11360" w="3395">
                  <a:moveTo>
                    <a:pt x="1697" y="3436"/>
                  </a:moveTo>
                  <a:cubicBezTo>
                    <a:pt x="2011" y="3436"/>
                    <a:pt x="2262" y="3687"/>
                    <a:pt x="2262" y="4001"/>
                  </a:cubicBezTo>
                  <a:cubicBezTo>
                    <a:pt x="2262" y="4315"/>
                    <a:pt x="2011" y="4569"/>
                    <a:pt x="1697" y="4569"/>
                  </a:cubicBezTo>
                  <a:cubicBezTo>
                    <a:pt x="1383" y="4569"/>
                    <a:pt x="1133" y="4315"/>
                    <a:pt x="1133" y="4001"/>
                  </a:cubicBezTo>
                  <a:cubicBezTo>
                    <a:pt x="1133" y="3687"/>
                    <a:pt x="1383" y="3436"/>
                    <a:pt x="1697" y="3436"/>
                  </a:cubicBezTo>
                  <a:close/>
                  <a:moveTo>
                    <a:pt x="1697" y="0"/>
                  </a:moveTo>
                  <a:cubicBezTo>
                    <a:pt x="1383" y="0"/>
                    <a:pt x="1133" y="254"/>
                    <a:pt x="1133" y="568"/>
                  </a:cubicBezTo>
                  <a:lnTo>
                    <a:pt x="1133" y="2401"/>
                  </a:lnTo>
                  <a:cubicBezTo>
                    <a:pt x="453" y="2639"/>
                    <a:pt x="0" y="3282"/>
                    <a:pt x="0" y="4001"/>
                  </a:cubicBezTo>
                  <a:cubicBezTo>
                    <a:pt x="0" y="4720"/>
                    <a:pt x="453" y="5363"/>
                    <a:pt x="1133" y="5601"/>
                  </a:cubicBezTo>
                  <a:lnTo>
                    <a:pt x="1133" y="10795"/>
                  </a:lnTo>
                  <a:cubicBezTo>
                    <a:pt x="1133" y="11109"/>
                    <a:pt x="1383" y="11359"/>
                    <a:pt x="1697" y="11359"/>
                  </a:cubicBezTo>
                  <a:cubicBezTo>
                    <a:pt x="2011" y="11359"/>
                    <a:pt x="2265" y="11109"/>
                    <a:pt x="2265" y="10795"/>
                  </a:cubicBezTo>
                  <a:lnTo>
                    <a:pt x="2265" y="5601"/>
                  </a:lnTo>
                  <a:cubicBezTo>
                    <a:pt x="2941" y="5363"/>
                    <a:pt x="3394" y="4720"/>
                    <a:pt x="3394" y="4001"/>
                  </a:cubicBezTo>
                  <a:cubicBezTo>
                    <a:pt x="3394" y="3282"/>
                    <a:pt x="2941" y="2639"/>
                    <a:pt x="2265" y="2401"/>
                  </a:cubicBezTo>
                  <a:lnTo>
                    <a:pt x="2265" y="568"/>
                  </a:lnTo>
                  <a:cubicBezTo>
                    <a:pt x="2265" y="254"/>
                    <a:pt x="2011" y="0"/>
                    <a:pt x="16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68" name="Google Shape;268;p21"/>
            <p:cNvSpPr/>
            <p:nvPr/>
          </p:nvSpPr>
          <p:spPr>
            <a:xfrm>
              <a:off x="1799550" y="2078100"/>
              <a:ext cx="84875" cy="284000"/>
            </a:xfrm>
            <a:custGeom>
              <a:rect b="b" l="l" r="r" t="t"/>
              <a:pathLst>
                <a:path extrusionOk="0" h="11360" w="3395">
                  <a:moveTo>
                    <a:pt x="1698" y="6833"/>
                  </a:moveTo>
                  <a:cubicBezTo>
                    <a:pt x="2202" y="6833"/>
                    <a:pt x="2455" y="7440"/>
                    <a:pt x="2099" y="7799"/>
                  </a:cubicBezTo>
                  <a:cubicBezTo>
                    <a:pt x="1983" y="7914"/>
                    <a:pt x="1841" y="7966"/>
                    <a:pt x="1703" y="7966"/>
                  </a:cubicBezTo>
                  <a:cubicBezTo>
                    <a:pt x="1411" y="7966"/>
                    <a:pt x="1133" y="7739"/>
                    <a:pt x="1133" y="7398"/>
                  </a:cubicBezTo>
                  <a:cubicBezTo>
                    <a:pt x="1133" y="7084"/>
                    <a:pt x="1384" y="6833"/>
                    <a:pt x="1698" y="6833"/>
                  </a:cubicBezTo>
                  <a:close/>
                  <a:moveTo>
                    <a:pt x="1698" y="0"/>
                  </a:moveTo>
                  <a:cubicBezTo>
                    <a:pt x="1384" y="0"/>
                    <a:pt x="1133" y="254"/>
                    <a:pt x="1133" y="568"/>
                  </a:cubicBezTo>
                  <a:lnTo>
                    <a:pt x="1133" y="5798"/>
                  </a:lnTo>
                  <a:cubicBezTo>
                    <a:pt x="454" y="6036"/>
                    <a:pt x="1" y="6679"/>
                    <a:pt x="1" y="7398"/>
                  </a:cubicBezTo>
                  <a:cubicBezTo>
                    <a:pt x="1" y="8116"/>
                    <a:pt x="454" y="8760"/>
                    <a:pt x="1133" y="8998"/>
                  </a:cubicBezTo>
                  <a:lnTo>
                    <a:pt x="1133" y="10795"/>
                  </a:lnTo>
                  <a:cubicBezTo>
                    <a:pt x="1133" y="11109"/>
                    <a:pt x="1384" y="11359"/>
                    <a:pt x="1698" y="11359"/>
                  </a:cubicBezTo>
                  <a:cubicBezTo>
                    <a:pt x="2012" y="11359"/>
                    <a:pt x="2265" y="11109"/>
                    <a:pt x="2265" y="10795"/>
                  </a:cubicBezTo>
                  <a:lnTo>
                    <a:pt x="2265" y="8998"/>
                  </a:lnTo>
                  <a:cubicBezTo>
                    <a:pt x="2942" y="8760"/>
                    <a:pt x="3394" y="8116"/>
                    <a:pt x="3394" y="7398"/>
                  </a:cubicBezTo>
                  <a:cubicBezTo>
                    <a:pt x="3394" y="6679"/>
                    <a:pt x="2942" y="6036"/>
                    <a:pt x="2265" y="5798"/>
                  </a:cubicBezTo>
                  <a:lnTo>
                    <a:pt x="2265" y="568"/>
                  </a:lnTo>
                  <a:cubicBezTo>
                    <a:pt x="2265" y="254"/>
                    <a:pt x="2012" y="0"/>
                    <a:pt x="16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269" name="Google Shape;269;p21"/>
          <p:cNvSpPr/>
          <p:nvPr/>
        </p:nvSpPr>
        <p:spPr>
          <a:xfrm>
            <a:off x="4351945" y="1437950"/>
            <a:ext cx="440106" cy="421373"/>
          </a:xfrm>
          <a:custGeom>
            <a:rect b="b" l="l" r="r" t="t"/>
            <a:pathLst>
              <a:path extrusionOk="0" h="11674" w="12193">
                <a:moveTo>
                  <a:pt x="9483" y="1174"/>
                </a:moveTo>
                <a:lnTo>
                  <a:pt x="9483" y="2308"/>
                </a:lnTo>
                <a:cubicBezTo>
                  <a:pt x="9483" y="2497"/>
                  <a:pt x="9641" y="2655"/>
                  <a:pt x="9830" y="2655"/>
                </a:cubicBezTo>
                <a:lnTo>
                  <a:pt x="10901" y="2655"/>
                </a:lnTo>
                <a:lnTo>
                  <a:pt x="9515" y="4041"/>
                </a:lnTo>
                <a:lnTo>
                  <a:pt x="8097" y="4041"/>
                </a:lnTo>
                <a:lnTo>
                  <a:pt x="8097" y="2560"/>
                </a:lnTo>
                <a:lnTo>
                  <a:pt x="9483" y="1174"/>
                </a:lnTo>
                <a:close/>
                <a:moveTo>
                  <a:pt x="4885" y="6181"/>
                </a:moveTo>
                <a:cubicBezTo>
                  <a:pt x="5033" y="6181"/>
                  <a:pt x="5183" y="6212"/>
                  <a:pt x="5325" y="6278"/>
                </a:cubicBezTo>
                <a:lnTo>
                  <a:pt x="4600" y="7003"/>
                </a:lnTo>
                <a:cubicBezTo>
                  <a:pt x="4474" y="7129"/>
                  <a:pt x="4474" y="7349"/>
                  <a:pt x="4600" y="7475"/>
                </a:cubicBezTo>
                <a:cubicBezTo>
                  <a:pt x="4663" y="7538"/>
                  <a:pt x="4750" y="7570"/>
                  <a:pt x="4836" y="7570"/>
                </a:cubicBezTo>
                <a:cubicBezTo>
                  <a:pt x="4923" y="7570"/>
                  <a:pt x="5010" y="7538"/>
                  <a:pt x="5073" y="7475"/>
                </a:cubicBezTo>
                <a:lnTo>
                  <a:pt x="5797" y="6751"/>
                </a:lnTo>
                <a:lnTo>
                  <a:pt x="5797" y="6751"/>
                </a:lnTo>
                <a:cubicBezTo>
                  <a:pt x="5986" y="7160"/>
                  <a:pt x="5892" y="7633"/>
                  <a:pt x="5577" y="7948"/>
                </a:cubicBezTo>
                <a:cubicBezTo>
                  <a:pt x="5388" y="8137"/>
                  <a:pt x="5128" y="8231"/>
                  <a:pt x="4864" y="8231"/>
                </a:cubicBezTo>
                <a:cubicBezTo>
                  <a:pt x="4600" y="8231"/>
                  <a:pt x="4332" y="8137"/>
                  <a:pt x="4127" y="7948"/>
                </a:cubicBezTo>
                <a:cubicBezTo>
                  <a:pt x="3749" y="7538"/>
                  <a:pt x="3749" y="6877"/>
                  <a:pt x="4127" y="6499"/>
                </a:cubicBezTo>
                <a:cubicBezTo>
                  <a:pt x="4333" y="6293"/>
                  <a:pt x="4606" y="6181"/>
                  <a:pt x="4885" y="6181"/>
                </a:cubicBezTo>
                <a:close/>
                <a:moveTo>
                  <a:pt x="4897" y="4831"/>
                </a:moveTo>
                <a:cubicBezTo>
                  <a:pt x="5396" y="4831"/>
                  <a:pt x="5890" y="4990"/>
                  <a:pt x="6301" y="5301"/>
                </a:cubicBezTo>
                <a:lnTo>
                  <a:pt x="5829" y="5774"/>
                </a:lnTo>
                <a:cubicBezTo>
                  <a:pt x="5553" y="5590"/>
                  <a:pt x="5233" y="5499"/>
                  <a:pt x="4911" y="5499"/>
                </a:cubicBezTo>
                <a:cubicBezTo>
                  <a:pt x="4460" y="5499"/>
                  <a:pt x="4004" y="5677"/>
                  <a:pt x="3655" y="6026"/>
                </a:cubicBezTo>
                <a:cubicBezTo>
                  <a:pt x="2993" y="6688"/>
                  <a:pt x="2993" y="7790"/>
                  <a:pt x="3655" y="8420"/>
                </a:cubicBezTo>
                <a:cubicBezTo>
                  <a:pt x="3986" y="8751"/>
                  <a:pt x="4427" y="8917"/>
                  <a:pt x="4864" y="8917"/>
                </a:cubicBezTo>
                <a:cubicBezTo>
                  <a:pt x="5301" y="8917"/>
                  <a:pt x="5734" y="8751"/>
                  <a:pt x="6049" y="8420"/>
                </a:cubicBezTo>
                <a:cubicBezTo>
                  <a:pt x="6648" y="7822"/>
                  <a:pt x="6742" y="6908"/>
                  <a:pt x="6301" y="6246"/>
                </a:cubicBezTo>
                <a:lnTo>
                  <a:pt x="6774" y="5774"/>
                </a:lnTo>
                <a:lnTo>
                  <a:pt x="6774" y="5774"/>
                </a:lnTo>
                <a:cubicBezTo>
                  <a:pt x="7467" y="6719"/>
                  <a:pt x="7404" y="8074"/>
                  <a:pt x="6585" y="8924"/>
                </a:cubicBezTo>
                <a:cubicBezTo>
                  <a:pt x="6112" y="9397"/>
                  <a:pt x="5498" y="9633"/>
                  <a:pt x="4883" y="9633"/>
                </a:cubicBezTo>
                <a:cubicBezTo>
                  <a:pt x="4269" y="9633"/>
                  <a:pt x="3655" y="9397"/>
                  <a:pt x="3182" y="8924"/>
                </a:cubicBezTo>
                <a:cubicBezTo>
                  <a:pt x="2237" y="7979"/>
                  <a:pt x="2237" y="6499"/>
                  <a:pt x="3182" y="5553"/>
                </a:cubicBezTo>
                <a:cubicBezTo>
                  <a:pt x="3667" y="5068"/>
                  <a:pt x="4286" y="4831"/>
                  <a:pt x="4897" y="4831"/>
                </a:cubicBezTo>
                <a:close/>
                <a:moveTo>
                  <a:pt x="4873" y="3463"/>
                </a:moveTo>
                <a:cubicBezTo>
                  <a:pt x="5728" y="3463"/>
                  <a:pt x="6583" y="3748"/>
                  <a:pt x="7278" y="4325"/>
                </a:cubicBezTo>
                <a:lnTo>
                  <a:pt x="6805" y="4797"/>
                </a:lnTo>
                <a:cubicBezTo>
                  <a:pt x="6228" y="4353"/>
                  <a:pt x="5533" y="4125"/>
                  <a:pt x="4844" y="4125"/>
                </a:cubicBezTo>
                <a:cubicBezTo>
                  <a:pt x="4065" y="4125"/>
                  <a:pt x="3294" y="4416"/>
                  <a:pt x="2710" y="5018"/>
                </a:cubicBezTo>
                <a:cubicBezTo>
                  <a:pt x="1481" y="6246"/>
                  <a:pt x="1481" y="8168"/>
                  <a:pt x="2710" y="9397"/>
                </a:cubicBezTo>
                <a:cubicBezTo>
                  <a:pt x="3324" y="10011"/>
                  <a:pt x="4112" y="10318"/>
                  <a:pt x="4899" y="10318"/>
                </a:cubicBezTo>
                <a:cubicBezTo>
                  <a:pt x="5687" y="10318"/>
                  <a:pt x="6474" y="10011"/>
                  <a:pt x="7089" y="9397"/>
                </a:cubicBezTo>
                <a:cubicBezTo>
                  <a:pt x="8223" y="8263"/>
                  <a:pt x="8255" y="6467"/>
                  <a:pt x="7309" y="5301"/>
                </a:cubicBezTo>
                <a:lnTo>
                  <a:pt x="7782" y="4829"/>
                </a:lnTo>
                <a:lnTo>
                  <a:pt x="7782" y="4829"/>
                </a:lnTo>
                <a:cubicBezTo>
                  <a:pt x="8979" y="6278"/>
                  <a:pt x="8885" y="8483"/>
                  <a:pt x="7530" y="9870"/>
                </a:cubicBezTo>
                <a:cubicBezTo>
                  <a:pt x="6790" y="10594"/>
                  <a:pt x="5821" y="10956"/>
                  <a:pt x="4856" y="10956"/>
                </a:cubicBezTo>
                <a:cubicBezTo>
                  <a:pt x="3891" y="10956"/>
                  <a:pt x="2930" y="10594"/>
                  <a:pt x="2206" y="9870"/>
                </a:cubicBezTo>
                <a:cubicBezTo>
                  <a:pt x="756" y="8420"/>
                  <a:pt x="756" y="6026"/>
                  <a:pt x="2206" y="4545"/>
                </a:cubicBezTo>
                <a:cubicBezTo>
                  <a:pt x="2941" y="3827"/>
                  <a:pt x="3907" y="3463"/>
                  <a:pt x="4873" y="3463"/>
                </a:cubicBezTo>
                <a:close/>
                <a:moveTo>
                  <a:pt x="9899" y="0"/>
                </a:moveTo>
                <a:cubicBezTo>
                  <a:pt x="9813" y="0"/>
                  <a:pt x="9722" y="32"/>
                  <a:pt x="9641" y="103"/>
                </a:cubicBezTo>
                <a:lnTo>
                  <a:pt x="7561" y="2182"/>
                </a:lnTo>
                <a:cubicBezTo>
                  <a:pt x="7467" y="2277"/>
                  <a:pt x="7435" y="2340"/>
                  <a:pt x="7435" y="2434"/>
                </a:cubicBezTo>
                <a:lnTo>
                  <a:pt x="7435" y="3600"/>
                </a:lnTo>
                <a:cubicBezTo>
                  <a:pt x="6670" y="3071"/>
                  <a:pt x="5769" y="2807"/>
                  <a:pt x="4868" y="2807"/>
                </a:cubicBezTo>
                <a:cubicBezTo>
                  <a:pt x="3731" y="2807"/>
                  <a:pt x="2595" y="3229"/>
                  <a:pt x="1733" y="4073"/>
                </a:cubicBezTo>
                <a:cubicBezTo>
                  <a:pt x="0" y="5805"/>
                  <a:pt x="0" y="8641"/>
                  <a:pt x="1733" y="10374"/>
                </a:cubicBezTo>
                <a:cubicBezTo>
                  <a:pt x="2599" y="11240"/>
                  <a:pt x="3741" y="11673"/>
                  <a:pt x="4883" y="11673"/>
                </a:cubicBezTo>
                <a:cubicBezTo>
                  <a:pt x="6026" y="11673"/>
                  <a:pt x="7168" y="11240"/>
                  <a:pt x="8034" y="10374"/>
                </a:cubicBezTo>
                <a:cubicBezTo>
                  <a:pt x="9578" y="8861"/>
                  <a:pt x="9735" y="6436"/>
                  <a:pt x="8538" y="4703"/>
                </a:cubicBezTo>
                <a:lnTo>
                  <a:pt x="9672" y="4703"/>
                </a:lnTo>
                <a:cubicBezTo>
                  <a:pt x="9767" y="4703"/>
                  <a:pt x="9893" y="4671"/>
                  <a:pt x="9924" y="4608"/>
                </a:cubicBezTo>
                <a:lnTo>
                  <a:pt x="12004" y="2497"/>
                </a:lnTo>
                <a:cubicBezTo>
                  <a:pt x="12193" y="2308"/>
                  <a:pt x="12035" y="1962"/>
                  <a:pt x="11783" y="1962"/>
                </a:cubicBezTo>
                <a:lnTo>
                  <a:pt x="10239" y="1962"/>
                </a:lnTo>
                <a:lnTo>
                  <a:pt x="10239" y="355"/>
                </a:lnTo>
                <a:cubicBezTo>
                  <a:pt x="10239" y="141"/>
                  <a:pt x="10080" y="0"/>
                  <a:pt x="989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2"/>
          <p:cNvSpPr txBox="1"/>
          <p:nvPr>
            <p:ph type="title"/>
          </p:nvPr>
        </p:nvSpPr>
        <p:spPr>
          <a:xfrm>
            <a:off x="457225" y="409575"/>
            <a:ext cx="8229600" cy="32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 Management Infographics</a:t>
            </a:r>
            <a:endParaRPr/>
          </a:p>
        </p:txBody>
      </p:sp>
      <p:sp>
        <p:nvSpPr>
          <p:cNvPr id="275" name="Google Shape;275;p22"/>
          <p:cNvSpPr/>
          <p:nvPr/>
        </p:nvSpPr>
        <p:spPr>
          <a:xfrm rot="-2670332">
            <a:off x="2057515" y="2776998"/>
            <a:ext cx="580731" cy="1348103"/>
          </a:xfrm>
          <a:custGeom>
            <a:rect b="b" l="l" r="r" t="t"/>
            <a:pathLst>
              <a:path extrusionOk="0" h="35768" w="15408">
                <a:moveTo>
                  <a:pt x="7327" y="0"/>
                </a:moveTo>
                <a:cubicBezTo>
                  <a:pt x="2762" y="4679"/>
                  <a:pt x="0" y="10956"/>
                  <a:pt x="0" y="17895"/>
                </a:cubicBezTo>
                <a:cubicBezTo>
                  <a:pt x="0" y="24834"/>
                  <a:pt x="2762" y="31202"/>
                  <a:pt x="7327" y="35767"/>
                </a:cubicBezTo>
                <a:lnTo>
                  <a:pt x="15407" y="27687"/>
                </a:lnTo>
                <a:cubicBezTo>
                  <a:pt x="12919" y="25222"/>
                  <a:pt x="11413" y="21684"/>
                  <a:pt x="11413" y="17895"/>
                </a:cubicBezTo>
                <a:cubicBezTo>
                  <a:pt x="11413" y="14083"/>
                  <a:pt x="12919" y="10660"/>
                  <a:pt x="15407" y="8103"/>
                </a:cubicBezTo>
                <a:lnTo>
                  <a:pt x="7327" y="0"/>
                </a:lnTo>
                <a:close/>
              </a:path>
            </a:pathLst>
          </a:custGeom>
          <a:solidFill>
            <a:srgbClr val="C2A2C4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2"/>
          <p:cNvSpPr/>
          <p:nvPr/>
        </p:nvSpPr>
        <p:spPr>
          <a:xfrm rot="-2670332">
            <a:off x="1682630" y="2228459"/>
            <a:ext cx="1347236" cy="580731"/>
          </a:xfrm>
          <a:custGeom>
            <a:rect b="b" l="l" r="r" t="t"/>
            <a:pathLst>
              <a:path extrusionOk="0" h="15408" w="35745">
                <a:moveTo>
                  <a:pt x="17872" y="0"/>
                </a:moveTo>
                <a:cubicBezTo>
                  <a:pt x="10934" y="0"/>
                  <a:pt x="4565" y="2739"/>
                  <a:pt x="0" y="7304"/>
                </a:cubicBezTo>
                <a:lnTo>
                  <a:pt x="8080" y="15407"/>
                </a:lnTo>
                <a:cubicBezTo>
                  <a:pt x="10637" y="12919"/>
                  <a:pt x="14061" y="11413"/>
                  <a:pt x="17872" y="11413"/>
                </a:cubicBezTo>
                <a:cubicBezTo>
                  <a:pt x="21684" y="11413"/>
                  <a:pt x="25108" y="12919"/>
                  <a:pt x="27665" y="15407"/>
                </a:cubicBezTo>
                <a:lnTo>
                  <a:pt x="35745" y="7304"/>
                </a:lnTo>
                <a:cubicBezTo>
                  <a:pt x="31180" y="2739"/>
                  <a:pt x="24811" y="0"/>
                  <a:pt x="17872" y="0"/>
                </a:cubicBezTo>
                <a:close/>
              </a:path>
            </a:pathLst>
          </a:custGeom>
          <a:solidFill>
            <a:srgbClr val="B2CDA8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2"/>
          <p:cNvSpPr/>
          <p:nvPr/>
        </p:nvSpPr>
        <p:spPr>
          <a:xfrm rot="-2670332">
            <a:off x="2998161" y="1852512"/>
            <a:ext cx="580731" cy="1348103"/>
          </a:xfrm>
          <a:custGeom>
            <a:rect b="b" l="l" r="r" t="t"/>
            <a:pathLst>
              <a:path extrusionOk="0" h="35768" w="15408">
                <a:moveTo>
                  <a:pt x="8081" y="0"/>
                </a:moveTo>
                <a:lnTo>
                  <a:pt x="1" y="8103"/>
                </a:lnTo>
                <a:cubicBezTo>
                  <a:pt x="2466" y="10660"/>
                  <a:pt x="3995" y="14083"/>
                  <a:pt x="3995" y="17895"/>
                </a:cubicBezTo>
                <a:cubicBezTo>
                  <a:pt x="3995" y="21684"/>
                  <a:pt x="2466" y="25222"/>
                  <a:pt x="1" y="27687"/>
                </a:cubicBezTo>
                <a:lnTo>
                  <a:pt x="8081" y="35767"/>
                </a:lnTo>
                <a:cubicBezTo>
                  <a:pt x="12646" y="31202"/>
                  <a:pt x="15408" y="24834"/>
                  <a:pt x="15408" y="17895"/>
                </a:cubicBezTo>
                <a:cubicBezTo>
                  <a:pt x="15408" y="10956"/>
                  <a:pt x="12646" y="4679"/>
                  <a:pt x="8081" y="0"/>
                </a:cubicBezTo>
                <a:close/>
              </a:path>
            </a:pathLst>
          </a:custGeom>
          <a:solidFill>
            <a:srgbClr val="81E3DA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2"/>
          <p:cNvSpPr/>
          <p:nvPr/>
        </p:nvSpPr>
        <p:spPr>
          <a:xfrm rot="-2670332">
            <a:off x="2608307" y="3168616"/>
            <a:ext cx="1347236" cy="584160"/>
          </a:xfrm>
          <a:custGeom>
            <a:rect b="b" l="l" r="r" t="t"/>
            <a:pathLst>
              <a:path extrusionOk="0" h="15499" w="35745">
                <a:moveTo>
                  <a:pt x="8080" y="0"/>
                </a:moveTo>
                <a:lnTo>
                  <a:pt x="0" y="8080"/>
                </a:lnTo>
                <a:cubicBezTo>
                  <a:pt x="4565" y="12645"/>
                  <a:pt x="10934" y="15499"/>
                  <a:pt x="17872" y="15499"/>
                </a:cubicBezTo>
                <a:cubicBezTo>
                  <a:pt x="24811" y="15499"/>
                  <a:pt x="31180" y="12645"/>
                  <a:pt x="35745" y="8080"/>
                </a:cubicBezTo>
                <a:lnTo>
                  <a:pt x="27665" y="0"/>
                </a:lnTo>
                <a:cubicBezTo>
                  <a:pt x="25108" y="2465"/>
                  <a:pt x="21684" y="3995"/>
                  <a:pt x="17872" y="3995"/>
                </a:cubicBezTo>
                <a:cubicBezTo>
                  <a:pt x="14061" y="3995"/>
                  <a:pt x="10637" y="2465"/>
                  <a:pt x="8080" y="0"/>
                </a:cubicBezTo>
                <a:close/>
              </a:path>
            </a:pathLst>
          </a:custGeom>
          <a:solidFill>
            <a:srgbClr val="39ABA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2"/>
          <p:cNvSpPr/>
          <p:nvPr/>
        </p:nvSpPr>
        <p:spPr>
          <a:xfrm rot="-2669010">
            <a:off x="1412757" y="2595932"/>
            <a:ext cx="1072639" cy="2489872"/>
          </a:xfrm>
          <a:custGeom>
            <a:rect b="b" l="l" r="r" t="t"/>
            <a:pathLst>
              <a:path extrusionOk="0" h="35768" w="15408">
                <a:moveTo>
                  <a:pt x="7327" y="0"/>
                </a:moveTo>
                <a:cubicBezTo>
                  <a:pt x="2762" y="4679"/>
                  <a:pt x="0" y="10956"/>
                  <a:pt x="0" y="17895"/>
                </a:cubicBezTo>
                <a:cubicBezTo>
                  <a:pt x="0" y="24834"/>
                  <a:pt x="2762" y="31202"/>
                  <a:pt x="7327" y="35767"/>
                </a:cubicBezTo>
                <a:lnTo>
                  <a:pt x="15407" y="27687"/>
                </a:lnTo>
                <a:cubicBezTo>
                  <a:pt x="12919" y="25222"/>
                  <a:pt x="11413" y="21684"/>
                  <a:pt x="11413" y="17895"/>
                </a:cubicBezTo>
                <a:cubicBezTo>
                  <a:pt x="11413" y="14083"/>
                  <a:pt x="12919" y="10660"/>
                  <a:pt x="15407" y="8103"/>
                </a:cubicBezTo>
                <a:lnTo>
                  <a:pt x="7327" y="0"/>
                </a:lnTo>
                <a:close/>
              </a:path>
            </a:pathLst>
          </a:custGeom>
          <a:solidFill>
            <a:schemeClr val="accent4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2"/>
          <p:cNvSpPr/>
          <p:nvPr/>
        </p:nvSpPr>
        <p:spPr>
          <a:xfrm rot="-2669010">
            <a:off x="720357" y="1583413"/>
            <a:ext cx="2488414" cy="1072578"/>
          </a:xfrm>
          <a:custGeom>
            <a:rect b="b" l="l" r="r" t="t"/>
            <a:pathLst>
              <a:path extrusionOk="0" h="15408" w="35745">
                <a:moveTo>
                  <a:pt x="17872" y="0"/>
                </a:moveTo>
                <a:cubicBezTo>
                  <a:pt x="10934" y="0"/>
                  <a:pt x="4565" y="2739"/>
                  <a:pt x="0" y="7304"/>
                </a:cubicBezTo>
                <a:lnTo>
                  <a:pt x="8080" y="15407"/>
                </a:lnTo>
                <a:cubicBezTo>
                  <a:pt x="10637" y="12919"/>
                  <a:pt x="14061" y="11413"/>
                  <a:pt x="17872" y="11413"/>
                </a:cubicBezTo>
                <a:cubicBezTo>
                  <a:pt x="21684" y="11413"/>
                  <a:pt x="25108" y="12919"/>
                  <a:pt x="27665" y="15407"/>
                </a:cubicBezTo>
                <a:lnTo>
                  <a:pt x="35745" y="7304"/>
                </a:lnTo>
                <a:cubicBezTo>
                  <a:pt x="31180" y="2739"/>
                  <a:pt x="24811" y="0"/>
                  <a:pt x="17872" y="0"/>
                </a:cubicBezTo>
                <a:close/>
              </a:path>
            </a:pathLst>
          </a:custGeom>
          <a:solidFill>
            <a:schemeClr val="accent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2"/>
          <p:cNvSpPr/>
          <p:nvPr/>
        </p:nvSpPr>
        <p:spPr>
          <a:xfrm rot="-2669010">
            <a:off x="3150913" y="889046"/>
            <a:ext cx="1072639" cy="2489872"/>
          </a:xfrm>
          <a:custGeom>
            <a:rect b="b" l="l" r="r" t="t"/>
            <a:pathLst>
              <a:path extrusionOk="0" h="35768" w="15408">
                <a:moveTo>
                  <a:pt x="8081" y="0"/>
                </a:moveTo>
                <a:lnTo>
                  <a:pt x="1" y="8103"/>
                </a:lnTo>
                <a:cubicBezTo>
                  <a:pt x="2466" y="10660"/>
                  <a:pt x="3995" y="14083"/>
                  <a:pt x="3995" y="17895"/>
                </a:cubicBezTo>
                <a:cubicBezTo>
                  <a:pt x="3995" y="21684"/>
                  <a:pt x="2466" y="25222"/>
                  <a:pt x="1" y="27687"/>
                </a:cubicBezTo>
                <a:lnTo>
                  <a:pt x="8081" y="35767"/>
                </a:lnTo>
                <a:cubicBezTo>
                  <a:pt x="12646" y="31202"/>
                  <a:pt x="15408" y="24834"/>
                  <a:pt x="15408" y="17895"/>
                </a:cubicBezTo>
                <a:cubicBezTo>
                  <a:pt x="15408" y="10956"/>
                  <a:pt x="12646" y="4679"/>
                  <a:pt x="8081" y="0"/>
                </a:cubicBezTo>
                <a:close/>
              </a:path>
            </a:pathLst>
          </a:custGeom>
          <a:solidFill>
            <a:schemeClr val="accent2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22"/>
          <p:cNvSpPr/>
          <p:nvPr/>
        </p:nvSpPr>
        <p:spPr>
          <a:xfrm rot="-2669010">
            <a:off x="2430853" y="3319230"/>
            <a:ext cx="2488414" cy="1078912"/>
          </a:xfrm>
          <a:custGeom>
            <a:rect b="b" l="l" r="r" t="t"/>
            <a:pathLst>
              <a:path extrusionOk="0" h="15499" w="35745">
                <a:moveTo>
                  <a:pt x="8080" y="0"/>
                </a:moveTo>
                <a:lnTo>
                  <a:pt x="0" y="8080"/>
                </a:lnTo>
                <a:cubicBezTo>
                  <a:pt x="4565" y="12645"/>
                  <a:pt x="10934" y="15499"/>
                  <a:pt x="17872" y="15499"/>
                </a:cubicBezTo>
                <a:cubicBezTo>
                  <a:pt x="24811" y="15499"/>
                  <a:pt x="31180" y="12645"/>
                  <a:pt x="35745" y="8080"/>
                </a:cubicBezTo>
                <a:lnTo>
                  <a:pt x="27665" y="0"/>
                </a:lnTo>
                <a:cubicBezTo>
                  <a:pt x="25108" y="2465"/>
                  <a:pt x="21684" y="3995"/>
                  <a:pt x="17872" y="3995"/>
                </a:cubicBezTo>
                <a:cubicBezTo>
                  <a:pt x="14061" y="3995"/>
                  <a:pt x="10637" y="2465"/>
                  <a:pt x="8080" y="0"/>
                </a:cubicBezTo>
                <a:close/>
              </a:path>
            </a:pathLst>
          </a:custGeom>
          <a:solidFill>
            <a:schemeClr val="accent3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22"/>
          <p:cNvSpPr txBox="1"/>
          <p:nvPr/>
        </p:nvSpPr>
        <p:spPr>
          <a:xfrm>
            <a:off x="5943957" y="1236004"/>
            <a:ext cx="2506500" cy="24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IDENTIFY RISK</a:t>
            </a:r>
            <a:endParaRPr sz="190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84" name="Google Shape;284;p22"/>
          <p:cNvSpPr txBox="1"/>
          <p:nvPr/>
        </p:nvSpPr>
        <p:spPr>
          <a:xfrm>
            <a:off x="5605069" y="1497809"/>
            <a:ext cx="28455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has a beautiful name and is the second one from the Sun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5" name="Google Shape;285;p22"/>
          <p:cNvSpPr txBox="1"/>
          <p:nvPr/>
        </p:nvSpPr>
        <p:spPr>
          <a:xfrm>
            <a:off x="5943957" y="2168588"/>
            <a:ext cx="2506500" cy="24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ASSES RISK</a:t>
            </a:r>
            <a:endParaRPr sz="190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86" name="Google Shape;286;p22"/>
          <p:cNvSpPr txBox="1"/>
          <p:nvPr/>
        </p:nvSpPr>
        <p:spPr>
          <a:xfrm>
            <a:off x="5605069" y="2430413"/>
            <a:ext cx="28455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 and the smallest one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7" name="Google Shape;287;p22"/>
          <p:cNvSpPr txBox="1"/>
          <p:nvPr/>
        </p:nvSpPr>
        <p:spPr>
          <a:xfrm>
            <a:off x="5943957" y="3101191"/>
            <a:ext cx="2506500" cy="24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REVIEW CONTROL</a:t>
            </a:r>
            <a:endParaRPr sz="1900">
              <a:solidFill>
                <a:schemeClr val="accent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88" name="Google Shape;288;p22"/>
          <p:cNvSpPr txBox="1"/>
          <p:nvPr/>
        </p:nvSpPr>
        <p:spPr>
          <a:xfrm>
            <a:off x="5605069" y="3362997"/>
            <a:ext cx="28455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Despite being red, Mars is a cold place full of iron oxide dust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9" name="Google Shape;289;p22"/>
          <p:cNvSpPr txBox="1"/>
          <p:nvPr/>
        </p:nvSpPr>
        <p:spPr>
          <a:xfrm>
            <a:off x="6074795" y="4033775"/>
            <a:ext cx="2375700" cy="24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CONTROL RISK</a:t>
            </a:r>
            <a:endParaRPr sz="190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90" name="Google Shape;290;p22"/>
          <p:cNvSpPr txBox="1"/>
          <p:nvPr/>
        </p:nvSpPr>
        <p:spPr>
          <a:xfrm>
            <a:off x="5604989" y="4295580"/>
            <a:ext cx="28455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a gas giant and the biggest planet in the Solar System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91" name="Google Shape;291;p22"/>
          <p:cNvGrpSpPr/>
          <p:nvPr/>
        </p:nvGrpSpPr>
        <p:grpSpPr>
          <a:xfrm>
            <a:off x="1701653" y="1876979"/>
            <a:ext cx="283539" cy="322616"/>
            <a:chOff x="1516475" y="238075"/>
            <a:chExt cx="424650" cy="483175"/>
          </a:xfrm>
        </p:grpSpPr>
        <p:sp>
          <p:nvSpPr>
            <p:cNvPr id="292" name="Google Shape;292;p22"/>
            <p:cNvSpPr/>
            <p:nvPr/>
          </p:nvSpPr>
          <p:spPr>
            <a:xfrm>
              <a:off x="1516475" y="238075"/>
              <a:ext cx="424650" cy="483175"/>
            </a:xfrm>
            <a:custGeom>
              <a:rect b="b" l="l" r="r" t="t"/>
              <a:pathLst>
                <a:path extrusionOk="0" h="19327" w="16986">
                  <a:moveTo>
                    <a:pt x="8491" y="1134"/>
                  </a:moveTo>
                  <a:cubicBezTo>
                    <a:pt x="11302" y="1134"/>
                    <a:pt x="13588" y="3438"/>
                    <a:pt x="13588" y="6267"/>
                  </a:cubicBezTo>
                  <a:cubicBezTo>
                    <a:pt x="13588" y="7318"/>
                    <a:pt x="13262" y="8342"/>
                    <a:pt x="12655" y="9199"/>
                  </a:cubicBezTo>
                  <a:cubicBezTo>
                    <a:pt x="12625" y="9242"/>
                    <a:pt x="12604" y="9272"/>
                    <a:pt x="12595" y="9284"/>
                  </a:cubicBezTo>
                  <a:lnTo>
                    <a:pt x="8491" y="15724"/>
                  </a:lnTo>
                  <a:lnTo>
                    <a:pt x="4388" y="9287"/>
                  </a:lnTo>
                  <a:cubicBezTo>
                    <a:pt x="4382" y="9275"/>
                    <a:pt x="4373" y="9266"/>
                    <a:pt x="4367" y="9257"/>
                  </a:cubicBezTo>
                  <a:cubicBezTo>
                    <a:pt x="4249" y="9091"/>
                    <a:pt x="4140" y="8921"/>
                    <a:pt x="4041" y="8743"/>
                  </a:cubicBezTo>
                  <a:cubicBezTo>
                    <a:pt x="3618" y="7985"/>
                    <a:pt x="3398" y="7134"/>
                    <a:pt x="3398" y="6267"/>
                  </a:cubicBezTo>
                  <a:cubicBezTo>
                    <a:pt x="3398" y="6174"/>
                    <a:pt x="3398" y="6080"/>
                    <a:pt x="3404" y="5990"/>
                  </a:cubicBezTo>
                  <a:cubicBezTo>
                    <a:pt x="3552" y="3266"/>
                    <a:pt x="5786" y="1134"/>
                    <a:pt x="8491" y="1134"/>
                  </a:cubicBezTo>
                  <a:close/>
                  <a:moveTo>
                    <a:pt x="11049" y="13819"/>
                  </a:moveTo>
                  <a:cubicBezTo>
                    <a:pt x="14358" y="14233"/>
                    <a:pt x="15853" y="15289"/>
                    <a:pt x="15853" y="15930"/>
                  </a:cubicBezTo>
                  <a:cubicBezTo>
                    <a:pt x="15853" y="16304"/>
                    <a:pt x="15339" y="16887"/>
                    <a:pt x="13905" y="17397"/>
                  </a:cubicBezTo>
                  <a:cubicBezTo>
                    <a:pt x="12471" y="17910"/>
                    <a:pt x="10545" y="18194"/>
                    <a:pt x="8491" y="18194"/>
                  </a:cubicBezTo>
                  <a:cubicBezTo>
                    <a:pt x="6438" y="18194"/>
                    <a:pt x="4515" y="17910"/>
                    <a:pt x="3077" y="17397"/>
                  </a:cubicBezTo>
                  <a:cubicBezTo>
                    <a:pt x="1640" y="16884"/>
                    <a:pt x="1133" y="16304"/>
                    <a:pt x="1133" y="15930"/>
                  </a:cubicBezTo>
                  <a:cubicBezTo>
                    <a:pt x="1133" y="15289"/>
                    <a:pt x="2625" y="14233"/>
                    <a:pt x="5934" y="13819"/>
                  </a:cubicBezTo>
                  <a:lnTo>
                    <a:pt x="8014" y="17083"/>
                  </a:lnTo>
                  <a:cubicBezTo>
                    <a:pt x="8126" y="17258"/>
                    <a:pt x="8309" y="17346"/>
                    <a:pt x="8491" y="17346"/>
                  </a:cubicBezTo>
                  <a:cubicBezTo>
                    <a:pt x="8674" y="17346"/>
                    <a:pt x="8857" y="17258"/>
                    <a:pt x="8968" y="17083"/>
                  </a:cubicBezTo>
                  <a:lnTo>
                    <a:pt x="11049" y="13819"/>
                  </a:lnTo>
                  <a:close/>
                  <a:moveTo>
                    <a:pt x="8494" y="1"/>
                  </a:moveTo>
                  <a:cubicBezTo>
                    <a:pt x="6947" y="1"/>
                    <a:pt x="5399" y="578"/>
                    <a:pt x="4201" y="1738"/>
                  </a:cubicBezTo>
                  <a:cubicBezTo>
                    <a:pt x="3050" y="2837"/>
                    <a:pt x="2359" y="4338"/>
                    <a:pt x="2274" y="5929"/>
                  </a:cubicBezTo>
                  <a:cubicBezTo>
                    <a:pt x="2268" y="6041"/>
                    <a:pt x="2265" y="6156"/>
                    <a:pt x="2265" y="6267"/>
                  </a:cubicBezTo>
                  <a:cubicBezTo>
                    <a:pt x="2265" y="7327"/>
                    <a:pt x="2534" y="8372"/>
                    <a:pt x="3050" y="9296"/>
                  </a:cubicBezTo>
                  <a:cubicBezTo>
                    <a:pt x="3168" y="9507"/>
                    <a:pt x="3301" y="9713"/>
                    <a:pt x="3440" y="9909"/>
                  </a:cubicBezTo>
                  <a:lnTo>
                    <a:pt x="5267" y="12771"/>
                  </a:lnTo>
                  <a:cubicBezTo>
                    <a:pt x="3953" y="12971"/>
                    <a:pt x="2809" y="13294"/>
                    <a:pt x="1921" y="13713"/>
                  </a:cubicBezTo>
                  <a:cubicBezTo>
                    <a:pt x="333" y="14465"/>
                    <a:pt x="1" y="15332"/>
                    <a:pt x="1" y="15930"/>
                  </a:cubicBezTo>
                  <a:cubicBezTo>
                    <a:pt x="1" y="16648"/>
                    <a:pt x="469" y="17669"/>
                    <a:pt x="2697" y="18466"/>
                  </a:cubicBezTo>
                  <a:cubicBezTo>
                    <a:pt x="4252" y="19022"/>
                    <a:pt x="6311" y="19326"/>
                    <a:pt x="8491" y="19326"/>
                  </a:cubicBezTo>
                  <a:cubicBezTo>
                    <a:pt x="10671" y="19326"/>
                    <a:pt x="12731" y="19022"/>
                    <a:pt x="14286" y="18466"/>
                  </a:cubicBezTo>
                  <a:cubicBezTo>
                    <a:pt x="16514" y="17669"/>
                    <a:pt x="16985" y="16648"/>
                    <a:pt x="16985" y="15930"/>
                  </a:cubicBezTo>
                  <a:cubicBezTo>
                    <a:pt x="16985" y="15332"/>
                    <a:pt x="16650" y="14465"/>
                    <a:pt x="15062" y="13713"/>
                  </a:cubicBezTo>
                  <a:cubicBezTo>
                    <a:pt x="14174" y="13294"/>
                    <a:pt x="13030" y="12971"/>
                    <a:pt x="11716" y="12768"/>
                  </a:cubicBezTo>
                  <a:lnTo>
                    <a:pt x="13549" y="9897"/>
                  </a:lnTo>
                  <a:lnTo>
                    <a:pt x="13561" y="9879"/>
                  </a:lnTo>
                  <a:cubicBezTo>
                    <a:pt x="13567" y="9873"/>
                    <a:pt x="13570" y="9867"/>
                    <a:pt x="13576" y="9861"/>
                  </a:cubicBezTo>
                  <a:cubicBezTo>
                    <a:pt x="15327" y="7382"/>
                    <a:pt x="15041" y="3997"/>
                    <a:pt x="12897" y="1847"/>
                  </a:cubicBezTo>
                  <a:cubicBezTo>
                    <a:pt x="11689" y="618"/>
                    <a:pt x="10092" y="1"/>
                    <a:pt x="84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93" name="Google Shape;293;p22"/>
            <p:cNvSpPr/>
            <p:nvPr/>
          </p:nvSpPr>
          <p:spPr>
            <a:xfrm>
              <a:off x="1652425" y="324000"/>
              <a:ext cx="147150" cy="141575"/>
            </a:xfrm>
            <a:custGeom>
              <a:rect b="b" l="l" r="r" t="t"/>
              <a:pathLst>
                <a:path extrusionOk="0" h="5663" w="5886">
                  <a:moveTo>
                    <a:pt x="3054" y="1131"/>
                  </a:moveTo>
                  <a:cubicBezTo>
                    <a:pt x="3495" y="1131"/>
                    <a:pt x="3930" y="1303"/>
                    <a:pt x="4255" y="1629"/>
                  </a:cubicBezTo>
                  <a:cubicBezTo>
                    <a:pt x="4741" y="2115"/>
                    <a:pt x="4886" y="2845"/>
                    <a:pt x="4623" y="3480"/>
                  </a:cubicBezTo>
                  <a:cubicBezTo>
                    <a:pt x="4361" y="4114"/>
                    <a:pt x="3742" y="4530"/>
                    <a:pt x="3053" y="4530"/>
                  </a:cubicBezTo>
                  <a:cubicBezTo>
                    <a:pt x="2114" y="4527"/>
                    <a:pt x="1356" y="3769"/>
                    <a:pt x="1356" y="2830"/>
                  </a:cubicBezTo>
                  <a:cubicBezTo>
                    <a:pt x="1356" y="2142"/>
                    <a:pt x="1770" y="1523"/>
                    <a:pt x="2404" y="1260"/>
                  </a:cubicBezTo>
                  <a:cubicBezTo>
                    <a:pt x="2614" y="1173"/>
                    <a:pt x="2835" y="1131"/>
                    <a:pt x="3054" y="1131"/>
                  </a:cubicBezTo>
                  <a:close/>
                  <a:moveTo>
                    <a:pt x="3053" y="0"/>
                  </a:moveTo>
                  <a:cubicBezTo>
                    <a:pt x="2316" y="0"/>
                    <a:pt x="1593" y="287"/>
                    <a:pt x="1051" y="828"/>
                  </a:cubicBezTo>
                  <a:cubicBezTo>
                    <a:pt x="242" y="1638"/>
                    <a:pt x="1" y="2855"/>
                    <a:pt x="439" y="3914"/>
                  </a:cubicBezTo>
                  <a:cubicBezTo>
                    <a:pt x="876" y="4971"/>
                    <a:pt x="1909" y="5663"/>
                    <a:pt x="3053" y="5663"/>
                  </a:cubicBezTo>
                  <a:cubicBezTo>
                    <a:pt x="4617" y="5660"/>
                    <a:pt x="5883" y="4394"/>
                    <a:pt x="5886" y="2830"/>
                  </a:cubicBezTo>
                  <a:cubicBezTo>
                    <a:pt x="5886" y="1686"/>
                    <a:pt x="5194" y="653"/>
                    <a:pt x="4137" y="216"/>
                  </a:cubicBezTo>
                  <a:cubicBezTo>
                    <a:pt x="3786" y="70"/>
                    <a:pt x="3418" y="0"/>
                    <a:pt x="30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94" name="Google Shape;294;p22"/>
          <p:cNvGrpSpPr/>
          <p:nvPr/>
        </p:nvGrpSpPr>
        <p:grpSpPr>
          <a:xfrm>
            <a:off x="3600925" y="1876956"/>
            <a:ext cx="333433" cy="322583"/>
            <a:chOff x="3270550" y="832575"/>
            <a:chExt cx="499375" cy="483125"/>
          </a:xfrm>
        </p:grpSpPr>
        <p:sp>
          <p:nvSpPr>
            <p:cNvPr id="295" name="Google Shape;295;p22"/>
            <p:cNvSpPr/>
            <p:nvPr/>
          </p:nvSpPr>
          <p:spPr>
            <a:xfrm>
              <a:off x="3270550" y="865975"/>
              <a:ext cx="463725" cy="449725"/>
            </a:xfrm>
            <a:custGeom>
              <a:rect b="b" l="l" r="r" t="t"/>
              <a:pathLst>
                <a:path extrusionOk="0" h="17989" w="18549">
                  <a:moveTo>
                    <a:pt x="4823" y="1361"/>
                  </a:moveTo>
                  <a:lnTo>
                    <a:pt x="9177" y="8619"/>
                  </a:lnTo>
                  <a:cubicBezTo>
                    <a:pt x="9237" y="8716"/>
                    <a:pt x="9325" y="8794"/>
                    <a:pt x="9427" y="8843"/>
                  </a:cubicBezTo>
                  <a:lnTo>
                    <a:pt x="17136" y="12345"/>
                  </a:lnTo>
                  <a:cubicBezTo>
                    <a:pt x="15653" y="15102"/>
                    <a:pt x="12779" y="16856"/>
                    <a:pt x="9663" y="16856"/>
                  </a:cubicBezTo>
                  <a:cubicBezTo>
                    <a:pt x="4958" y="16856"/>
                    <a:pt x="1133" y="13031"/>
                    <a:pt x="1133" y="8326"/>
                  </a:cubicBezTo>
                  <a:cubicBezTo>
                    <a:pt x="1133" y="5573"/>
                    <a:pt x="2534" y="2952"/>
                    <a:pt x="4823" y="1361"/>
                  </a:cubicBezTo>
                  <a:close/>
                  <a:moveTo>
                    <a:pt x="5005" y="0"/>
                  </a:moveTo>
                  <a:cubicBezTo>
                    <a:pt x="4907" y="0"/>
                    <a:pt x="4807" y="26"/>
                    <a:pt x="4717" y="80"/>
                  </a:cubicBezTo>
                  <a:cubicBezTo>
                    <a:pt x="3313" y="926"/>
                    <a:pt x="2141" y="2106"/>
                    <a:pt x="1311" y="3516"/>
                  </a:cubicBezTo>
                  <a:cubicBezTo>
                    <a:pt x="453" y="4975"/>
                    <a:pt x="1" y="6636"/>
                    <a:pt x="1" y="8326"/>
                  </a:cubicBezTo>
                  <a:cubicBezTo>
                    <a:pt x="1" y="10896"/>
                    <a:pt x="1009" y="13321"/>
                    <a:pt x="2839" y="15150"/>
                  </a:cubicBezTo>
                  <a:cubicBezTo>
                    <a:pt x="4669" y="16980"/>
                    <a:pt x="7093" y="17989"/>
                    <a:pt x="9663" y="17989"/>
                  </a:cubicBezTo>
                  <a:cubicBezTo>
                    <a:pt x="13410" y="17989"/>
                    <a:pt x="16846" y="15757"/>
                    <a:pt x="18419" y="12306"/>
                  </a:cubicBezTo>
                  <a:cubicBezTo>
                    <a:pt x="18549" y="12022"/>
                    <a:pt x="18422" y="11687"/>
                    <a:pt x="18138" y="11557"/>
                  </a:cubicBezTo>
                  <a:lnTo>
                    <a:pt x="10058" y="7886"/>
                  </a:lnTo>
                  <a:lnTo>
                    <a:pt x="5493" y="277"/>
                  </a:lnTo>
                  <a:cubicBezTo>
                    <a:pt x="5387" y="99"/>
                    <a:pt x="5198" y="0"/>
                    <a:pt x="50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96" name="Google Shape;296;p22"/>
            <p:cNvSpPr/>
            <p:nvPr/>
          </p:nvSpPr>
          <p:spPr>
            <a:xfrm>
              <a:off x="3562600" y="876075"/>
              <a:ext cx="207325" cy="241775"/>
            </a:xfrm>
            <a:custGeom>
              <a:rect b="b" l="l" r="r" t="t"/>
              <a:pathLst>
                <a:path extrusionOk="0" h="9671" w="8293">
                  <a:moveTo>
                    <a:pt x="4204" y="1437"/>
                  </a:moveTo>
                  <a:cubicBezTo>
                    <a:pt x="5680" y="2826"/>
                    <a:pt x="6517" y="4764"/>
                    <a:pt x="6511" y="6790"/>
                  </a:cubicBezTo>
                  <a:cubicBezTo>
                    <a:pt x="6511" y="7300"/>
                    <a:pt x="6459" y="7811"/>
                    <a:pt x="6354" y="8309"/>
                  </a:cubicBezTo>
                  <a:lnTo>
                    <a:pt x="1468" y="6090"/>
                  </a:lnTo>
                  <a:lnTo>
                    <a:pt x="4204" y="1437"/>
                  </a:lnTo>
                  <a:close/>
                  <a:moveTo>
                    <a:pt x="4060" y="1"/>
                  </a:moveTo>
                  <a:cubicBezTo>
                    <a:pt x="3867" y="1"/>
                    <a:pt x="3677" y="99"/>
                    <a:pt x="3570" y="280"/>
                  </a:cubicBezTo>
                  <a:lnTo>
                    <a:pt x="173" y="6056"/>
                  </a:lnTo>
                  <a:cubicBezTo>
                    <a:pt x="1" y="6346"/>
                    <a:pt x="119" y="6721"/>
                    <a:pt x="427" y="6860"/>
                  </a:cubicBezTo>
                  <a:lnTo>
                    <a:pt x="6499" y="9622"/>
                  </a:lnTo>
                  <a:cubicBezTo>
                    <a:pt x="6574" y="9656"/>
                    <a:pt x="6653" y="9671"/>
                    <a:pt x="6734" y="9671"/>
                  </a:cubicBezTo>
                  <a:cubicBezTo>
                    <a:pt x="6982" y="9671"/>
                    <a:pt x="7202" y="9508"/>
                    <a:pt x="7275" y="9269"/>
                  </a:cubicBezTo>
                  <a:cubicBezTo>
                    <a:pt x="8292" y="5921"/>
                    <a:pt x="7157" y="2291"/>
                    <a:pt x="4409" y="123"/>
                  </a:cubicBezTo>
                  <a:cubicBezTo>
                    <a:pt x="4305" y="40"/>
                    <a:pt x="4182" y="1"/>
                    <a:pt x="40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97" name="Google Shape;297;p22"/>
            <p:cNvSpPr/>
            <p:nvPr/>
          </p:nvSpPr>
          <p:spPr>
            <a:xfrm>
              <a:off x="3443500" y="832575"/>
              <a:ext cx="187300" cy="173625"/>
            </a:xfrm>
            <a:custGeom>
              <a:rect b="b" l="l" r="r" t="t"/>
              <a:pathLst>
                <a:path extrusionOk="0" h="6945" w="7492">
                  <a:moveTo>
                    <a:pt x="3877" y="1133"/>
                  </a:moveTo>
                  <a:cubicBezTo>
                    <a:pt x="4588" y="1133"/>
                    <a:pt x="5300" y="1235"/>
                    <a:pt x="5991" y="1440"/>
                  </a:cubicBezTo>
                  <a:lnTo>
                    <a:pt x="3735" y="5269"/>
                  </a:lnTo>
                  <a:lnTo>
                    <a:pt x="1492" y="1528"/>
                  </a:lnTo>
                  <a:cubicBezTo>
                    <a:pt x="2264" y="1265"/>
                    <a:pt x="3070" y="1133"/>
                    <a:pt x="3877" y="1133"/>
                  </a:cubicBezTo>
                  <a:close/>
                  <a:moveTo>
                    <a:pt x="3877" y="0"/>
                  </a:moveTo>
                  <a:cubicBezTo>
                    <a:pt x="2702" y="0"/>
                    <a:pt x="1528" y="243"/>
                    <a:pt x="432" y="728"/>
                  </a:cubicBezTo>
                  <a:cubicBezTo>
                    <a:pt x="121" y="867"/>
                    <a:pt x="0" y="1244"/>
                    <a:pt x="175" y="1537"/>
                  </a:cubicBezTo>
                  <a:lnTo>
                    <a:pt x="3255" y="6670"/>
                  </a:lnTo>
                  <a:cubicBezTo>
                    <a:pt x="3358" y="6839"/>
                    <a:pt x="3542" y="6945"/>
                    <a:pt x="3741" y="6945"/>
                  </a:cubicBezTo>
                  <a:lnTo>
                    <a:pt x="3744" y="6945"/>
                  </a:lnTo>
                  <a:cubicBezTo>
                    <a:pt x="3943" y="6945"/>
                    <a:pt x="4128" y="6839"/>
                    <a:pt x="4230" y="6667"/>
                  </a:cubicBezTo>
                  <a:lnTo>
                    <a:pt x="7313" y="1419"/>
                  </a:lnTo>
                  <a:cubicBezTo>
                    <a:pt x="7491" y="1120"/>
                    <a:pt x="7358" y="737"/>
                    <a:pt x="7038" y="607"/>
                  </a:cubicBezTo>
                  <a:cubicBezTo>
                    <a:pt x="6023" y="202"/>
                    <a:pt x="4950" y="0"/>
                    <a:pt x="38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298" name="Google Shape;298;p22"/>
          <p:cNvSpPr/>
          <p:nvPr/>
        </p:nvSpPr>
        <p:spPr>
          <a:xfrm>
            <a:off x="1657186" y="3766648"/>
            <a:ext cx="334234" cy="322532"/>
          </a:xfrm>
          <a:custGeom>
            <a:rect b="b" l="l" r="r" t="t"/>
            <a:pathLst>
              <a:path extrusionOk="0" h="19322" w="20023">
                <a:moveTo>
                  <a:pt x="15673" y="3395"/>
                </a:moveTo>
                <a:cubicBezTo>
                  <a:pt x="15818" y="3395"/>
                  <a:pt x="15963" y="3450"/>
                  <a:pt x="16073" y="3560"/>
                </a:cubicBezTo>
                <a:cubicBezTo>
                  <a:pt x="16294" y="3780"/>
                  <a:pt x="16294" y="4140"/>
                  <a:pt x="16073" y="4360"/>
                </a:cubicBezTo>
                <a:lnTo>
                  <a:pt x="13054" y="7380"/>
                </a:lnTo>
                <a:cubicBezTo>
                  <a:pt x="12939" y="7229"/>
                  <a:pt x="12815" y="7087"/>
                  <a:pt x="12682" y="6951"/>
                </a:cubicBezTo>
                <a:cubicBezTo>
                  <a:pt x="12547" y="6818"/>
                  <a:pt x="12405" y="6694"/>
                  <a:pt x="12254" y="6579"/>
                </a:cubicBezTo>
                <a:lnTo>
                  <a:pt x="15273" y="3560"/>
                </a:lnTo>
                <a:cubicBezTo>
                  <a:pt x="15383" y="3450"/>
                  <a:pt x="15528" y="3395"/>
                  <a:pt x="15673" y="3395"/>
                </a:cubicBezTo>
                <a:close/>
                <a:moveTo>
                  <a:pt x="9879" y="9187"/>
                </a:moveTo>
                <a:cubicBezTo>
                  <a:pt x="10024" y="9187"/>
                  <a:pt x="10169" y="9243"/>
                  <a:pt x="10279" y="9354"/>
                </a:cubicBezTo>
                <a:cubicBezTo>
                  <a:pt x="10635" y="9711"/>
                  <a:pt x="10385" y="10321"/>
                  <a:pt x="9880" y="10321"/>
                </a:cubicBezTo>
                <a:cubicBezTo>
                  <a:pt x="9376" y="10321"/>
                  <a:pt x="9123" y="9711"/>
                  <a:pt x="9479" y="9354"/>
                </a:cubicBezTo>
                <a:cubicBezTo>
                  <a:pt x="9589" y="9243"/>
                  <a:pt x="9734" y="9187"/>
                  <a:pt x="9879" y="9187"/>
                </a:cubicBezTo>
                <a:close/>
                <a:moveTo>
                  <a:pt x="15746" y="1059"/>
                </a:moveTo>
                <a:cubicBezTo>
                  <a:pt x="16469" y="1059"/>
                  <a:pt x="17193" y="1334"/>
                  <a:pt x="17746" y="1887"/>
                </a:cubicBezTo>
                <a:cubicBezTo>
                  <a:pt x="18878" y="3019"/>
                  <a:pt x="18845" y="4867"/>
                  <a:pt x="17674" y="5960"/>
                </a:cubicBezTo>
                <a:lnTo>
                  <a:pt x="11882" y="11755"/>
                </a:lnTo>
                <a:cubicBezTo>
                  <a:pt x="11323" y="12314"/>
                  <a:pt x="10601" y="12585"/>
                  <a:pt x="9883" y="12585"/>
                </a:cubicBezTo>
                <a:cubicBezTo>
                  <a:pt x="8973" y="12585"/>
                  <a:pt x="8071" y="12149"/>
                  <a:pt x="7519" y="11314"/>
                </a:cubicBezTo>
                <a:lnTo>
                  <a:pt x="8350" y="10487"/>
                </a:lnTo>
                <a:cubicBezTo>
                  <a:pt x="8649" y="11113"/>
                  <a:pt x="9263" y="11453"/>
                  <a:pt x="9886" y="11453"/>
                </a:cubicBezTo>
                <a:cubicBezTo>
                  <a:pt x="10313" y="11453"/>
                  <a:pt x="10745" y="11293"/>
                  <a:pt x="11082" y="10955"/>
                </a:cubicBezTo>
                <a:lnTo>
                  <a:pt x="16876" y="5160"/>
                </a:lnTo>
                <a:cubicBezTo>
                  <a:pt x="17538" y="4499"/>
                  <a:pt x="17538" y="3421"/>
                  <a:pt x="16876" y="2760"/>
                </a:cubicBezTo>
                <a:cubicBezTo>
                  <a:pt x="16544" y="2428"/>
                  <a:pt x="16110" y="2262"/>
                  <a:pt x="15675" y="2262"/>
                </a:cubicBezTo>
                <a:cubicBezTo>
                  <a:pt x="15240" y="2262"/>
                  <a:pt x="14805" y="2428"/>
                  <a:pt x="14473" y="2760"/>
                </a:cubicBezTo>
                <a:lnTo>
                  <a:pt x="11212" y="6021"/>
                </a:lnTo>
                <a:cubicBezTo>
                  <a:pt x="10787" y="5872"/>
                  <a:pt x="10339" y="5794"/>
                  <a:pt x="9888" y="5794"/>
                </a:cubicBezTo>
                <a:cubicBezTo>
                  <a:pt x="9872" y="5794"/>
                  <a:pt x="9855" y="5794"/>
                  <a:pt x="9838" y="5794"/>
                </a:cubicBezTo>
                <a:lnTo>
                  <a:pt x="13673" y="1960"/>
                </a:lnTo>
                <a:cubicBezTo>
                  <a:pt x="14232" y="1360"/>
                  <a:pt x="14988" y="1059"/>
                  <a:pt x="15746" y="1059"/>
                </a:cubicBezTo>
                <a:close/>
                <a:moveTo>
                  <a:pt x="6707" y="12126"/>
                </a:moveTo>
                <a:cubicBezTo>
                  <a:pt x="6819" y="12280"/>
                  <a:pt x="6943" y="12422"/>
                  <a:pt x="7078" y="12555"/>
                </a:cubicBezTo>
                <a:cubicBezTo>
                  <a:pt x="7211" y="12691"/>
                  <a:pt x="7356" y="12815"/>
                  <a:pt x="7507" y="12929"/>
                </a:cubicBezTo>
                <a:lnTo>
                  <a:pt x="4675" y="15759"/>
                </a:lnTo>
                <a:cubicBezTo>
                  <a:pt x="4565" y="15869"/>
                  <a:pt x="4420" y="15924"/>
                  <a:pt x="4275" y="15924"/>
                </a:cubicBezTo>
                <a:cubicBezTo>
                  <a:pt x="4130" y="15924"/>
                  <a:pt x="3985" y="15869"/>
                  <a:pt x="3875" y="15759"/>
                </a:cubicBezTo>
                <a:cubicBezTo>
                  <a:pt x="3654" y="15538"/>
                  <a:pt x="3654" y="15179"/>
                  <a:pt x="3875" y="14958"/>
                </a:cubicBezTo>
                <a:lnTo>
                  <a:pt x="6707" y="12126"/>
                </a:lnTo>
                <a:close/>
                <a:moveTo>
                  <a:pt x="9878" y="6924"/>
                </a:moveTo>
                <a:cubicBezTo>
                  <a:pt x="10788" y="6924"/>
                  <a:pt x="11690" y="7359"/>
                  <a:pt x="12242" y="8195"/>
                </a:cubicBezTo>
                <a:lnTo>
                  <a:pt x="11414" y="9022"/>
                </a:lnTo>
                <a:cubicBezTo>
                  <a:pt x="11114" y="8396"/>
                  <a:pt x="10500" y="8056"/>
                  <a:pt x="9877" y="8056"/>
                </a:cubicBezTo>
                <a:cubicBezTo>
                  <a:pt x="9449" y="8056"/>
                  <a:pt x="9017" y="8216"/>
                  <a:pt x="8679" y="8554"/>
                </a:cubicBezTo>
                <a:lnTo>
                  <a:pt x="3075" y="14158"/>
                </a:lnTo>
                <a:cubicBezTo>
                  <a:pt x="2410" y="14819"/>
                  <a:pt x="2410" y="15897"/>
                  <a:pt x="3075" y="16559"/>
                </a:cubicBezTo>
                <a:cubicBezTo>
                  <a:pt x="3407" y="16891"/>
                  <a:pt x="3842" y="17057"/>
                  <a:pt x="4276" y="17057"/>
                </a:cubicBezTo>
                <a:cubicBezTo>
                  <a:pt x="4710" y="17057"/>
                  <a:pt x="5144" y="16891"/>
                  <a:pt x="5475" y="16559"/>
                </a:cubicBezTo>
                <a:lnTo>
                  <a:pt x="8549" y="13488"/>
                </a:lnTo>
                <a:cubicBezTo>
                  <a:pt x="8978" y="13639"/>
                  <a:pt x="9428" y="13714"/>
                  <a:pt x="9880" y="13714"/>
                </a:cubicBezTo>
                <a:lnTo>
                  <a:pt x="9923" y="13714"/>
                </a:lnTo>
                <a:lnTo>
                  <a:pt x="6275" y="17359"/>
                </a:lnTo>
                <a:cubicBezTo>
                  <a:pt x="5716" y="17958"/>
                  <a:pt x="4960" y="18259"/>
                  <a:pt x="4202" y="18259"/>
                </a:cubicBezTo>
                <a:cubicBezTo>
                  <a:pt x="3479" y="18259"/>
                  <a:pt x="2755" y="17984"/>
                  <a:pt x="2202" y="17431"/>
                </a:cubicBezTo>
                <a:cubicBezTo>
                  <a:pt x="1070" y="16299"/>
                  <a:pt x="1103" y="14451"/>
                  <a:pt x="2274" y="13358"/>
                </a:cubicBezTo>
                <a:lnTo>
                  <a:pt x="7879" y="7754"/>
                </a:lnTo>
                <a:cubicBezTo>
                  <a:pt x="8438" y="7195"/>
                  <a:pt x="9160" y="6924"/>
                  <a:pt x="9878" y="6924"/>
                </a:cubicBezTo>
                <a:close/>
                <a:moveTo>
                  <a:pt x="15672" y="0"/>
                </a:moveTo>
                <a:cubicBezTo>
                  <a:pt x="14657" y="0"/>
                  <a:pt x="13643" y="387"/>
                  <a:pt x="12870" y="1159"/>
                </a:cubicBezTo>
                <a:lnTo>
                  <a:pt x="7075" y="6954"/>
                </a:lnTo>
                <a:lnTo>
                  <a:pt x="1474" y="12555"/>
                </a:lnTo>
                <a:cubicBezTo>
                  <a:pt x="339" y="13690"/>
                  <a:pt x="1" y="15393"/>
                  <a:pt x="614" y="16876"/>
                </a:cubicBezTo>
                <a:cubicBezTo>
                  <a:pt x="1227" y="18355"/>
                  <a:pt x="2673" y="19321"/>
                  <a:pt x="4276" y="19321"/>
                </a:cubicBezTo>
                <a:cubicBezTo>
                  <a:pt x="4280" y="19322"/>
                  <a:pt x="4284" y="19322"/>
                  <a:pt x="4288" y="19322"/>
                </a:cubicBezTo>
                <a:cubicBezTo>
                  <a:pt x="5334" y="19322"/>
                  <a:pt x="6338" y="18905"/>
                  <a:pt x="7078" y="18162"/>
                </a:cubicBezTo>
                <a:lnTo>
                  <a:pt x="12679" y="12558"/>
                </a:lnTo>
                <a:lnTo>
                  <a:pt x="18474" y="6767"/>
                </a:lnTo>
                <a:cubicBezTo>
                  <a:pt x="20023" y="5218"/>
                  <a:pt x="20023" y="2708"/>
                  <a:pt x="18474" y="1159"/>
                </a:cubicBezTo>
                <a:cubicBezTo>
                  <a:pt x="17701" y="387"/>
                  <a:pt x="16686" y="0"/>
                  <a:pt x="1567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</a:endParaRPr>
          </a:p>
        </p:txBody>
      </p:sp>
      <p:grpSp>
        <p:nvGrpSpPr>
          <p:cNvPr id="299" name="Google Shape;299;p22"/>
          <p:cNvGrpSpPr/>
          <p:nvPr/>
        </p:nvGrpSpPr>
        <p:grpSpPr>
          <a:xfrm>
            <a:off x="3672067" y="3775937"/>
            <a:ext cx="306858" cy="303687"/>
            <a:chOff x="3282325" y="2035675"/>
            <a:chExt cx="459575" cy="454825"/>
          </a:xfrm>
        </p:grpSpPr>
        <p:sp>
          <p:nvSpPr>
            <p:cNvPr id="300" name="Google Shape;300;p22"/>
            <p:cNvSpPr/>
            <p:nvPr/>
          </p:nvSpPr>
          <p:spPr>
            <a:xfrm>
              <a:off x="3337050" y="2234125"/>
              <a:ext cx="85925" cy="206325"/>
            </a:xfrm>
            <a:custGeom>
              <a:rect b="b" l="l" r="r" t="t"/>
              <a:pathLst>
                <a:path extrusionOk="0" h="8253" w="3437">
                  <a:moveTo>
                    <a:pt x="2305" y="1133"/>
                  </a:moveTo>
                  <a:lnTo>
                    <a:pt x="2305" y="7120"/>
                  </a:lnTo>
                  <a:lnTo>
                    <a:pt x="1133" y="7120"/>
                  </a:lnTo>
                  <a:lnTo>
                    <a:pt x="1133" y="1133"/>
                  </a:lnTo>
                  <a:close/>
                  <a:moveTo>
                    <a:pt x="568" y="0"/>
                  </a:moveTo>
                  <a:cubicBezTo>
                    <a:pt x="254" y="0"/>
                    <a:pt x="1" y="254"/>
                    <a:pt x="1" y="568"/>
                  </a:cubicBezTo>
                  <a:lnTo>
                    <a:pt x="1" y="7688"/>
                  </a:lnTo>
                  <a:cubicBezTo>
                    <a:pt x="1" y="7999"/>
                    <a:pt x="254" y="8253"/>
                    <a:pt x="568" y="8253"/>
                  </a:cubicBezTo>
                  <a:lnTo>
                    <a:pt x="2869" y="8253"/>
                  </a:lnTo>
                  <a:cubicBezTo>
                    <a:pt x="3183" y="8253"/>
                    <a:pt x="3437" y="7999"/>
                    <a:pt x="3437" y="7688"/>
                  </a:cubicBezTo>
                  <a:lnTo>
                    <a:pt x="3437" y="568"/>
                  </a:lnTo>
                  <a:cubicBezTo>
                    <a:pt x="3437" y="254"/>
                    <a:pt x="3183" y="0"/>
                    <a:pt x="28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01" name="Google Shape;301;p22"/>
            <p:cNvSpPr/>
            <p:nvPr/>
          </p:nvSpPr>
          <p:spPr>
            <a:xfrm>
              <a:off x="3451275" y="2175475"/>
              <a:ext cx="84925" cy="264975"/>
            </a:xfrm>
            <a:custGeom>
              <a:rect b="b" l="l" r="r" t="t"/>
              <a:pathLst>
                <a:path extrusionOk="0" h="10599" w="3397">
                  <a:moveTo>
                    <a:pt x="2265" y="1133"/>
                  </a:moveTo>
                  <a:lnTo>
                    <a:pt x="2265" y="9466"/>
                  </a:lnTo>
                  <a:lnTo>
                    <a:pt x="1132" y="9466"/>
                  </a:lnTo>
                  <a:lnTo>
                    <a:pt x="1132" y="1133"/>
                  </a:lnTo>
                  <a:close/>
                  <a:moveTo>
                    <a:pt x="565" y="0"/>
                  </a:moveTo>
                  <a:cubicBezTo>
                    <a:pt x="254" y="0"/>
                    <a:pt x="0" y="254"/>
                    <a:pt x="0" y="565"/>
                  </a:cubicBezTo>
                  <a:lnTo>
                    <a:pt x="0" y="10034"/>
                  </a:lnTo>
                  <a:cubicBezTo>
                    <a:pt x="0" y="10345"/>
                    <a:pt x="254" y="10599"/>
                    <a:pt x="565" y="10599"/>
                  </a:cubicBezTo>
                  <a:lnTo>
                    <a:pt x="2829" y="10599"/>
                  </a:lnTo>
                  <a:cubicBezTo>
                    <a:pt x="3143" y="10599"/>
                    <a:pt x="3397" y="10345"/>
                    <a:pt x="3397" y="10034"/>
                  </a:cubicBezTo>
                  <a:lnTo>
                    <a:pt x="3397" y="565"/>
                  </a:lnTo>
                  <a:cubicBezTo>
                    <a:pt x="3397" y="254"/>
                    <a:pt x="3143" y="0"/>
                    <a:pt x="28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02" name="Google Shape;302;p22"/>
            <p:cNvSpPr/>
            <p:nvPr/>
          </p:nvSpPr>
          <p:spPr>
            <a:xfrm>
              <a:off x="3564500" y="2116825"/>
              <a:ext cx="84950" cy="323625"/>
            </a:xfrm>
            <a:custGeom>
              <a:rect b="b" l="l" r="r" t="t"/>
              <a:pathLst>
                <a:path extrusionOk="0" h="12945" w="3398">
                  <a:moveTo>
                    <a:pt x="2265" y="1132"/>
                  </a:moveTo>
                  <a:lnTo>
                    <a:pt x="2265" y="11812"/>
                  </a:lnTo>
                  <a:lnTo>
                    <a:pt x="1133" y="11812"/>
                  </a:lnTo>
                  <a:lnTo>
                    <a:pt x="1133" y="1132"/>
                  </a:lnTo>
                  <a:close/>
                  <a:moveTo>
                    <a:pt x="565" y="0"/>
                  </a:moveTo>
                  <a:cubicBezTo>
                    <a:pt x="254" y="0"/>
                    <a:pt x="0" y="251"/>
                    <a:pt x="0" y="565"/>
                  </a:cubicBezTo>
                  <a:lnTo>
                    <a:pt x="0" y="12380"/>
                  </a:lnTo>
                  <a:cubicBezTo>
                    <a:pt x="0" y="12691"/>
                    <a:pt x="254" y="12945"/>
                    <a:pt x="565" y="12945"/>
                  </a:cubicBezTo>
                  <a:lnTo>
                    <a:pt x="2829" y="12945"/>
                  </a:lnTo>
                  <a:cubicBezTo>
                    <a:pt x="3144" y="12945"/>
                    <a:pt x="3397" y="12691"/>
                    <a:pt x="3397" y="12380"/>
                  </a:cubicBezTo>
                  <a:lnTo>
                    <a:pt x="3397" y="565"/>
                  </a:lnTo>
                  <a:cubicBezTo>
                    <a:pt x="3397" y="251"/>
                    <a:pt x="3144" y="0"/>
                    <a:pt x="28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03" name="Google Shape;303;p22"/>
            <p:cNvSpPr/>
            <p:nvPr/>
          </p:nvSpPr>
          <p:spPr>
            <a:xfrm>
              <a:off x="3282325" y="2035675"/>
              <a:ext cx="459575" cy="454825"/>
            </a:xfrm>
            <a:custGeom>
              <a:rect b="b" l="l" r="r" t="t"/>
              <a:pathLst>
                <a:path extrusionOk="0" h="18193" w="18383">
                  <a:moveTo>
                    <a:pt x="568" y="0"/>
                  </a:moveTo>
                  <a:cubicBezTo>
                    <a:pt x="254" y="0"/>
                    <a:pt x="1" y="251"/>
                    <a:pt x="1" y="565"/>
                  </a:cubicBezTo>
                  <a:lnTo>
                    <a:pt x="1" y="17625"/>
                  </a:lnTo>
                  <a:cubicBezTo>
                    <a:pt x="1" y="17939"/>
                    <a:pt x="254" y="18192"/>
                    <a:pt x="568" y="18192"/>
                  </a:cubicBezTo>
                  <a:lnTo>
                    <a:pt x="17815" y="18192"/>
                  </a:lnTo>
                  <a:cubicBezTo>
                    <a:pt x="18129" y="18192"/>
                    <a:pt x="18383" y="17939"/>
                    <a:pt x="18383" y="17625"/>
                  </a:cubicBezTo>
                  <a:cubicBezTo>
                    <a:pt x="18383" y="17311"/>
                    <a:pt x="18129" y="17060"/>
                    <a:pt x="17815" y="17060"/>
                  </a:cubicBezTo>
                  <a:lnTo>
                    <a:pt x="1133" y="17060"/>
                  </a:lnTo>
                  <a:lnTo>
                    <a:pt x="1133" y="565"/>
                  </a:lnTo>
                  <a:cubicBezTo>
                    <a:pt x="1133" y="251"/>
                    <a:pt x="879" y="0"/>
                    <a:pt x="5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3"/>
          <p:cNvSpPr txBox="1"/>
          <p:nvPr>
            <p:ph type="title"/>
          </p:nvPr>
        </p:nvSpPr>
        <p:spPr>
          <a:xfrm>
            <a:off x="457225" y="409575"/>
            <a:ext cx="8229600" cy="32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 Management Infographics</a:t>
            </a:r>
            <a:endParaRPr/>
          </a:p>
        </p:txBody>
      </p:sp>
      <p:sp>
        <p:nvSpPr>
          <p:cNvPr id="309" name="Google Shape;309;p23"/>
          <p:cNvSpPr/>
          <p:nvPr/>
        </p:nvSpPr>
        <p:spPr>
          <a:xfrm>
            <a:off x="1292010" y="1320310"/>
            <a:ext cx="1143300" cy="523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10" name="Google Shape;310;p23"/>
          <p:cNvSpPr txBox="1"/>
          <p:nvPr/>
        </p:nvSpPr>
        <p:spPr>
          <a:xfrm>
            <a:off x="1579192" y="1495685"/>
            <a:ext cx="568800" cy="1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CERTAIN</a:t>
            </a:r>
            <a:endParaRPr sz="7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11" name="Google Shape;311;p23"/>
          <p:cNvSpPr/>
          <p:nvPr/>
        </p:nvSpPr>
        <p:spPr>
          <a:xfrm>
            <a:off x="1292010" y="1844185"/>
            <a:ext cx="1143300" cy="523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12" name="Google Shape;312;p23"/>
          <p:cNvSpPr txBox="1"/>
          <p:nvPr/>
        </p:nvSpPr>
        <p:spPr>
          <a:xfrm>
            <a:off x="1646235" y="2019560"/>
            <a:ext cx="434700" cy="1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LIKELY</a:t>
            </a:r>
            <a:endParaRPr sz="7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13" name="Google Shape;313;p23"/>
          <p:cNvSpPr/>
          <p:nvPr/>
        </p:nvSpPr>
        <p:spPr>
          <a:xfrm>
            <a:off x="1292010" y="2368060"/>
            <a:ext cx="1143300" cy="523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14" name="Google Shape;314;p23"/>
          <p:cNvSpPr txBox="1"/>
          <p:nvPr/>
        </p:nvSpPr>
        <p:spPr>
          <a:xfrm>
            <a:off x="1562356" y="2543435"/>
            <a:ext cx="602700" cy="1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POSSIBLE</a:t>
            </a:r>
            <a:endParaRPr sz="7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15" name="Google Shape;315;p23"/>
          <p:cNvSpPr/>
          <p:nvPr/>
        </p:nvSpPr>
        <p:spPr>
          <a:xfrm>
            <a:off x="1292010" y="2891935"/>
            <a:ext cx="1143300" cy="523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16" name="Google Shape;316;p23"/>
          <p:cNvSpPr txBox="1"/>
          <p:nvPr/>
        </p:nvSpPr>
        <p:spPr>
          <a:xfrm>
            <a:off x="1562357" y="3067310"/>
            <a:ext cx="602700" cy="1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UNLIKELY</a:t>
            </a:r>
            <a:endParaRPr sz="7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17" name="Google Shape;317;p23"/>
          <p:cNvSpPr/>
          <p:nvPr/>
        </p:nvSpPr>
        <p:spPr>
          <a:xfrm>
            <a:off x="1292010" y="3415810"/>
            <a:ext cx="1143300" cy="523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18" name="Google Shape;318;p23"/>
          <p:cNvSpPr txBox="1"/>
          <p:nvPr/>
        </p:nvSpPr>
        <p:spPr>
          <a:xfrm>
            <a:off x="1679906" y="3591185"/>
            <a:ext cx="367500" cy="1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RARE</a:t>
            </a:r>
            <a:endParaRPr sz="7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19" name="Google Shape;319;p23"/>
          <p:cNvSpPr/>
          <p:nvPr/>
        </p:nvSpPr>
        <p:spPr>
          <a:xfrm>
            <a:off x="2435308" y="3939685"/>
            <a:ext cx="1143300" cy="523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20" name="Google Shape;320;p23"/>
          <p:cNvSpPr txBox="1"/>
          <p:nvPr/>
        </p:nvSpPr>
        <p:spPr>
          <a:xfrm>
            <a:off x="2542406" y="4115060"/>
            <a:ext cx="929100" cy="1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INSIGNIFICANT</a:t>
            </a:r>
            <a:endParaRPr sz="7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21" name="Google Shape;321;p23"/>
          <p:cNvSpPr/>
          <p:nvPr/>
        </p:nvSpPr>
        <p:spPr>
          <a:xfrm>
            <a:off x="3578606" y="3939685"/>
            <a:ext cx="1143300" cy="523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22" name="Google Shape;322;p23"/>
          <p:cNvSpPr txBox="1"/>
          <p:nvPr/>
        </p:nvSpPr>
        <p:spPr>
          <a:xfrm>
            <a:off x="3919302" y="4115060"/>
            <a:ext cx="462000" cy="1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MINOR</a:t>
            </a:r>
            <a:endParaRPr sz="7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23" name="Google Shape;323;p23"/>
          <p:cNvSpPr/>
          <p:nvPr/>
        </p:nvSpPr>
        <p:spPr>
          <a:xfrm>
            <a:off x="4721903" y="3939685"/>
            <a:ext cx="1143300" cy="523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24" name="Google Shape;324;p23"/>
          <p:cNvSpPr txBox="1"/>
          <p:nvPr/>
        </p:nvSpPr>
        <p:spPr>
          <a:xfrm>
            <a:off x="4889431" y="4115060"/>
            <a:ext cx="808200" cy="1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SIGNIFICANT</a:t>
            </a:r>
            <a:endParaRPr sz="7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25" name="Google Shape;325;p23"/>
          <p:cNvSpPr/>
          <p:nvPr/>
        </p:nvSpPr>
        <p:spPr>
          <a:xfrm>
            <a:off x="5865201" y="3939685"/>
            <a:ext cx="1143300" cy="523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26" name="Google Shape;326;p23"/>
          <p:cNvSpPr txBox="1"/>
          <p:nvPr/>
        </p:nvSpPr>
        <p:spPr>
          <a:xfrm>
            <a:off x="6190265" y="4115060"/>
            <a:ext cx="493200" cy="1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MAJOR</a:t>
            </a:r>
            <a:endParaRPr sz="7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27" name="Google Shape;327;p23"/>
          <p:cNvSpPr/>
          <p:nvPr/>
        </p:nvSpPr>
        <p:spPr>
          <a:xfrm>
            <a:off x="7008499" y="3939685"/>
            <a:ext cx="1143300" cy="523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28" name="Google Shape;328;p23"/>
          <p:cNvSpPr txBox="1"/>
          <p:nvPr/>
        </p:nvSpPr>
        <p:spPr>
          <a:xfrm>
            <a:off x="7090645" y="4115060"/>
            <a:ext cx="978900" cy="1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CATASTROPHIC</a:t>
            </a:r>
            <a:endParaRPr sz="7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29" name="Google Shape;329;p23"/>
          <p:cNvSpPr/>
          <p:nvPr/>
        </p:nvSpPr>
        <p:spPr>
          <a:xfrm>
            <a:off x="2435308" y="1320310"/>
            <a:ext cx="1143300" cy="5238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30" name="Google Shape;330;p23"/>
          <p:cNvSpPr txBox="1"/>
          <p:nvPr/>
        </p:nvSpPr>
        <p:spPr>
          <a:xfrm>
            <a:off x="2836433" y="1495685"/>
            <a:ext cx="341100" cy="1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LOW</a:t>
            </a:r>
            <a:endParaRPr sz="7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31" name="Google Shape;331;p23"/>
          <p:cNvSpPr/>
          <p:nvPr/>
        </p:nvSpPr>
        <p:spPr>
          <a:xfrm>
            <a:off x="2435308" y="1844185"/>
            <a:ext cx="1143300" cy="5238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32" name="Google Shape;332;p23"/>
          <p:cNvSpPr/>
          <p:nvPr/>
        </p:nvSpPr>
        <p:spPr>
          <a:xfrm>
            <a:off x="2435308" y="2368060"/>
            <a:ext cx="1143300" cy="5238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33" name="Google Shape;333;p23"/>
          <p:cNvSpPr/>
          <p:nvPr/>
        </p:nvSpPr>
        <p:spPr>
          <a:xfrm>
            <a:off x="2435308" y="2891935"/>
            <a:ext cx="1143300" cy="5238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34" name="Google Shape;334;p23"/>
          <p:cNvSpPr/>
          <p:nvPr/>
        </p:nvSpPr>
        <p:spPr>
          <a:xfrm>
            <a:off x="2435308" y="3415810"/>
            <a:ext cx="1143300" cy="5238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35" name="Google Shape;335;p23"/>
          <p:cNvSpPr/>
          <p:nvPr/>
        </p:nvSpPr>
        <p:spPr>
          <a:xfrm>
            <a:off x="3578606" y="1320310"/>
            <a:ext cx="1143300" cy="523800"/>
          </a:xfrm>
          <a:prstGeom prst="rect">
            <a:avLst/>
          </a:prstGeom>
          <a:solidFill>
            <a:schemeClr val="accent3"/>
          </a:solidFill>
          <a:ln cap="flat" cmpd="sng" w="1905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36" name="Google Shape;336;p23"/>
          <p:cNvSpPr txBox="1"/>
          <p:nvPr/>
        </p:nvSpPr>
        <p:spPr>
          <a:xfrm>
            <a:off x="3796039" y="1495685"/>
            <a:ext cx="708300" cy="1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MODERATE</a:t>
            </a:r>
            <a:endParaRPr sz="7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37" name="Google Shape;337;p23"/>
          <p:cNvSpPr/>
          <p:nvPr/>
        </p:nvSpPr>
        <p:spPr>
          <a:xfrm>
            <a:off x="3578606" y="1844185"/>
            <a:ext cx="1143300" cy="523800"/>
          </a:xfrm>
          <a:prstGeom prst="rect">
            <a:avLst/>
          </a:prstGeom>
          <a:solidFill>
            <a:schemeClr val="accent3"/>
          </a:solidFill>
          <a:ln cap="flat" cmpd="sng" w="1905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38" name="Google Shape;338;p23"/>
          <p:cNvSpPr txBox="1"/>
          <p:nvPr/>
        </p:nvSpPr>
        <p:spPr>
          <a:xfrm>
            <a:off x="3796039" y="2019560"/>
            <a:ext cx="708300" cy="1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MODERATE</a:t>
            </a:r>
            <a:endParaRPr sz="7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39" name="Google Shape;339;p23"/>
          <p:cNvSpPr/>
          <p:nvPr/>
        </p:nvSpPr>
        <p:spPr>
          <a:xfrm>
            <a:off x="3578606" y="2368060"/>
            <a:ext cx="1143300" cy="523800"/>
          </a:xfrm>
          <a:prstGeom prst="rect">
            <a:avLst/>
          </a:prstGeom>
          <a:solidFill>
            <a:schemeClr val="accent3"/>
          </a:solidFill>
          <a:ln cap="flat" cmpd="sng" w="1905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40" name="Google Shape;340;p23"/>
          <p:cNvSpPr txBox="1"/>
          <p:nvPr/>
        </p:nvSpPr>
        <p:spPr>
          <a:xfrm>
            <a:off x="3796039" y="2543435"/>
            <a:ext cx="708300" cy="1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MODERATE</a:t>
            </a:r>
            <a:endParaRPr sz="7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41" name="Google Shape;341;p23"/>
          <p:cNvSpPr/>
          <p:nvPr/>
        </p:nvSpPr>
        <p:spPr>
          <a:xfrm>
            <a:off x="3578606" y="2891935"/>
            <a:ext cx="1143300" cy="5238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42" name="Google Shape;342;p23"/>
          <p:cNvSpPr/>
          <p:nvPr/>
        </p:nvSpPr>
        <p:spPr>
          <a:xfrm>
            <a:off x="3578606" y="3415810"/>
            <a:ext cx="1143300" cy="5238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43" name="Google Shape;343;p23"/>
          <p:cNvSpPr/>
          <p:nvPr/>
        </p:nvSpPr>
        <p:spPr>
          <a:xfrm>
            <a:off x="4721903" y="1320310"/>
            <a:ext cx="1143300" cy="523800"/>
          </a:xfrm>
          <a:prstGeom prst="rect">
            <a:avLst/>
          </a:prstGeom>
          <a:solidFill>
            <a:schemeClr val="accent4"/>
          </a:solidFill>
          <a:ln cap="flat" cmpd="sng" w="1905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44" name="Google Shape;344;p23"/>
          <p:cNvSpPr txBox="1"/>
          <p:nvPr/>
        </p:nvSpPr>
        <p:spPr>
          <a:xfrm>
            <a:off x="5112205" y="1495685"/>
            <a:ext cx="362700" cy="1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HIGH</a:t>
            </a:r>
            <a:endParaRPr sz="7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45" name="Google Shape;345;p23"/>
          <p:cNvSpPr/>
          <p:nvPr/>
        </p:nvSpPr>
        <p:spPr>
          <a:xfrm>
            <a:off x="4721903" y="1844185"/>
            <a:ext cx="1143300" cy="523800"/>
          </a:xfrm>
          <a:prstGeom prst="rect">
            <a:avLst/>
          </a:prstGeom>
          <a:solidFill>
            <a:schemeClr val="accent4"/>
          </a:solidFill>
          <a:ln cap="flat" cmpd="sng" w="1905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46" name="Google Shape;346;p23"/>
          <p:cNvSpPr txBox="1"/>
          <p:nvPr/>
        </p:nvSpPr>
        <p:spPr>
          <a:xfrm>
            <a:off x="5112205" y="2019560"/>
            <a:ext cx="362700" cy="1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HIGH</a:t>
            </a:r>
            <a:endParaRPr sz="7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47" name="Google Shape;347;p23"/>
          <p:cNvSpPr/>
          <p:nvPr/>
        </p:nvSpPr>
        <p:spPr>
          <a:xfrm>
            <a:off x="4721903" y="2368060"/>
            <a:ext cx="1143300" cy="523800"/>
          </a:xfrm>
          <a:prstGeom prst="rect">
            <a:avLst/>
          </a:prstGeom>
          <a:solidFill>
            <a:schemeClr val="accent3"/>
          </a:solidFill>
          <a:ln cap="flat" cmpd="sng" w="1905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48" name="Google Shape;348;p23"/>
          <p:cNvSpPr txBox="1"/>
          <p:nvPr/>
        </p:nvSpPr>
        <p:spPr>
          <a:xfrm>
            <a:off x="4939336" y="2543435"/>
            <a:ext cx="708300" cy="1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MODERATE</a:t>
            </a:r>
            <a:endParaRPr sz="7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49" name="Google Shape;349;p23"/>
          <p:cNvSpPr/>
          <p:nvPr/>
        </p:nvSpPr>
        <p:spPr>
          <a:xfrm>
            <a:off x="4721903" y="2891935"/>
            <a:ext cx="1143300" cy="523800"/>
          </a:xfrm>
          <a:prstGeom prst="rect">
            <a:avLst/>
          </a:prstGeom>
          <a:solidFill>
            <a:schemeClr val="accent3"/>
          </a:solidFill>
          <a:ln cap="flat" cmpd="sng" w="1905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50" name="Google Shape;350;p23"/>
          <p:cNvSpPr txBox="1"/>
          <p:nvPr/>
        </p:nvSpPr>
        <p:spPr>
          <a:xfrm>
            <a:off x="4939336" y="3067310"/>
            <a:ext cx="708300" cy="1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MODERATE</a:t>
            </a:r>
            <a:endParaRPr sz="7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51" name="Google Shape;351;p23"/>
          <p:cNvSpPr/>
          <p:nvPr/>
        </p:nvSpPr>
        <p:spPr>
          <a:xfrm>
            <a:off x="4721903" y="3415810"/>
            <a:ext cx="1143300" cy="5238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52" name="Google Shape;352;p23"/>
          <p:cNvSpPr/>
          <p:nvPr/>
        </p:nvSpPr>
        <p:spPr>
          <a:xfrm>
            <a:off x="5865201" y="1320310"/>
            <a:ext cx="1143300" cy="523800"/>
          </a:xfrm>
          <a:prstGeom prst="rect">
            <a:avLst/>
          </a:prstGeom>
          <a:solidFill>
            <a:schemeClr val="accent5"/>
          </a:solidFill>
          <a:ln cap="flat" cmpd="sng" w="1905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53" name="Google Shape;353;p23"/>
          <p:cNvSpPr txBox="1"/>
          <p:nvPr/>
        </p:nvSpPr>
        <p:spPr>
          <a:xfrm>
            <a:off x="6140958" y="1495685"/>
            <a:ext cx="591900" cy="1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EXTREME</a:t>
            </a:r>
            <a:endParaRPr sz="7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54" name="Google Shape;354;p23"/>
          <p:cNvSpPr/>
          <p:nvPr/>
        </p:nvSpPr>
        <p:spPr>
          <a:xfrm>
            <a:off x="5865201" y="1844185"/>
            <a:ext cx="1143300" cy="523800"/>
          </a:xfrm>
          <a:prstGeom prst="rect">
            <a:avLst/>
          </a:prstGeom>
          <a:solidFill>
            <a:schemeClr val="accent4"/>
          </a:solidFill>
          <a:ln cap="flat" cmpd="sng" w="1905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55" name="Google Shape;355;p23"/>
          <p:cNvSpPr txBox="1"/>
          <p:nvPr/>
        </p:nvSpPr>
        <p:spPr>
          <a:xfrm>
            <a:off x="6255502" y="2019560"/>
            <a:ext cx="362700" cy="1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HIGH</a:t>
            </a:r>
            <a:endParaRPr sz="7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56" name="Google Shape;356;p23"/>
          <p:cNvSpPr/>
          <p:nvPr/>
        </p:nvSpPr>
        <p:spPr>
          <a:xfrm>
            <a:off x="5865201" y="2368060"/>
            <a:ext cx="1143300" cy="523800"/>
          </a:xfrm>
          <a:prstGeom prst="rect">
            <a:avLst/>
          </a:prstGeom>
          <a:solidFill>
            <a:schemeClr val="accent4"/>
          </a:solidFill>
          <a:ln cap="flat" cmpd="sng" w="1905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57" name="Google Shape;357;p23"/>
          <p:cNvSpPr txBox="1"/>
          <p:nvPr/>
        </p:nvSpPr>
        <p:spPr>
          <a:xfrm>
            <a:off x="6255502" y="2543435"/>
            <a:ext cx="362700" cy="1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HIGH</a:t>
            </a:r>
            <a:endParaRPr sz="7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58" name="Google Shape;358;p23"/>
          <p:cNvSpPr/>
          <p:nvPr/>
        </p:nvSpPr>
        <p:spPr>
          <a:xfrm>
            <a:off x="5865201" y="2891935"/>
            <a:ext cx="1143300" cy="523800"/>
          </a:xfrm>
          <a:prstGeom prst="rect">
            <a:avLst/>
          </a:prstGeom>
          <a:solidFill>
            <a:schemeClr val="accent3"/>
          </a:solidFill>
          <a:ln cap="flat" cmpd="sng" w="1905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59" name="Google Shape;359;p23"/>
          <p:cNvSpPr txBox="1"/>
          <p:nvPr/>
        </p:nvSpPr>
        <p:spPr>
          <a:xfrm>
            <a:off x="6082634" y="3067310"/>
            <a:ext cx="708300" cy="1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MODERATE</a:t>
            </a:r>
            <a:endParaRPr sz="7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60" name="Google Shape;360;p23"/>
          <p:cNvSpPr/>
          <p:nvPr/>
        </p:nvSpPr>
        <p:spPr>
          <a:xfrm>
            <a:off x="5865201" y="3415810"/>
            <a:ext cx="1143300" cy="5238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61" name="Google Shape;361;p23"/>
          <p:cNvSpPr/>
          <p:nvPr/>
        </p:nvSpPr>
        <p:spPr>
          <a:xfrm>
            <a:off x="7008499" y="1320310"/>
            <a:ext cx="1143300" cy="523800"/>
          </a:xfrm>
          <a:prstGeom prst="rect">
            <a:avLst/>
          </a:prstGeom>
          <a:solidFill>
            <a:schemeClr val="accent5"/>
          </a:solidFill>
          <a:ln cap="flat" cmpd="sng" w="1905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62" name="Google Shape;362;p23"/>
          <p:cNvSpPr txBox="1"/>
          <p:nvPr/>
        </p:nvSpPr>
        <p:spPr>
          <a:xfrm>
            <a:off x="7284256" y="1495685"/>
            <a:ext cx="591900" cy="1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EXTREME</a:t>
            </a:r>
            <a:endParaRPr sz="7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63" name="Google Shape;363;p23"/>
          <p:cNvSpPr/>
          <p:nvPr/>
        </p:nvSpPr>
        <p:spPr>
          <a:xfrm>
            <a:off x="7008499" y="1844185"/>
            <a:ext cx="1143300" cy="523800"/>
          </a:xfrm>
          <a:prstGeom prst="rect">
            <a:avLst/>
          </a:prstGeom>
          <a:solidFill>
            <a:schemeClr val="accent5"/>
          </a:solidFill>
          <a:ln cap="flat" cmpd="sng" w="1905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64" name="Google Shape;364;p23"/>
          <p:cNvSpPr txBox="1"/>
          <p:nvPr/>
        </p:nvSpPr>
        <p:spPr>
          <a:xfrm>
            <a:off x="7284257" y="2019560"/>
            <a:ext cx="591900" cy="1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EXTREME</a:t>
            </a:r>
            <a:endParaRPr sz="7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65" name="Google Shape;365;p23"/>
          <p:cNvSpPr/>
          <p:nvPr/>
        </p:nvSpPr>
        <p:spPr>
          <a:xfrm>
            <a:off x="7008499" y="2368060"/>
            <a:ext cx="1143300" cy="523800"/>
          </a:xfrm>
          <a:prstGeom prst="rect">
            <a:avLst/>
          </a:prstGeom>
          <a:solidFill>
            <a:schemeClr val="accent4"/>
          </a:solidFill>
          <a:ln cap="flat" cmpd="sng" w="1905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66" name="Google Shape;366;p23"/>
          <p:cNvSpPr txBox="1"/>
          <p:nvPr/>
        </p:nvSpPr>
        <p:spPr>
          <a:xfrm>
            <a:off x="7398800" y="2543435"/>
            <a:ext cx="362700" cy="1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HIGH</a:t>
            </a:r>
            <a:endParaRPr sz="7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67" name="Google Shape;367;p23"/>
          <p:cNvSpPr/>
          <p:nvPr/>
        </p:nvSpPr>
        <p:spPr>
          <a:xfrm>
            <a:off x="7008499" y="2891935"/>
            <a:ext cx="1143300" cy="523800"/>
          </a:xfrm>
          <a:prstGeom prst="rect">
            <a:avLst/>
          </a:prstGeom>
          <a:solidFill>
            <a:schemeClr val="accent3"/>
          </a:solidFill>
          <a:ln cap="flat" cmpd="sng" w="1905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68" name="Google Shape;368;p23"/>
          <p:cNvSpPr txBox="1"/>
          <p:nvPr/>
        </p:nvSpPr>
        <p:spPr>
          <a:xfrm>
            <a:off x="7225932" y="3067310"/>
            <a:ext cx="708300" cy="1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MODERATE</a:t>
            </a:r>
            <a:endParaRPr sz="7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69" name="Google Shape;369;p23"/>
          <p:cNvSpPr/>
          <p:nvPr/>
        </p:nvSpPr>
        <p:spPr>
          <a:xfrm>
            <a:off x="7008499" y="3415810"/>
            <a:ext cx="1143300" cy="5238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70" name="Google Shape;370;p23"/>
          <p:cNvSpPr txBox="1"/>
          <p:nvPr/>
        </p:nvSpPr>
        <p:spPr>
          <a:xfrm>
            <a:off x="4710850" y="4495620"/>
            <a:ext cx="1165500" cy="2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SIGNIFICANCE</a:t>
            </a:r>
            <a:endParaRPr sz="700">
              <a:solidFill>
                <a:schemeClr val="dk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71" name="Google Shape;371;p23"/>
          <p:cNvSpPr txBox="1"/>
          <p:nvPr/>
        </p:nvSpPr>
        <p:spPr>
          <a:xfrm rot="-5400000">
            <a:off x="620351" y="2520410"/>
            <a:ext cx="963000" cy="2193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LIKELIHOOD</a:t>
            </a:r>
            <a:endParaRPr sz="700">
              <a:solidFill>
                <a:schemeClr val="dk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72" name="Google Shape;372;p23"/>
          <p:cNvSpPr txBox="1"/>
          <p:nvPr/>
        </p:nvSpPr>
        <p:spPr>
          <a:xfrm>
            <a:off x="2836433" y="2019560"/>
            <a:ext cx="341100" cy="1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LOW</a:t>
            </a:r>
            <a:endParaRPr sz="7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73" name="Google Shape;373;p23"/>
          <p:cNvSpPr txBox="1"/>
          <p:nvPr/>
        </p:nvSpPr>
        <p:spPr>
          <a:xfrm>
            <a:off x="2836433" y="2543435"/>
            <a:ext cx="341100" cy="1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LOW</a:t>
            </a:r>
            <a:endParaRPr sz="7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74" name="Google Shape;374;p23"/>
          <p:cNvSpPr txBox="1"/>
          <p:nvPr/>
        </p:nvSpPr>
        <p:spPr>
          <a:xfrm>
            <a:off x="2836433" y="3067310"/>
            <a:ext cx="341100" cy="1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LOW</a:t>
            </a:r>
            <a:endParaRPr sz="7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75" name="Google Shape;375;p23"/>
          <p:cNvSpPr txBox="1"/>
          <p:nvPr/>
        </p:nvSpPr>
        <p:spPr>
          <a:xfrm>
            <a:off x="2836433" y="3591185"/>
            <a:ext cx="341100" cy="1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LOW</a:t>
            </a:r>
            <a:endParaRPr sz="7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76" name="Google Shape;376;p23"/>
          <p:cNvSpPr txBox="1"/>
          <p:nvPr/>
        </p:nvSpPr>
        <p:spPr>
          <a:xfrm>
            <a:off x="3979731" y="3591185"/>
            <a:ext cx="341100" cy="1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LOW</a:t>
            </a:r>
            <a:endParaRPr sz="7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77" name="Google Shape;377;p23"/>
          <p:cNvSpPr txBox="1"/>
          <p:nvPr/>
        </p:nvSpPr>
        <p:spPr>
          <a:xfrm>
            <a:off x="3979731" y="3067310"/>
            <a:ext cx="341100" cy="1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LOW</a:t>
            </a:r>
            <a:endParaRPr sz="7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78" name="Google Shape;378;p23"/>
          <p:cNvSpPr txBox="1"/>
          <p:nvPr/>
        </p:nvSpPr>
        <p:spPr>
          <a:xfrm>
            <a:off x="5123029" y="3591185"/>
            <a:ext cx="341100" cy="1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LOW</a:t>
            </a:r>
            <a:endParaRPr sz="7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79" name="Google Shape;379;p23"/>
          <p:cNvSpPr txBox="1"/>
          <p:nvPr/>
        </p:nvSpPr>
        <p:spPr>
          <a:xfrm>
            <a:off x="6265978" y="3591185"/>
            <a:ext cx="341100" cy="1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LOW</a:t>
            </a:r>
            <a:endParaRPr sz="7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80" name="Google Shape;380;p23"/>
          <p:cNvSpPr txBox="1"/>
          <p:nvPr/>
        </p:nvSpPr>
        <p:spPr>
          <a:xfrm>
            <a:off x="7409624" y="3591185"/>
            <a:ext cx="341100" cy="1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LOW</a:t>
            </a:r>
            <a:endParaRPr sz="7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81" name="Google Shape;381;p23"/>
          <p:cNvSpPr txBox="1"/>
          <p:nvPr/>
        </p:nvSpPr>
        <p:spPr>
          <a:xfrm>
            <a:off x="3476275" y="972825"/>
            <a:ext cx="2191500" cy="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RISK ASSESSMENT MATRIX</a:t>
            </a:r>
            <a:endParaRPr sz="900">
              <a:solidFill>
                <a:schemeClr val="dk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Risk Management Infographics by Slidesgo">
  <a:themeElements>
    <a:clrScheme name="Simple Light">
      <a:dk1>
        <a:srgbClr val="000000"/>
      </a:dk1>
      <a:lt1>
        <a:srgbClr val="FFFFFF"/>
      </a:lt1>
      <a:dk2>
        <a:srgbClr val="929292"/>
      </a:dk2>
      <a:lt2>
        <a:srgbClr val="E0E0E0"/>
      </a:lt2>
      <a:accent1>
        <a:srgbClr val="99B68E"/>
      </a:accent1>
      <a:accent2>
        <a:srgbClr val="64BBB3"/>
      </a:accent2>
      <a:accent3>
        <a:srgbClr val="217A72"/>
      </a:accent3>
      <a:accent4>
        <a:srgbClr val="9F83A1"/>
      </a:accent4>
      <a:accent5>
        <a:srgbClr val="8C2C9E"/>
      </a:accent5>
      <a:accent6>
        <a:srgbClr val="50015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