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24700" y="385375"/>
            <a:ext cx="2131200" cy="88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AppComponent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App header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HomeComponent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</a:pPr>
            <a:r>
              <a:rPr lang="en" sz="700">
                <a:solidFill>
                  <a:schemeClr val="dk2"/>
                </a:solidFill>
              </a:rPr>
              <a:t>RouterModule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24700" y="1402875"/>
            <a:ext cx="2131200" cy="120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Home</a:t>
            </a:r>
            <a:r>
              <a:rPr lang="en" sz="1000">
                <a:solidFill>
                  <a:schemeClr val="dk2"/>
                </a:solidFill>
              </a:rPr>
              <a:t>Component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Search form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Loop through HousingLocations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HousingLocationComponent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HousingService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HousingLocation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92700" y="2947325"/>
            <a:ext cx="2131200" cy="72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HousingLocation</a:t>
            </a:r>
            <a:r>
              <a:rPr lang="en" sz="1000">
                <a:solidFill>
                  <a:schemeClr val="dk2"/>
                </a:solidFill>
              </a:rPr>
              <a:t>Component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Layout for house presentation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HousingLocation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24700" y="3854725"/>
            <a:ext cx="2131200" cy="72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HousingLocation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House object interface definition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692700" y="3854725"/>
            <a:ext cx="2131200" cy="72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HousingService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Contains array of house objects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Defines getHouse methods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59" name="Google Shape;59;p13"/>
          <p:cNvCxnSpPr>
            <a:stCxn id="57" idx="0"/>
            <a:endCxn id="55" idx="2"/>
          </p:cNvCxnSpPr>
          <p:nvPr/>
        </p:nvCxnSpPr>
        <p:spPr>
          <a:xfrm rot="-5400000">
            <a:off x="868700" y="3232525"/>
            <a:ext cx="12438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" name="Google Shape;60;p13"/>
          <p:cNvCxnSpPr>
            <a:stCxn id="55" idx="3"/>
            <a:endCxn id="61" idx="1"/>
          </p:cNvCxnSpPr>
          <p:nvPr/>
        </p:nvCxnSpPr>
        <p:spPr>
          <a:xfrm>
            <a:off x="2555900" y="2006925"/>
            <a:ext cx="136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" name="Google Shape;62;p13"/>
          <p:cNvCxnSpPr>
            <a:stCxn id="58" idx="0"/>
            <a:endCxn id="55" idx="2"/>
          </p:cNvCxnSpPr>
          <p:nvPr/>
        </p:nvCxnSpPr>
        <p:spPr>
          <a:xfrm flipH="1" rot="5400000">
            <a:off x="2002400" y="2098825"/>
            <a:ext cx="1243800" cy="2268000"/>
          </a:xfrm>
          <a:prstGeom prst="bentConnector3">
            <a:avLst>
              <a:gd fmla="val 4508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" name="Google Shape;63;p13"/>
          <p:cNvCxnSpPr>
            <a:stCxn id="56" idx="0"/>
            <a:endCxn id="55" idx="2"/>
          </p:cNvCxnSpPr>
          <p:nvPr/>
        </p:nvCxnSpPr>
        <p:spPr>
          <a:xfrm flipH="1" rot="5400000">
            <a:off x="2456150" y="1645175"/>
            <a:ext cx="336300" cy="22680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" name="Google Shape;64;p13"/>
          <p:cNvCxnSpPr>
            <a:stCxn id="58" idx="0"/>
            <a:endCxn id="56" idx="2"/>
          </p:cNvCxnSpPr>
          <p:nvPr/>
        </p:nvCxnSpPr>
        <p:spPr>
          <a:xfrm rot="-5400000">
            <a:off x="3667550" y="3763375"/>
            <a:ext cx="182100" cy="600"/>
          </a:xfrm>
          <a:prstGeom prst="bentConnector3">
            <a:avLst>
              <a:gd fmla="val 49973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13"/>
          <p:cNvCxnSpPr>
            <a:stCxn id="57" idx="0"/>
            <a:endCxn id="56" idx="2"/>
          </p:cNvCxnSpPr>
          <p:nvPr/>
        </p:nvCxnSpPr>
        <p:spPr>
          <a:xfrm rot="-5400000">
            <a:off x="2533250" y="2629675"/>
            <a:ext cx="182100" cy="2268000"/>
          </a:xfrm>
          <a:prstGeom prst="bentConnector3">
            <a:avLst>
              <a:gd fmla="val 30794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" name="Google Shape;61;p13"/>
          <p:cNvSpPr txBox="1"/>
          <p:nvPr/>
        </p:nvSpPr>
        <p:spPr>
          <a:xfrm>
            <a:off x="2692700" y="1402875"/>
            <a:ext cx="2131200" cy="120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routes.ts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HomeComponent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DetailComponent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66" name="Google Shape;66;p13"/>
          <p:cNvCxnSpPr>
            <a:stCxn id="61" idx="0"/>
            <a:endCxn id="54" idx="3"/>
          </p:cNvCxnSpPr>
          <p:nvPr/>
        </p:nvCxnSpPr>
        <p:spPr>
          <a:xfrm flipH="1" rot="5400000">
            <a:off x="2870450" y="515025"/>
            <a:ext cx="573300" cy="1202400"/>
          </a:xfrm>
          <a:prstGeom prst="bent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" name="Google Shape;67;p13"/>
          <p:cNvSpPr txBox="1"/>
          <p:nvPr/>
        </p:nvSpPr>
        <p:spPr>
          <a:xfrm>
            <a:off x="5023100" y="1403175"/>
            <a:ext cx="2131200" cy="120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Detail</a:t>
            </a:r>
            <a:r>
              <a:rPr lang="en" sz="1000">
                <a:solidFill>
                  <a:schemeClr val="dk2"/>
                </a:solidFill>
              </a:rPr>
              <a:t>Component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Display selected home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HousingService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</a:rPr>
              <a:t>HousingLocation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68" name="Google Shape;68;p13"/>
          <p:cNvCxnSpPr>
            <a:stCxn id="67" idx="1"/>
            <a:endCxn id="61" idx="3"/>
          </p:cNvCxnSpPr>
          <p:nvPr/>
        </p:nvCxnSpPr>
        <p:spPr>
          <a:xfrm flipH="1">
            <a:off x="4823900" y="2007225"/>
            <a:ext cx="199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" name="Google Shape;69;p13"/>
          <p:cNvCxnSpPr>
            <a:stCxn id="57" idx="0"/>
            <a:endCxn id="67" idx="2"/>
          </p:cNvCxnSpPr>
          <p:nvPr/>
        </p:nvCxnSpPr>
        <p:spPr>
          <a:xfrm rot="-5400000">
            <a:off x="3167750" y="933775"/>
            <a:ext cx="1243500" cy="4598400"/>
          </a:xfrm>
          <a:prstGeom prst="bentConnector3">
            <a:avLst>
              <a:gd fmla="val 4509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