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3" autoAdjust="0"/>
    <p:restoredTop sz="94660"/>
  </p:normalViewPr>
  <p:slideViewPr>
    <p:cSldViewPr snapToGrid="0">
      <p:cViewPr>
        <p:scale>
          <a:sx n="81" d="100"/>
          <a:sy n="81" d="100"/>
        </p:scale>
        <p:origin x="13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7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0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66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795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8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5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8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96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76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10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3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11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4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55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4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9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48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651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140542"/>
          </a:xfrm>
        </p:spPr>
        <p:txBody>
          <a:bodyPr/>
          <a:lstStyle/>
          <a:p>
            <a:r>
              <a:rPr lang="en-US" altLang="zh-CN" b="1" dirty="0"/>
              <a:t>BlackRock Assist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517491" y="3694471"/>
            <a:ext cx="8082116" cy="16788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800" b="1" dirty="0"/>
              <a:t>- By Team BTK (BlackRock Technical Knockouts)</a:t>
            </a:r>
            <a:endParaRPr lang="zh-CN" alt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86252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6000" dirty="0"/>
              <a:t>Thank you!</a:t>
            </a:r>
          </a:p>
          <a:p>
            <a:pPr marL="0" indent="0" algn="r">
              <a:buNone/>
            </a:pPr>
            <a:endParaRPr lang="en-US" altLang="zh-CN" dirty="0"/>
          </a:p>
          <a:p>
            <a:pPr marL="0" indent="0" algn="r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en-US" altLang="zh-CN" dirty="0"/>
              <a:t>Esmeralda Murray</a:t>
            </a:r>
          </a:p>
          <a:p>
            <a:pPr marL="0" indent="0" algn="r">
              <a:buNone/>
            </a:pPr>
            <a:r>
              <a:rPr lang="en-US" altLang="zh-CN" dirty="0"/>
              <a:t>Jeffrey Ji</a:t>
            </a:r>
          </a:p>
          <a:p>
            <a:pPr marL="0" indent="0" algn="r">
              <a:buNone/>
            </a:pPr>
            <a:r>
              <a:rPr lang="en-US" altLang="zh-CN" dirty="0"/>
              <a:t>Varun Agrawal</a:t>
            </a:r>
          </a:p>
          <a:p>
            <a:pPr marL="0" indent="0" algn="r">
              <a:buNone/>
            </a:pPr>
            <a:r>
              <a:rPr lang="en-US" altLang="zh-CN" dirty="0" err="1"/>
              <a:t>Yian</a:t>
            </a:r>
            <a:r>
              <a:rPr lang="en-US" altLang="zh-CN" dirty="0"/>
              <a:t> Zhu</a:t>
            </a:r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3604" y="231509"/>
            <a:ext cx="92517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152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Inspiration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Common complaints from the onboarding process include scattered information and unclear knowledge of specific tasks after orientation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Questions posed by new employees require contacting multiple sources for answers (i.e. help desk, HR)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A </a:t>
            </a:r>
            <a:r>
              <a:rPr lang="en-US" altLang="zh-CN" dirty="0" err="1" smtClean="0"/>
              <a:t>chatbot</a:t>
            </a:r>
            <a:r>
              <a:rPr lang="en-US" altLang="zh-CN" dirty="0" smtClean="0"/>
              <a:t> can be </a:t>
            </a:r>
            <a:r>
              <a:rPr lang="en-US" altLang="zh-CN" smtClean="0"/>
              <a:t>easily integrated into Aladdin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193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What it does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3" y="1533832"/>
            <a:ext cx="9427036" cy="4714567"/>
          </a:xfrm>
        </p:spPr>
        <p:txBody>
          <a:bodyPr>
            <a:normAutofit/>
          </a:bodyPr>
          <a:lstStyle/>
          <a:p>
            <a:r>
              <a:rPr lang="en-US" altLang="zh-CN" dirty="0"/>
              <a:t>Provides the following data based on users’ search result: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Real-time weather of any city</a:t>
            </a:r>
          </a:p>
          <a:p>
            <a:pPr lvl="1"/>
            <a:r>
              <a:rPr lang="en-US" altLang="zh-CN" dirty="0"/>
              <a:t> User-specified restaurants nearby (filtered by cuisine)</a:t>
            </a:r>
          </a:p>
          <a:p>
            <a:pPr lvl="1"/>
            <a:r>
              <a:rPr lang="en-US" altLang="zh-CN" dirty="0"/>
              <a:t>Onboarding information (Helpdesk, Phone setup)</a:t>
            </a:r>
          </a:p>
          <a:p>
            <a:pPr lvl="1"/>
            <a:r>
              <a:rPr lang="en-US" altLang="zh-CN" dirty="0"/>
              <a:t>Important information related to any securities ticker</a:t>
            </a:r>
          </a:p>
          <a:p>
            <a:pPr lvl="1"/>
            <a:r>
              <a:rPr lang="en-US" altLang="zh-CN" dirty="0"/>
              <a:t>Developer related questions (Aladdin Tools, Dev permissions)</a:t>
            </a:r>
          </a:p>
          <a:p>
            <a:pPr lvl="1"/>
            <a:r>
              <a:rPr lang="en-US" altLang="zh-CN" dirty="0"/>
              <a:t>BlackRock overview</a:t>
            </a:r>
          </a:p>
          <a:p>
            <a:pPr lvl="1"/>
            <a:r>
              <a:rPr lang="en-US" altLang="zh-CN" dirty="0"/>
              <a:t>It can be operated by both the methods text and speech</a:t>
            </a:r>
          </a:p>
          <a:p>
            <a:pPr lvl="1"/>
            <a:r>
              <a:rPr lang="en-US" altLang="zh-CN" dirty="0"/>
              <a:t>You can also have small conversations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60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How we built it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66568"/>
            <a:ext cx="8946541" cy="458183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Weather and securities information are queried from World Weather Online and BlackRock Hackathon APIs respectively.</a:t>
            </a:r>
          </a:p>
          <a:p>
            <a:endParaRPr lang="en-US" altLang="zh-CN" dirty="0"/>
          </a:p>
          <a:p>
            <a:r>
              <a:rPr lang="en-US" altLang="zh-CN" dirty="0"/>
              <a:t>Map locations with restaurant markers are displayed using Google Maps API and bunch of other information is taken from BLK’s website.</a:t>
            </a:r>
          </a:p>
          <a:p>
            <a:endParaRPr lang="en-US" altLang="zh-CN" dirty="0"/>
          </a:p>
          <a:p>
            <a:r>
              <a:rPr lang="en-US" altLang="zh-CN" dirty="0"/>
              <a:t>Our assistant’s core ingredient is Machine Learning using which we have trained a data set of handful requests and mapped it to its respective JSON responses.</a:t>
            </a:r>
          </a:p>
          <a:p>
            <a:endParaRPr lang="en-US" altLang="zh-CN" dirty="0"/>
          </a:p>
          <a:p>
            <a:r>
              <a:rPr lang="en-US" altLang="zh-CN" dirty="0"/>
              <a:t>Integration with different APIs to provide an overall experience.</a:t>
            </a:r>
          </a:p>
          <a:p>
            <a:endParaRPr lang="en-US" altLang="zh-CN" dirty="0"/>
          </a:p>
          <a:p>
            <a:r>
              <a:rPr lang="en-US" altLang="zh-CN" dirty="0"/>
              <a:t>It is also compatible with cellphone web browsers.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812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455609"/>
            <a:ext cx="8946541" cy="4908320"/>
          </a:xfrm>
        </p:spPr>
        <p:txBody>
          <a:bodyPr/>
          <a:lstStyle/>
          <a:p>
            <a:r>
              <a:rPr lang="en-US" altLang="zh-CN" dirty="0"/>
              <a:t>Screenshot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2342763"/>
            <a:ext cx="10380689" cy="3531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213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Challenges we ran into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747684"/>
            <a:ext cx="8946541" cy="450071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Was unable to get the JSON responses from the server by parsing the request and had to switch between Python and </a:t>
            </a:r>
            <a:r>
              <a:rPr lang="en-US" altLang="zh-CN" dirty="0" err="1"/>
              <a:t>Javascript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Deployment of code base to cloud having irregularities so switched several languages in order to progress.</a:t>
            </a:r>
          </a:p>
          <a:p>
            <a:endParaRPr lang="en-US" altLang="zh-CN" dirty="0"/>
          </a:p>
          <a:p>
            <a:r>
              <a:rPr lang="en-US" altLang="zh-CN" dirty="0"/>
              <a:t>JSON data retrieved from BlackRock API is extremely messy and has different response headers for different tickers</a:t>
            </a:r>
          </a:p>
          <a:p>
            <a:endParaRPr lang="en-US" altLang="zh-CN" dirty="0"/>
          </a:p>
          <a:p>
            <a:r>
              <a:rPr lang="en-US" altLang="zh-CN" dirty="0"/>
              <a:t>Front end shenanigans</a:t>
            </a:r>
          </a:p>
          <a:p>
            <a:endParaRPr lang="en-US" altLang="zh-CN" dirty="0"/>
          </a:p>
          <a:p>
            <a:r>
              <a:rPr lang="en-US" altLang="zh-CN" dirty="0"/>
              <a:t>Switching between text and voice responses</a:t>
            </a:r>
          </a:p>
          <a:p>
            <a:endParaRPr lang="en-US" altLang="zh-CN" dirty="0"/>
          </a:p>
          <a:p>
            <a:r>
              <a:rPr lang="en-US" altLang="zh-CN" dirty="0"/>
              <a:t>Map was not able to filter restaurants based on users’ favorite cuisine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919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Our accomplishments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298" y="2052918"/>
            <a:ext cx="9334556" cy="4195481"/>
          </a:xfrm>
        </p:spPr>
        <p:txBody>
          <a:bodyPr/>
          <a:lstStyle/>
          <a:p>
            <a:r>
              <a:rPr lang="en-US" altLang="zh-CN" dirty="0"/>
              <a:t>Figuring out how to train the data sets for different requests.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182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What we learned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Google Maps API</a:t>
            </a:r>
          </a:p>
          <a:p>
            <a:endParaRPr lang="en-US" altLang="zh-CN" dirty="0"/>
          </a:p>
          <a:p>
            <a:r>
              <a:rPr lang="en-US" altLang="zh-CN" dirty="0"/>
              <a:t>Keyword retrieval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839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What’s next for BlackRock Assist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Extending its functionalities by adding more requests and responses in the assistant</a:t>
            </a:r>
          </a:p>
          <a:p>
            <a:endParaRPr lang="en-US" altLang="zh-CN" dirty="0"/>
          </a:p>
          <a:p>
            <a:r>
              <a:rPr lang="en-US" altLang="zh-CN" dirty="0"/>
              <a:t>Integrating the assistant with the Genie toolbar, Facebook/Slack Messenger and Amazon Alexa</a:t>
            </a:r>
          </a:p>
          <a:p>
            <a:endParaRPr lang="en-US" altLang="zh-CN" dirty="0"/>
          </a:p>
          <a:p>
            <a:r>
              <a:rPr lang="en-US" altLang="zh-CN" dirty="0"/>
              <a:t>Make the user interface more visually attractive by implementing material design</a:t>
            </a:r>
          </a:p>
          <a:p>
            <a:endParaRPr lang="en-US" altLang="zh-CN" dirty="0"/>
          </a:p>
          <a:p>
            <a:r>
              <a:rPr lang="en-US" altLang="zh-CN" dirty="0"/>
              <a:t>Optimize the overall response time for the assistant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1742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</TotalTime>
  <Words>392</Words>
  <Application>Microsoft Macintosh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 3</vt:lpstr>
      <vt:lpstr>宋体</vt:lpstr>
      <vt:lpstr>离子</vt:lpstr>
      <vt:lpstr>BlackRock Assist </vt:lpstr>
      <vt:lpstr>Inspiration </vt:lpstr>
      <vt:lpstr>What it does </vt:lpstr>
      <vt:lpstr>How we built it </vt:lpstr>
      <vt:lpstr>Demo</vt:lpstr>
      <vt:lpstr>Challenges we ran into </vt:lpstr>
      <vt:lpstr>Our accomplishments </vt:lpstr>
      <vt:lpstr>What we learned </vt:lpstr>
      <vt:lpstr>What’s next for BlackRock Assist 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BlackRock Assistant </dc:title>
  <dc:creator>zhu</dc:creator>
  <cp:lastModifiedBy>Esmeralda Murray</cp:lastModifiedBy>
  <cp:revision>13</cp:revision>
  <dcterms:created xsi:type="dcterms:W3CDTF">2017-07-13T04:22:41Z</dcterms:created>
  <dcterms:modified xsi:type="dcterms:W3CDTF">2017-07-13T15:43:41Z</dcterms:modified>
</cp:coreProperties>
</file>