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0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66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795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8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5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96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6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0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3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11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4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5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9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8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12E977-AA8B-4279-B1D9-31A8171FDF1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51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BlackRock </a:t>
            </a:r>
            <a:r>
              <a:rPr lang="en-US" altLang="zh-CN" b="1" dirty="0" smtClean="0"/>
              <a:t>Assistant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6000" dirty="0"/>
              <a:t>Thank you!</a:t>
            </a:r>
          </a:p>
          <a:p>
            <a:pPr marL="0" indent="0" algn="r">
              <a:buNone/>
            </a:pPr>
            <a:endParaRPr lang="en-US" altLang="zh-CN" dirty="0" smtClean="0"/>
          </a:p>
          <a:p>
            <a:pPr marL="0" indent="0" algn="r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en-US" altLang="zh-CN" dirty="0" smtClean="0"/>
              <a:t>Esmeralda Murray</a:t>
            </a:r>
          </a:p>
          <a:p>
            <a:pPr marL="0" indent="0" algn="r">
              <a:buNone/>
            </a:pPr>
            <a:r>
              <a:rPr lang="en-US" altLang="zh-CN" dirty="0" smtClean="0"/>
              <a:t>Jeffrey Ji</a:t>
            </a:r>
          </a:p>
          <a:p>
            <a:pPr marL="0" indent="0" algn="r">
              <a:buNone/>
            </a:pPr>
            <a:r>
              <a:rPr lang="en-US" altLang="zh-CN" dirty="0" smtClean="0"/>
              <a:t>Varun Agrawal</a:t>
            </a:r>
          </a:p>
          <a:p>
            <a:pPr marL="0" indent="0" algn="r">
              <a:buNone/>
            </a:pPr>
            <a:r>
              <a:rPr lang="en-US" altLang="zh-CN" dirty="0" err="1"/>
              <a:t>Yian</a:t>
            </a:r>
            <a:r>
              <a:rPr lang="en-US" altLang="zh-CN" dirty="0"/>
              <a:t> Zhu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52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Inspiration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Make it easier for employees to get useful resources and information without opening apps like yelp, yahoo weather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19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What it does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Provide following data based on users’ question: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Real-time weather of any city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 User-specified restaurants nearby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Onboarding information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Developer related questions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BlackRock overview</a:t>
            </a:r>
          </a:p>
        </p:txBody>
      </p:sp>
    </p:spTree>
    <p:extLst>
      <p:ext uri="{BB962C8B-B14F-4D97-AF65-F5344CB8AC3E}">
        <p14:creationId xmlns:p14="http://schemas.microsoft.com/office/powerpoint/2010/main" val="2456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How we built it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Weather  and ETF information are queried from Yahoo and BlackRock servers using existing API, respectively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Implemented machine learning technique to maintain the map between the question and answer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2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Screenshot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1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Challenges we ran into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and JavaScript code cannot get the JSON file from the server</a:t>
            </a:r>
          </a:p>
          <a:p>
            <a:endParaRPr lang="en-US" altLang="zh-CN" dirty="0"/>
          </a:p>
          <a:p>
            <a:r>
              <a:rPr lang="en-US" altLang="zh-CN" dirty="0" smtClean="0"/>
              <a:t>Switched several languages in progress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JSON files retrieved from BlackRock API have different formats</a:t>
            </a:r>
          </a:p>
          <a:p>
            <a:endParaRPr lang="en-US" altLang="zh-CN" dirty="0"/>
          </a:p>
          <a:p>
            <a:r>
              <a:rPr lang="en-US" altLang="zh-CN" dirty="0" smtClean="0"/>
              <a:t>Map does not filter restaurants based on users’ favor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1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Accomplishments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What we learned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Google Maps API</a:t>
            </a:r>
          </a:p>
          <a:p>
            <a:endParaRPr lang="en-US" altLang="zh-CN" dirty="0"/>
          </a:p>
          <a:p>
            <a:r>
              <a:rPr lang="en-US" altLang="zh-CN" dirty="0" smtClean="0"/>
              <a:t>Keyword retrieval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839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Future Work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Extending its functionalities by adding more types of queries into database</a:t>
            </a:r>
          </a:p>
          <a:p>
            <a:endParaRPr lang="en-US" altLang="zh-CN" dirty="0"/>
          </a:p>
          <a:p>
            <a:r>
              <a:rPr lang="en-US" altLang="zh-CN" dirty="0" smtClean="0"/>
              <a:t>Integrate the chat bot into Genie toolbar</a:t>
            </a:r>
          </a:p>
          <a:p>
            <a:endParaRPr lang="en-US" altLang="zh-CN" dirty="0"/>
          </a:p>
          <a:p>
            <a:r>
              <a:rPr lang="en-US" altLang="zh-CN" dirty="0" smtClean="0"/>
              <a:t>Make the user interface more visually attractive</a:t>
            </a:r>
          </a:p>
          <a:p>
            <a:endParaRPr lang="en-US" altLang="zh-CN" dirty="0"/>
          </a:p>
          <a:p>
            <a:r>
              <a:rPr lang="en-US" altLang="zh-CN" dirty="0" smtClean="0"/>
              <a:t>Optimize queries’ response time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742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177</Words>
  <Application>Microsoft Office PowerPoint</Application>
  <PresentationFormat>宽屏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离子</vt:lpstr>
      <vt:lpstr>BlackRock Assistant </vt:lpstr>
      <vt:lpstr>Inspiration </vt:lpstr>
      <vt:lpstr>What it does </vt:lpstr>
      <vt:lpstr>How we built it </vt:lpstr>
      <vt:lpstr>Demo</vt:lpstr>
      <vt:lpstr>Challenges we ran into </vt:lpstr>
      <vt:lpstr>Accomplishments </vt:lpstr>
      <vt:lpstr>What we learned </vt:lpstr>
      <vt:lpstr>Future Work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BlackRock Assistant </dc:title>
  <dc:creator>zhu</dc:creator>
  <cp:lastModifiedBy>zhu</cp:lastModifiedBy>
  <cp:revision>6</cp:revision>
  <dcterms:created xsi:type="dcterms:W3CDTF">2017-07-13T04:22:41Z</dcterms:created>
  <dcterms:modified xsi:type="dcterms:W3CDTF">2017-07-13T05:09:27Z</dcterms:modified>
</cp:coreProperties>
</file>