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1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4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1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4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01306-64C6-4004-A3EF-01B656208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4F33B-D6C8-46EE-8D22-B0835C61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Italian Restaurants in New York City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2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D110F-0A13-4280-8D82-C8C132CE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3454-626E-4563-A4AA-3A396F7F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New York City is a mega diverse megalopolis which is growing fast</a:t>
            </a:r>
          </a:p>
          <a:p>
            <a:r>
              <a:rPr lang="en-US" dirty="0"/>
              <a:t>It is a melting pot of different cultures and hub of Italian Americans in USA</a:t>
            </a:r>
          </a:p>
          <a:p>
            <a:r>
              <a:rPr lang="en-US" dirty="0"/>
              <a:t>Italian cuisine is amongst the most popular across demographics</a:t>
            </a:r>
          </a:p>
          <a:p>
            <a:r>
              <a:rPr lang="en-US" dirty="0"/>
              <a:t>Combining these two aspects, analysis can be performed to track best places to open a new restaurant or the best place to eat Italian food</a:t>
            </a:r>
          </a:p>
        </p:txBody>
      </p:sp>
    </p:spTree>
    <p:extLst>
      <p:ext uri="{BB962C8B-B14F-4D97-AF65-F5344CB8AC3E}">
        <p14:creationId xmlns:p14="http://schemas.microsoft.com/office/powerpoint/2010/main" val="365970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25051-3D0B-4752-AA5A-B974CEC0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053A-A461-4A1A-AA12-1717D791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The project aims to answer the following 4 questions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Most Italian restaurants by borough - This tells us if borough is saturated or if there is an opportunity to open a place with less competition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List of the most popular Italian chain restaurants – This is useful to an entrepreneur who wants to operate a franchise instead of an independent restaurant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Highest rated Italian restaurants - This gives a list of restaurants which are the highest rated by borough.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List restaurants by tips - A higher tip typically suggests a more upscale or high-end restaurant and vice-versa. This suggests a customer about a restaurant based on their lunch/ budget. It also tells a restauranteur about the type of restaurants in the neighborhood based on which they can take decisions.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77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22A0A-F9A3-4C26-AC5D-AFA2E9C7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561E-42C5-4CEF-B014-306AF286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2612256"/>
            <a:ext cx="10890504" cy="3761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 used two sets of data. One to collect location data and the other from the check-in based social media app Foursquare. I used an API belonging to Foursquare application to access the data set.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Location Data – I pulled location co-ordinate data from the following dataset - </a:t>
            </a:r>
            <a:r>
              <a:rPr lang="en-US" sz="2000" u="sng" dirty="0">
                <a:hlinkClick r:id="rId3"/>
              </a:rPr>
              <a:t>https://cocl.us/new_york_dataset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Foursquare API –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Foursquare API provided me with restaurant information which is gathered via user check ins. The location data is the form a json file which contains the following details - Borough, Neighborhood, Latitude and Longitude.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data pulled from the Foursquare API contains the following details - Italian restaurants by neighborhood, Name of the restaurant, Borough, Neighborhood, ID, Likes, Rating and Tips. The Foursquare API will use location data from the location dataset and select restaurant details.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52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0203-213E-4CAD-A97C-EA70ADCD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5D49-770F-4315-8AF1-1FFA6683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functions to collect location and venue data from the source datasets</a:t>
            </a:r>
          </a:p>
          <a:p>
            <a:r>
              <a:rPr lang="en-US" dirty="0"/>
              <a:t>Collect Data from the various sources and load into data frames</a:t>
            </a:r>
          </a:p>
          <a:p>
            <a:r>
              <a:rPr lang="en-US" dirty="0"/>
              <a:t>Perform data transformation where necessary</a:t>
            </a:r>
          </a:p>
          <a:p>
            <a:r>
              <a:rPr lang="en-US" dirty="0"/>
              <a:t>Build visualizations that provide answers to the problem set</a:t>
            </a:r>
          </a:p>
        </p:txBody>
      </p:sp>
    </p:spTree>
    <p:extLst>
      <p:ext uri="{BB962C8B-B14F-4D97-AF65-F5344CB8AC3E}">
        <p14:creationId xmlns:p14="http://schemas.microsoft.com/office/powerpoint/2010/main" val="46047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2395-F516-4CD5-A265-D590C58D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200534"/>
            <a:ext cx="3552006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>
                <a:solidFill>
                  <a:srgbClr val="262626"/>
                </a:solidFill>
              </a:rPr>
              <a:t>RESULTS</a:t>
            </a:r>
            <a:br>
              <a:rPr lang="en-US" sz="4800" dirty="0">
                <a:solidFill>
                  <a:srgbClr val="262626"/>
                </a:solidFill>
              </a:rPr>
            </a:br>
            <a:endParaRPr lang="en-US" sz="4800" dirty="0">
              <a:solidFill>
                <a:srgbClr val="262626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D952F95-7261-4EF2-BE6B-C3160A13D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1056" y="609602"/>
            <a:ext cx="558774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77746-F067-4C4C-92F1-9530E730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5" y="982132"/>
            <a:ext cx="4785509" cy="1325373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MOST ITALIAN RESTAURANTS BY BOROUGH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DAD9C9F-57B3-4B80-B8D6-53A99F05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 fontScale="92500"/>
          </a:bodyPr>
          <a:lstStyle/>
          <a:p>
            <a:r>
              <a:rPr lang="en-US" dirty="0"/>
              <a:t>Manhattan, Brooklyn and Staten Island are the best places to eat and most saturated when it comes to opening a restaurant. </a:t>
            </a:r>
          </a:p>
          <a:p>
            <a:r>
              <a:rPr lang="en-US" dirty="0"/>
              <a:t>Queens and Bronx have less restaurants and so provide an opportunity to open a successful restaurant.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DDB2B-5FB8-4A4F-B20D-898B18049DD6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394" y="1485655"/>
            <a:ext cx="5993044" cy="432875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7957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77746-F067-4C4C-92F1-9530E730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>
                <a:solidFill>
                  <a:srgbClr val="262626"/>
                </a:solidFill>
              </a:rPr>
              <a:t>MOST POPULAR ITALIAN CHAIN RESTAURANTS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DAD9C9F-57B3-4B80-B8D6-53A99F05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The most popular ones are Enzo’s and Fumo with 5 branches each. </a:t>
            </a:r>
          </a:p>
          <a:p>
            <a:r>
              <a:rPr lang="en-US" sz="1800" dirty="0">
                <a:solidFill>
                  <a:srgbClr val="262626"/>
                </a:solidFill>
              </a:rPr>
              <a:t>This tell us that restaurants operating using franchise models are not very popular in NYC. </a:t>
            </a: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F5E2D-434E-42E9-9E33-F8D9872325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204" y="609602"/>
            <a:ext cx="5805453" cy="5587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245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77746-F067-4C4C-92F1-9530E730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>
                <a:solidFill>
                  <a:srgbClr val="262626"/>
                </a:solidFill>
              </a:rPr>
              <a:t>ITALIAN RESTAURANTS BY RATINGS AND TIPS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DAD9C9F-57B3-4B80-B8D6-53A99F05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262626"/>
                </a:solidFill>
              </a:rPr>
              <a:t>Manhattan has the restaurants with the most average likes and tips.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262626"/>
                </a:solidFill>
              </a:rPr>
              <a:t>This suggests that the best restaurants are present in Manhattan followed by Brooklyn.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262626"/>
                </a:solidFill>
              </a:rPr>
              <a:t>Manhattan on average has the most expensive restaurants followed by Brooklyn.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262626"/>
                </a:solidFill>
              </a:rPr>
              <a:t>This also tells us that these two boroughs are the most affluent the populace is willing to spend money to eat in a good restaurant.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CC0B15E7-98F8-4D0D-A5A5-2153243B4B1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7926" y="982131"/>
            <a:ext cx="5110950" cy="489373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209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Battle of Neighborhoods</vt:lpstr>
      <vt:lpstr>Introduction</vt:lpstr>
      <vt:lpstr>Problem Statement</vt:lpstr>
      <vt:lpstr>DATA</vt:lpstr>
      <vt:lpstr>Methodology</vt:lpstr>
      <vt:lpstr>RESULTS </vt:lpstr>
      <vt:lpstr>MOST ITALIAN RESTAURANTS BY BOROUGH</vt:lpstr>
      <vt:lpstr>MOST POPULAR ITALIAN CHAIN RESTAURANTS </vt:lpstr>
      <vt:lpstr>ITALIAN RESTAURANTS BY RATINGS AND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Sreekar Matam</dc:creator>
  <cp:lastModifiedBy>Sreekar Matam</cp:lastModifiedBy>
  <cp:revision>1</cp:revision>
  <dcterms:created xsi:type="dcterms:W3CDTF">2021-01-29T03:34:21Z</dcterms:created>
  <dcterms:modified xsi:type="dcterms:W3CDTF">2021-01-29T03:37:56Z</dcterms:modified>
</cp:coreProperties>
</file>