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0360-6E1C-4503-8BF0-992FA4B42931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280D7-CF85-4D20-9ACB-7EC5FFB333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280D7-CF85-4D20-9ACB-7EC5FFB3330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26.03.2012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erade Verbindung mit Pfeil 509"/>
          <p:cNvCxnSpPr>
            <a:stCxn id="5" idx="4"/>
            <a:endCxn id="423" idx="0"/>
          </p:cNvCxnSpPr>
          <p:nvPr/>
        </p:nvCxnSpPr>
        <p:spPr>
          <a:xfrm rot="16200000" flipH="1">
            <a:off x="881590" y="2330878"/>
            <a:ext cx="2232248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>
            <a:stCxn id="5" idx="4"/>
            <a:endCxn id="421" idx="0"/>
          </p:cNvCxnSpPr>
          <p:nvPr/>
        </p:nvCxnSpPr>
        <p:spPr>
          <a:xfrm rot="16200000" flipH="1">
            <a:off x="629562" y="2582906"/>
            <a:ext cx="2232248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>
            <a:stCxn id="5" idx="4"/>
            <a:endCxn id="419" idx="0"/>
          </p:cNvCxnSpPr>
          <p:nvPr/>
        </p:nvCxnSpPr>
        <p:spPr>
          <a:xfrm rot="16200000" flipH="1">
            <a:off x="1133618" y="2078850"/>
            <a:ext cx="1728192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mit Pfeil 504"/>
          <p:cNvCxnSpPr>
            <a:stCxn id="5" idx="4"/>
            <a:endCxn id="418" idx="0"/>
          </p:cNvCxnSpPr>
          <p:nvPr/>
        </p:nvCxnSpPr>
        <p:spPr>
          <a:xfrm rot="16200000" flipH="1">
            <a:off x="881590" y="2330878"/>
            <a:ext cx="172819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mit Pfeil 503"/>
          <p:cNvCxnSpPr>
            <a:stCxn id="5" idx="4"/>
            <a:endCxn id="424" idx="0"/>
          </p:cNvCxnSpPr>
          <p:nvPr/>
        </p:nvCxnSpPr>
        <p:spPr>
          <a:xfrm rot="5400000">
            <a:off x="125506" y="2618910"/>
            <a:ext cx="2736304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Gerade Verbindung mit Pfeil 510"/>
          <p:cNvCxnSpPr>
            <a:stCxn id="5" idx="4"/>
            <a:endCxn id="420" idx="0"/>
          </p:cNvCxnSpPr>
          <p:nvPr/>
        </p:nvCxnSpPr>
        <p:spPr>
          <a:xfrm rot="5400000">
            <a:off x="377534" y="2366882"/>
            <a:ext cx="2232248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Gerade Verbindung mit Pfeil 488"/>
          <p:cNvCxnSpPr>
            <a:stCxn id="5" idx="4"/>
            <a:endCxn id="417" idx="0"/>
          </p:cNvCxnSpPr>
          <p:nvPr/>
        </p:nvCxnSpPr>
        <p:spPr>
          <a:xfrm rot="5400000">
            <a:off x="629562" y="2114854"/>
            <a:ext cx="1728192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Gerade Verbindung mit Pfeil 489"/>
          <p:cNvCxnSpPr>
            <a:stCxn id="5" idx="4"/>
            <a:endCxn id="415" idx="0"/>
          </p:cNvCxnSpPr>
          <p:nvPr/>
        </p:nvCxnSpPr>
        <p:spPr>
          <a:xfrm rot="16200000" flipH="1">
            <a:off x="1385646" y="1826822"/>
            <a:ext cx="1224136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 Verbindung mit Pfeil 490"/>
          <p:cNvCxnSpPr>
            <a:stCxn id="5" idx="4"/>
            <a:endCxn id="409" idx="0"/>
          </p:cNvCxnSpPr>
          <p:nvPr/>
        </p:nvCxnSpPr>
        <p:spPr>
          <a:xfrm rot="16200000" flipH="1">
            <a:off x="1133618" y="2078850"/>
            <a:ext cx="122413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 Verbindung mit Pfeil 481"/>
          <p:cNvCxnSpPr>
            <a:stCxn id="5" idx="4"/>
            <a:endCxn id="411" idx="0"/>
          </p:cNvCxnSpPr>
          <p:nvPr/>
        </p:nvCxnSpPr>
        <p:spPr>
          <a:xfrm rot="5400000">
            <a:off x="881590" y="1862826"/>
            <a:ext cx="1224136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 Verbindung mit Pfeil 480"/>
          <p:cNvCxnSpPr>
            <a:stCxn id="5" idx="4"/>
            <a:endCxn id="412" idx="0"/>
          </p:cNvCxnSpPr>
          <p:nvPr/>
        </p:nvCxnSpPr>
        <p:spPr>
          <a:xfrm rot="16200000" flipH="1">
            <a:off x="1637674" y="1574794"/>
            <a:ext cx="720080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 Verbindung mit Pfeil 479"/>
          <p:cNvCxnSpPr>
            <a:stCxn id="5" idx="4"/>
            <a:endCxn id="414" idx="0"/>
          </p:cNvCxnSpPr>
          <p:nvPr/>
        </p:nvCxnSpPr>
        <p:spPr>
          <a:xfrm rot="16200000" flipH="1">
            <a:off x="1385646" y="1826822"/>
            <a:ext cx="72008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/>
          <p:cNvCxnSpPr>
            <a:stCxn id="5" idx="4"/>
            <a:endCxn id="408" idx="0"/>
          </p:cNvCxnSpPr>
          <p:nvPr/>
        </p:nvCxnSpPr>
        <p:spPr>
          <a:xfrm rot="16200000" flipH="1">
            <a:off x="1889702" y="1322766"/>
            <a:ext cx="21602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Gerade Verbindung mit Pfeil 467"/>
          <p:cNvCxnSpPr>
            <a:stCxn id="5" idx="4"/>
            <a:endCxn id="404" idx="0"/>
          </p:cNvCxnSpPr>
          <p:nvPr/>
        </p:nvCxnSpPr>
        <p:spPr>
          <a:xfrm rot="5400000">
            <a:off x="1133618" y="1610798"/>
            <a:ext cx="72008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6" idx="4"/>
            <a:endCxn id="101" idx="0"/>
          </p:cNvCxnSpPr>
          <p:nvPr/>
        </p:nvCxnSpPr>
        <p:spPr>
          <a:xfrm rot="5400000">
            <a:off x="-1035496" y="2736304"/>
            <a:ext cx="2736304" cy="233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Gerade Verbindung mit Pfeil 370"/>
          <p:cNvCxnSpPr>
            <a:stCxn id="4" idx="4"/>
            <a:endCxn id="447" idx="0"/>
          </p:cNvCxnSpPr>
          <p:nvPr/>
        </p:nvCxnSpPr>
        <p:spPr>
          <a:xfrm rot="5400000">
            <a:off x="1889702" y="2366882"/>
            <a:ext cx="2232248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Gerade Verbindung mit Pfeil 366"/>
          <p:cNvCxnSpPr>
            <a:stCxn id="4" idx="4"/>
            <a:endCxn id="450" idx="0"/>
          </p:cNvCxnSpPr>
          <p:nvPr/>
        </p:nvCxnSpPr>
        <p:spPr>
          <a:xfrm rot="16200000" flipH="1">
            <a:off x="2141730" y="2582906"/>
            <a:ext cx="273630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/>
          <p:cNvCxnSpPr>
            <a:stCxn id="4" idx="4"/>
            <a:endCxn id="449" idx="0"/>
          </p:cNvCxnSpPr>
          <p:nvPr/>
        </p:nvCxnSpPr>
        <p:spPr>
          <a:xfrm rot="16200000" flipH="1">
            <a:off x="1889702" y="2834934"/>
            <a:ext cx="273630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mit Pfeil 358"/>
          <p:cNvCxnSpPr>
            <a:stCxn id="4" idx="4"/>
            <a:endCxn id="448" idx="0"/>
          </p:cNvCxnSpPr>
          <p:nvPr/>
        </p:nvCxnSpPr>
        <p:spPr>
          <a:xfrm rot="16200000" flipH="1">
            <a:off x="1673678" y="3050958"/>
            <a:ext cx="316835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mit Pfeil 521"/>
          <p:cNvCxnSpPr>
            <a:stCxn id="4" idx="4"/>
            <a:endCxn id="438" idx="0"/>
          </p:cNvCxnSpPr>
          <p:nvPr/>
        </p:nvCxnSpPr>
        <p:spPr>
          <a:xfrm rot="16200000" flipH="1">
            <a:off x="2645786" y="2078850"/>
            <a:ext cx="122413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4" idx="4"/>
            <a:endCxn id="443" idx="0"/>
          </p:cNvCxnSpPr>
          <p:nvPr/>
        </p:nvCxnSpPr>
        <p:spPr>
          <a:xfrm rot="5400000">
            <a:off x="1421650" y="2834934"/>
            <a:ext cx="3168352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4" idx="4"/>
            <a:endCxn id="445" idx="0"/>
          </p:cNvCxnSpPr>
          <p:nvPr/>
        </p:nvCxnSpPr>
        <p:spPr>
          <a:xfrm rot="16200000" flipH="1">
            <a:off x="2393758" y="2330878"/>
            <a:ext cx="2232248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/>
          <p:cNvCxnSpPr>
            <a:stCxn id="4" idx="4"/>
            <a:endCxn id="446" idx="0"/>
          </p:cNvCxnSpPr>
          <p:nvPr/>
        </p:nvCxnSpPr>
        <p:spPr>
          <a:xfrm rot="16200000" flipH="1">
            <a:off x="2141730" y="2582906"/>
            <a:ext cx="2232248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4" idx="4"/>
            <a:endCxn id="444" idx="0"/>
          </p:cNvCxnSpPr>
          <p:nvPr/>
        </p:nvCxnSpPr>
        <p:spPr>
          <a:xfrm rot="5400000">
            <a:off x="1637674" y="2618910"/>
            <a:ext cx="2736304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4" idx="4"/>
            <a:endCxn id="439" idx="0"/>
          </p:cNvCxnSpPr>
          <p:nvPr/>
        </p:nvCxnSpPr>
        <p:spPr>
          <a:xfrm rot="5400000">
            <a:off x="2141730" y="2114854"/>
            <a:ext cx="1728192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Gerade Verbindung mit Pfeil 531"/>
          <p:cNvCxnSpPr>
            <a:stCxn id="4" idx="4"/>
            <a:endCxn id="442" idx="0"/>
          </p:cNvCxnSpPr>
          <p:nvPr/>
        </p:nvCxnSpPr>
        <p:spPr>
          <a:xfrm rot="16200000" flipH="1">
            <a:off x="2393758" y="2330878"/>
            <a:ext cx="172819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rade Verbindung mit Pfeil 527"/>
          <p:cNvCxnSpPr>
            <a:stCxn id="4" idx="4"/>
            <a:endCxn id="441" idx="0"/>
          </p:cNvCxnSpPr>
          <p:nvPr/>
        </p:nvCxnSpPr>
        <p:spPr>
          <a:xfrm rot="16200000" flipH="1">
            <a:off x="2645786" y="2078850"/>
            <a:ext cx="1728192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mit Pfeil 524"/>
          <p:cNvCxnSpPr>
            <a:stCxn id="4" idx="4"/>
            <a:endCxn id="440" idx="0"/>
          </p:cNvCxnSpPr>
          <p:nvPr/>
        </p:nvCxnSpPr>
        <p:spPr>
          <a:xfrm rot="5400000">
            <a:off x="2393758" y="1862826"/>
            <a:ext cx="1224136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rade Verbindung mit Pfeil 518"/>
          <p:cNvCxnSpPr>
            <a:stCxn id="4" idx="4"/>
            <a:endCxn id="437" idx="0"/>
          </p:cNvCxnSpPr>
          <p:nvPr/>
        </p:nvCxnSpPr>
        <p:spPr>
          <a:xfrm rot="16200000" flipH="1">
            <a:off x="2897814" y="1826822"/>
            <a:ext cx="1224136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>
            <a:stCxn id="4" idx="4"/>
            <a:endCxn id="436" idx="0"/>
          </p:cNvCxnSpPr>
          <p:nvPr/>
        </p:nvCxnSpPr>
        <p:spPr>
          <a:xfrm rot="5400000">
            <a:off x="2645786" y="1610798"/>
            <a:ext cx="72008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mit Pfeil 512"/>
          <p:cNvCxnSpPr>
            <a:stCxn id="4" idx="4"/>
            <a:endCxn id="435" idx="0"/>
          </p:cNvCxnSpPr>
          <p:nvPr/>
        </p:nvCxnSpPr>
        <p:spPr>
          <a:xfrm rot="16200000" flipH="1">
            <a:off x="2897814" y="1826822"/>
            <a:ext cx="72008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>
            <a:stCxn id="4" idx="4"/>
            <a:endCxn id="434" idx="0"/>
          </p:cNvCxnSpPr>
          <p:nvPr/>
        </p:nvCxnSpPr>
        <p:spPr>
          <a:xfrm rot="16200000" flipH="1">
            <a:off x="3149842" y="1574794"/>
            <a:ext cx="720080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9" idx="4"/>
            <a:endCxn id="184" idx="0"/>
          </p:cNvCxnSpPr>
          <p:nvPr/>
        </p:nvCxnSpPr>
        <p:spPr>
          <a:xfrm rot="5400000">
            <a:off x="6678234" y="2114854"/>
            <a:ext cx="1728192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>
            <a:stCxn id="9" idx="4"/>
            <a:endCxn id="182" idx="0"/>
          </p:cNvCxnSpPr>
          <p:nvPr/>
        </p:nvCxnSpPr>
        <p:spPr>
          <a:xfrm rot="5400000">
            <a:off x="6930262" y="1862826"/>
            <a:ext cx="1224136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427"/>
          <p:cNvCxnSpPr>
            <a:stCxn id="3" idx="4"/>
            <a:endCxn id="398" idx="0"/>
          </p:cNvCxnSpPr>
          <p:nvPr/>
        </p:nvCxnSpPr>
        <p:spPr>
          <a:xfrm rot="5400000">
            <a:off x="3527884" y="2240868"/>
            <a:ext cx="1728192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Gerade Verbindung mit Pfeil 424"/>
          <p:cNvCxnSpPr>
            <a:stCxn id="3" idx="4"/>
            <a:endCxn id="397" idx="0"/>
          </p:cNvCxnSpPr>
          <p:nvPr/>
        </p:nvCxnSpPr>
        <p:spPr>
          <a:xfrm rot="16200000" flipH="1">
            <a:off x="3779912" y="2204864"/>
            <a:ext cx="172819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Gerade Verbindung mit Pfeil 421"/>
          <p:cNvCxnSpPr>
            <a:stCxn id="3" idx="4"/>
            <a:endCxn id="396" idx="0"/>
          </p:cNvCxnSpPr>
          <p:nvPr/>
        </p:nvCxnSpPr>
        <p:spPr>
          <a:xfrm rot="5400000">
            <a:off x="3779912" y="1988840"/>
            <a:ext cx="122413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Gerade Verbindung mit Pfeil 415"/>
          <p:cNvCxnSpPr>
            <a:stCxn id="3" idx="4"/>
            <a:endCxn id="393" idx="0"/>
          </p:cNvCxnSpPr>
          <p:nvPr/>
        </p:nvCxnSpPr>
        <p:spPr>
          <a:xfrm rot="16200000" flipH="1">
            <a:off x="4031940" y="1952836"/>
            <a:ext cx="122413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 Verbindung mit Pfeil 412"/>
          <p:cNvCxnSpPr>
            <a:stCxn id="3" idx="4"/>
            <a:endCxn id="395" idx="0"/>
          </p:cNvCxnSpPr>
          <p:nvPr/>
        </p:nvCxnSpPr>
        <p:spPr>
          <a:xfrm rot="5400000">
            <a:off x="4031940" y="1736812"/>
            <a:ext cx="72008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mit Pfeil 409"/>
          <p:cNvCxnSpPr>
            <a:stCxn id="3" idx="4"/>
            <a:endCxn id="394" idx="0"/>
          </p:cNvCxnSpPr>
          <p:nvPr/>
        </p:nvCxnSpPr>
        <p:spPr>
          <a:xfrm rot="16200000" flipH="1">
            <a:off x="4283968" y="170080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387"/>
          <p:cNvCxnSpPr>
            <a:stCxn id="7" idx="4"/>
            <a:endCxn id="343" idx="0"/>
          </p:cNvCxnSpPr>
          <p:nvPr/>
        </p:nvCxnSpPr>
        <p:spPr>
          <a:xfrm rot="16200000" flipH="1">
            <a:off x="4788024" y="2204864"/>
            <a:ext cx="172819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Gerade Verbindung mit Pfeil 384"/>
          <p:cNvCxnSpPr>
            <a:stCxn id="7" idx="4"/>
            <a:endCxn id="342" idx="0"/>
          </p:cNvCxnSpPr>
          <p:nvPr/>
        </p:nvCxnSpPr>
        <p:spPr>
          <a:xfrm rot="16200000" flipH="1">
            <a:off x="4535996" y="2456892"/>
            <a:ext cx="22322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>
            <a:stCxn id="7" idx="4"/>
            <a:endCxn id="341" idx="0"/>
          </p:cNvCxnSpPr>
          <p:nvPr/>
        </p:nvCxnSpPr>
        <p:spPr>
          <a:xfrm rot="5400000">
            <a:off x="4535996" y="2240868"/>
            <a:ext cx="1728192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>
            <a:stCxn id="7" idx="4"/>
            <a:endCxn id="340" idx="0"/>
          </p:cNvCxnSpPr>
          <p:nvPr/>
        </p:nvCxnSpPr>
        <p:spPr>
          <a:xfrm rot="5400000">
            <a:off x="4788024" y="1988840"/>
            <a:ext cx="122413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mit Pfeil 371"/>
          <p:cNvCxnSpPr>
            <a:stCxn id="7" idx="4"/>
            <a:endCxn id="339" idx="0"/>
          </p:cNvCxnSpPr>
          <p:nvPr/>
        </p:nvCxnSpPr>
        <p:spPr>
          <a:xfrm rot="16200000" flipH="1">
            <a:off x="5040052" y="1952836"/>
            <a:ext cx="122413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Gerade Verbindung mit Pfeil 368"/>
          <p:cNvCxnSpPr>
            <a:stCxn id="7" idx="4"/>
            <a:endCxn id="338" idx="0"/>
          </p:cNvCxnSpPr>
          <p:nvPr/>
        </p:nvCxnSpPr>
        <p:spPr>
          <a:xfrm rot="5400000">
            <a:off x="5040052" y="1736812"/>
            <a:ext cx="72008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Gerade Verbindung mit Pfeil 365"/>
          <p:cNvCxnSpPr>
            <a:stCxn id="7" idx="4"/>
            <a:endCxn id="337" idx="0"/>
          </p:cNvCxnSpPr>
          <p:nvPr/>
        </p:nvCxnSpPr>
        <p:spPr>
          <a:xfrm rot="16200000" flipH="1">
            <a:off x="5292080" y="170080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stCxn id="8" idx="4"/>
            <a:endCxn id="282" idx="0"/>
          </p:cNvCxnSpPr>
          <p:nvPr/>
        </p:nvCxnSpPr>
        <p:spPr>
          <a:xfrm rot="5400000">
            <a:off x="5292080" y="2492896"/>
            <a:ext cx="2232248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 Verbindung mit Pfeil 326"/>
          <p:cNvCxnSpPr>
            <a:stCxn id="8" idx="4"/>
            <a:endCxn id="281" idx="0"/>
          </p:cNvCxnSpPr>
          <p:nvPr/>
        </p:nvCxnSpPr>
        <p:spPr>
          <a:xfrm rot="16200000" flipH="1">
            <a:off x="5292080" y="2708920"/>
            <a:ext cx="27363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 Verbindung mit Pfeil 322"/>
          <p:cNvCxnSpPr>
            <a:endCxn id="280" idx="0"/>
          </p:cNvCxnSpPr>
          <p:nvPr/>
        </p:nvCxnSpPr>
        <p:spPr>
          <a:xfrm rot="5400000">
            <a:off x="5760134" y="2096852"/>
            <a:ext cx="1152126" cy="72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 Verbindung mit Pfeil 318"/>
          <p:cNvCxnSpPr>
            <a:stCxn id="8" idx="4"/>
            <a:endCxn id="279" idx="0"/>
          </p:cNvCxnSpPr>
          <p:nvPr/>
        </p:nvCxnSpPr>
        <p:spPr>
          <a:xfrm rot="16200000" flipH="1">
            <a:off x="5544108" y="2456892"/>
            <a:ext cx="22322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mit Pfeil 313"/>
          <p:cNvCxnSpPr>
            <a:stCxn id="8" idx="4"/>
            <a:endCxn id="278" idx="0"/>
          </p:cNvCxnSpPr>
          <p:nvPr/>
        </p:nvCxnSpPr>
        <p:spPr>
          <a:xfrm rot="16200000" flipH="1">
            <a:off x="5796136" y="2204864"/>
            <a:ext cx="172819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309"/>
          <p:cNvCxnSpPr>
            <a:stCxn id="8" idx="4"/>
            <a:endCxn id="277" idx="0"/>
          </p:cNvCxnSpPr>
          <p:nvPr/>
        </p:nvCxnSpPr>
        <p:spPr>
          <a:xfrm rot="5400000">
            <a:off x="5544108" y="2240868"/>
            <a:ext cx="1728192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mit Pfeil 305"/>
          <p:cNvCxnSpPr>
            <a:stCxn id="8" idx="4"/>
            <a:endCxn id="276" idx="0"/>
          </p:cNvCxnSpPr>
          <p:nvPr/>
        </p:nvCxnSpPr>
        <p:spPr>
          <a:xfrm rot="16200000" flipH="1">
            <a:off x="6048164" y="1952836"/>
            <a:ext cx="1224136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/>
          <p:cNvCxnSpPr>
            <a:stCxn id="8" idx="4"/>
            <a:endCxn id="275" idx="0"/>
          </p:cNvCxnSpPr>
          <p:nvPr/>
        </p:nvCxnSpPr>
        <p:spPr>
          <a:xfrm rot="5400000">
            <a:off x="6048164" y="1736812"/>
            <a:ext cx="72008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/>
          <p:cNvCxnSpPr>
            <a:stCxn id="8" idx="4"/>
            <a:endCxn id="274" idx="0"/>
          </p:cNvCxnSpPr>
          <p:nvPr/>
        </p:nvCxnSpPr>
        <p:spPr>
          <a:xfrm rot="16200000" flipH="1">
            <a:off x="6300192" y="170080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6" idx="4"/>
            <a:endCxn id="106" idx="0"/>
          </p:cNvCxnSpPr>
          <p:nvPr/>
        </p:nvCxnSpPr>
        <p:spPr>
          <a:xfrm rot="16200000" flipH="1">
            <a:off x="-549696" y="2483768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>
            <a:stCxn id="9" idx="4"/>
            <a:endCxn id="195" idx="0"/>
          </p:cNvCxnSpPr>
          <p:nvPr/>
        </p:nvCxnSpPr>
        <p:spPr>
          <a:xfrm rot="16200000" flipH="1">
            <a:off x="7686346" y="1574794"/>
            <a:ext cx="720080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/>
          <p:cNvCxnSpPr>
            <a:stCxn id="9" idx="4"/>
            <a:endCxn id="188" idx="0"/>
          </p:cNvCxnSpPr>
          <p:nvPr/>
        </p:nvCxnSpPr>
        <p:spPr>
          <a:xfrm rot="16200000" flipH="1">
            <a:off x="7182290" y="2078850"/>
            <a:ext cx="1224136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/>
          <p:cNvCxnSpPr>
            <a:stCxn id="9" idx="4"/>
            <a:endCxn id="192" idx="0"/>
          </p:cNvCxnSpPr>
          <p:nvPr/>
        </p:nvCxnSpPr>
        <p:spPr>
          <a:xfrm rot="16200000" flipH="1">
            <a:off x="7938374" y="1322766"/>
            <a:ext cx="21602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/>
          <p:cNvCxnSpPr>
            <a:stCxn id="9" idx="4"/>
            <a:endCxn id="193" idx="0"/>
          </p:cNvCxnSpPr>
          <p:nvPr/>
        </p:nvCxnSpPr>
        <p:spPr>
          <a:xfrm rot="16200000" flipH="1">
            <a:off x="7686346" y="1574794"/>
            <a:ext cx="21602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/>
          <p:cNvCxnSpPr>
            <a:stCxn id="9" idx="4"/>
            <a:endCxn id="190" idx="0"/>
          </p:cNvCxnSpPr>
          <p:nvPr/>
        </p:nvCxnSpPr>
        <p:spPr>
          <a:xfrm rot="5400000">
            <a:off x="7434318" y="1358770"/>
            <a:ext cx="216024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9" idx="4"/>
            <a:endCxn id="187" idx="0"/>
          </p:cNvCxnSpPr>
          <p:nvPr/>
        </p:nvCxnSpPr>
        <p:spPr>
          <a:xfrm rot="16200000" flipH="1">
            <a:off x="7434318" y="1826822"/>
            <a:ext cx="1224136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/>
          <p:cNvCxnSpPr>
            <a:stCxn id="9" idx="4"/>
            <a:endCxn id="189" idx="0"/>
          </p:cNvCxnSpPr>
          <p:nvPr/>
        </p:nvCxnSpPr>
        <p:spPr>
          <a:xfrm rot="5400000">
            <a:off x="7182290" y="1610798"/>
            <a:ext cx="720080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9" idx="4"/>
            <a:endCxn id="185" idx="0"/>
          </p:cNvCxnSpPr>
          <p:nvPr/>
        </p:nvCxnSpPr>
        <p:spPr>
          <a:xfrm rot="16200000" flipH="1">
            <a:off x="7182290" y="2078850"/>
            <a:ext cx="1728192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>
            <a:stCxn id="9" idx="4"/>
            <a:endCxn id="186" idx="0"/>
          </p:cNvCxnSpPr>
          <p:nvPr/>
        </p:nvCxnSpPr>
        <p:spPr>
          <a:xfrm rot="16200000" flipH="1">
            <a:off x="7434318" y="1826822"/>
            <a:ext cx="720080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stCxn id="9" idx="4"/>
            <a:endCxn id="183" idx="0"/>
          </p:cNvCxnSpPr>
          <p:nvPr/>
        </p:nvCxnSpPr>
        <p:spPr>
          <a:xfrm rot="16200000" flipH="1">
            <a:off x="6930262" y="2330878"/>
            <a:ext cx="1728192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/>
          <p:cNvCxnSpPr>
            <a:stCxn id="10" idx="4"/>
            <a:endCxn id="152" idx="0"/>
          </p:cNvCxnSpPr>
          <p:nvPr/>
        </p:nvCxnSpPr>
        <p:spPr>
          <a:xfrm rot="16200000" flipH="1">
            <a:off x="7992126" y="2241122"/>
            <a:ext cx="1728192" cy="215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10" idx="4"/>
            <a:endCxn id="153" idx="0"/>
          </p:cNvCxnSpPr>
          <p:nvPr/>
        </p:nvCxnSpPr>
        <p:spPr>
          <a:xfrm rot="16200000" flipH="1">
            <a:off x="8235280" y="1997968"/>
            <a:ext cx="1224136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6" idx="4"/>
            <a:endCxn id="104" idx="0"/>
          </p:cNvCxnSpPr>
          <p:nvPr/>
        </p:nvCxnSpPr>
        <p:spPr>
          <a:xfrm rot="5400000">
            <a:off x="-783468" y="2484276"/>
            <a:ext cx="2232248" cy="233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6" idx="4"/>
            <a:endCxn id="105" idx="0"/>
          </p:cNvCxnSpPr>
          <p:nvPr/>
        </p:nvCxnSpPr>
        <p:spPr>
          <a:xfrm rot="16200000" flipH="1">
            <a:off x="-297668" y="2231740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923928" y="44624"/>
            <a:ext cx="1296144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O</a:t>
            </a:r>
            <a:r>
              <a:rPr lang="de-DE" sz="1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penness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067944" y="908720"/>
            <a:ext cx="86409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Openness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71800" y="908720"/>
            <a:ext cx="93610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Open-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minded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ness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Judgement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259632" y="908720"/>
            <a:ext cx="93610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Openness to actions &amp; activities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5496" y="908720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attributed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Ingenuity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076056" y="908720"/>
            <a:ext cx="86409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Openness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084168" y="908720"/>
            <a:ext cx="86409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cognition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308304" y="908720"/>
            <a:ext cx="93610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Love of Learning/ Intellectual Growth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388424" y="908720"/>
            <a:ext cx="72008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Open-</a:t>
            </a:r>
            <a:r>
              <a:rPr lang="en-US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ness</a:t>
            </a:r>
            <a:r>
              <a:rPr lang="en-US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feelings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Gerade Verbindung mit Pfeil 11"/>
          <p:cNvCxnSpPr>
            <a:stCxn id="2" idx="2"/>
            <a:endCxn id="6" idx="0"/>
          </p:cNvCxnSpPr>
          <p:nvPr/>
        </p:nvCxnSpPr>
        <p:spPr>
          <a:xfrm rot="10800000" flipV="1">
            <a:off x="449288" y="224644"/>
            <a:ext cx="347464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" idx="3"/>
            <a:endCxn id="5" idx="0"/>
          </p:cNvCxnSpPr>
          <p:nvPr/>
        </p:nvCxnSpPr>
        <p:spPr>
          <a:xfrm rot="5400000">
            <a:off x="2642323" y="-562702"/>
            <a:ext cx="556783" cy="238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  <a:endCxn id="4" idx="0"/>
          </p:cNvCxnSpPr>
          <p:nvPr/>
        </p:nvCxnSpPr>
        <p:spPr>
          <a:xfrm rot="5400000">
            <a:off x="3653898" y="-9382"/>
            <a:ext cx="504056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2" idx="4"/>
            <a:endCxn id="3" idx="0"/>
          </p:cNvCxnSpPr>
          <p:nvPr/>
        </p:nvCxnSpPr>
        <p:spPr>
          <a:xfrm rot="5400000">
            <a:off x="4283968" y="620688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2" idx="4"/>
            <a:endCxn id="7" idx="0"/>
          </p:cNvCxnSpPr>
          <p:nvPr/>
        </p:nvCxnSpPr>
        <p:spPr>
          <a:xfrm rot="16200000" flipH="1">
            <a:off x="4788024" y="188640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2" idx="4"/>
            <a:endCxn id="8" idx="0"/>
          </p:cNvCxnSpPr>
          <p:nvPr/>
        </p:nvCxnSpPr>
        <p:spPr>
          <a:xfrm rot="16200000" flipH="1">
            <a:off x="5292080" y="-315416"/>
            <a:ext cx="5040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" idx="5"/>
            <a:endCxn id="9" idx="0"/>
          </p:cNvCxnSpPr>
          <p:nvPr/>
        </p:nvCxnSpPr>
        <p:spPr>
          <a:xfrm rot="16200000" flipH="1">
            <a:off x="6124915" y="-742722"/>
            <a:ext cx="556783" cy="27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" idx="6"/>
            <a:endCxn id="10" idx="0"/>
          </p:cNvCxnSpPr>
          <p:nvPr/>
        </p:nvCxnSpPr>
        <p:spPr>
          <a:xfrm>
            <a:off x="5220072" y="224644"/>
            <a:ext cx="352839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0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105</a:t>
            </a:r>
          </a:p>
        </p:txBody>
      </p:sp>
      <p:cxnSp>
        <p:nvCxnSpPr>
          <p:cNvPr id="108" name="Gerade Verbindung mit Pfeil 107"/>
          <p:cNvCxnSpPr>
            <a:stCxn id="6" idx="4"/>
            <a:endCxn id="90" idx="0"/>
          </p:cNvCxnSpPr>
          <p:nvPr/>
        </p:nvCxnSpPr>
        <p:spPr>
          <a:xfrm rot="5400000">
            <a:off x="215516" y="1467036"/>
            <a:ext cx="216024" cy="251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6" idx="4"/>
            <a:endCxn id="92" idx="0"/>
          </p:cNvCxnSpPr>
          <p:nvPr/>
        </p:nvCxnSpPr>
        <p:spPr>
          <a:xfrm rot="16200000" flipH="1">
            <a:off x="458416" y="1475656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6" idx="4"/>
            <a:endCxn id="91" idx="0"/>
          </p:cNvCxnSpPr>
          <p:nvPr/>
        </p:nvCxnSpPr>
        <p:spPr>
          <a:xfrm rot="5400000">
            <a:off x="-27384" y="1728192"/>
            <a:ext cx="720080" cy="233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6" idx="4"/>
            <a:endCxn id="93" idx="0"/>
          </p:cNvCxnSpPr>
          <p:nvPr/>
        </p:nvCxnSpPr>
        <p:spPr>
          <a:xfrm rot="16200000" flipH="1">
            <a:off x="206388" y="1727684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6" idx="4"/>
            <a:endCxn id="100" idx="0"/>
          </p:cNvCxnSpPr>
          <p:nvPr/>
        </p:nvCxnSpPr>
        <p:spPr>
          <a:xfrm rot="5400000">
            <a:off x="-279412" y="1980220"/>
            <a:ext cx="1224136" cy="233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6" idx="4"/>
            <a:endCxn id="353" idx="0"/>
          </p:cNvCxnSpPr>
          <p:nvPr/>
        </p:nvCxnSpPr>
        <p:spPr>
          <a:xfrm rot="5400000">
            <a:off x="-531440" y="2232248"/>
            <a:ext cx="1728192" cy="233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6" idx="4"/>
            <a:endCxn id="103" idx="0"/>
          </p:cNvCxnSpPr>
          <p:nvPr/>
        </p:nvCxnSpPr>
        <p:spPr>
          <a:xfrm rot="16200000" flipH="1">
            <a:off x="-45640" y="1979712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0" y="1700808"/>
            <a:ext cx="395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467544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43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0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78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0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110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467544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20</a:t>
            </a:r>
          </a:p>
        </p:txBody>
      </p:sp>
      <p:sp>
        <p:nvSpPr>
          <p:cNvPr id="106" name="Textfeld 105"/>
          <p:cNvSpPr txBox="1"/>
          <p:nvPr/>
        </p:nvSpPr>
        <p:spPr>
          <a:xfrm>
            <a:off x="467544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147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8711952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901</a:t>
            </a:r>
          </a:p>
        </p:txBody>
      </p:sp>
      <p:sp>
        <p:nvSpPr>
          <p:cNvPr id="152" name="Textfeld 151"/>
          <p:cNvSpPr txBox="1"/>
          <p:nvPr/>
        </p:nvSpPr>
        <p:spPr>
          <a:xfrm>
            <a:off x="8783960" y="3212976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61</a:t>
            </a:r>
          </a:p>
        </p:txBody>
      </p:sp>
      <p:sp>
        <p:nvSpPr>
          <p:cNvPr id="153" name="Textfeld 152"/>
          <p:cNvSpPr txBox="1"/>
          <p:nvPr/>
        </p:nvSpPr>
        <p:spPr>
          <a:xfrm>
            <a:off x="8748464" y="2708920"/>
            <a:ext cx="395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</a:t>
            </a:r>
          </a:p>
        </p:txBody>
      </p:sp>
      <p:cxnSp>
        <p:nvCxnSpPr>
          <p:cNvPr id="154" name="Gerade Verbindung mit Pfeil 153"/>
          <p:cNvCxnSpPr>
            <a:stCxn id="10" idx="4"/>
            <a:endCxn id="151" idx="0"/>
          </p:cNvCxnSpPr>
          <p:nvPr/>
        </p:nvCxnSpPr>
        <p:spPr>
          <a:xfrm rot="16200000" flipH="1">
            <a:off x="8730208" y="1503040"/>
            <a:ext cx="216024" cy="179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10" idx="4"/>
            <a:endCxn id="150" idx="0"/>
          </p:cNvCxnSpPr>
          <p:nvPr/>
        </p:nvCxnSpPr>
        <p:spPr>
          <a:xfrm rot="16200000" flipH="1">
            <a:off x="8478180" y="1755068"/>
            <a:ext cx="720080" cy="179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pieren 180"/>
          <p:cNvGrpSpPr/>
          <p:nvPr/>
        </p:nvGrpSpPr>
        <p:grpSpPr>
          <a:xfrm>
            <a:off x="8711952" y="2204864"/>
            <a:ext cx="432048" cy="360040"/>
            <a:chOff x="8172400" y="1700808"/>
            <a:chExt cx="432048" cy="360040"/>
          </a:xfrm>
        </p:grpSpPr>
        <p:sp>
          <p:nvSpPr>
            <p:cNvPr id="150" name="Textfeld 149"/>
            <p:cNvSpPr txBox="1"/>
            <p:nvPr/>
          </p:nvSpPr>
          <p:spPr>
            <a:xfrm>
              <a:off x="8172400" y="170080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114</a:t>
              </a:r>
            </a:p>
          </p:txBody>
        </p:sp>
        <p:sp>
          <p:nvSpPr>
            <p:cNvPr id="174" name="Textfeld 173"/>
            <p:cNvSpPr txBox="1"/>
            <p:nvPr/>
          </p:nvSpPr>
          <p:spPr>
            <a:xfrm>
              <a:off x="8172400" y="191683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sp>
        <p:nvSpPr>
          <p:cNvPr id="182" name="Textfeld 181"/>
          <p:cNvSpPr txBox="1"/>
          <p:nvPr/>
        </p:nvSpPr>
        <p:spPr>
          <a:xfrm>
            <a:off x="7092280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8100392" y="321297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16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7596336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40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8100392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64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7092280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72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7092280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56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8100392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97</a:t>
            </a:r>
          </a:p>
        </p:txBody>
      </p:sp>
      <p:sp>
        <p:nvSpPr>
          <p:cNvPr id="193" name="Textfeld 192"/>
          <p:cNvSpPr txBox="1"/>
          <p:nvPr/>
        </p:nvSpPr>
        <p:spPr>
          <a:xfrm>
            <a:off x="7596336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148</a:t>
            </a:r>
          </a:p>
        </p:txBody>
      </p:sp>
      <p:grpSp>
        <p:nvGrpSpPr>
          <p:cNvPr id="199" name="Gruppieren 198"/>
          <p:cNvGrpSpPr/>
          <p:nvPr/>
        </p:nvGrpSpPr>
        <p:grpSpPr>
          <a:xfrm>
            <a:off x="8100392" y="2204864"/>
            <a:ext cx="432048" cy="360040"/>
            <a:chOff x="7308304" y="3789040"/>
            <a:chExt cx="432048" cy="360040"/>
          </a:xfrm>
        </p:grpSpPr>
        <p:sp>
          <p:nvSpPr>
            <p:cNvPr id="195" name="Textfeld 194"/>
            <p:cNvSpPr txBox="1"/>
            <p:nvPr/>
          </p:nvSpPr>
          <p:spPr>
            <a:xfrm>
              <a:off x="7308304" y="378904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102</a:t>
              </a:r>
            </a:p>
          </p:txBody>
        </p:sp>
        <p:sp>
          <p:nvSpPr>
            <p:cNvPr id="196" name="Textfeld 195"/>
            <p:cNvSpPr txBox="1"/>
            <p:nvPr/>
          </p:nvSpPr>
          <p:spPr>
            <a:xfrm>
              <a:off x="7308304" y="400506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200" name="Gruppieren 199"/>
          <p:cNvGrpSpPr/>
          <p:nvPr/>
        </p:nvGrpSpPr>
        <p:grpSpPr>
          <a:xfrm>
            <a:off x="7596336" y="2708920"/>
            <a:ext cx="432048" cy="360040"/>
            <a:chOff x="6804248" y="3789040"/>
            <a:chExt cx="432048" cy="360040"/>
          </a:xfrm>
        </p:grpSpPr>
        <p:sp>
          <p:nvSpPr>
            <p:cNvPr id="188" name="Textfeld 187"/>
            <p:cNvSpPr txBox="1"/>
            <p:nvPr/>
          </p:nvSpPr>
          <p:spPr>
            <a:xfrm>
              <a:off x="6804248" y="378904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70</a:t>
              </a:r>
            </a:p>
          </p:txBody>
        </p:sp>
        <p:sp>
          <p:nvSpPr>
            <p:cNvPr id="197" name="Textfeld 196"/>
            <p:cNvSpPr txBox="1"/>
            <p:nvPr/>
          </p:nvSpPr>
          <p:spPr>
            <a:xfrm>
              <a:off x="6804248" y="400506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7092280" y="3212976"/>
            <a:ext cx="432048" cy="360040"/>
            <a:chOff x="6804248" y="2492896"/>
            <a:chExt cx="432048" cy="360040"/>
          </a:xfrm>
        </p:grpSpPr>
        <p:sp>
          <p:nvSpPr>
            <p:cNvPr id="184" name="Textfeld 183"/>
            <p:cNvSpPr txBox="1"/>
            <p:nvPr/>
          </p:nvSpPr>
          <p:spPr>
            <a:xfrm>
              <a:off x="6804248" y="249289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55</a:t>
              </a:r>
            </a:p>
          </p:txBody>
        </p:sp>
        <p:sp>
          <p:nvSpPr>
            <p:cNvPr id="201" name="Textfeld 200"/>
            <p:cNvSpPr txBox="1"/>
            <p:nvPr/>
          </p:nvSpPr>
          <p:spPr>
            <a:xfrm>
              <a:off x="6804248" y="270892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204" name="Gruppieren 203"/>
          <p:cNvGrpSpPr/>
          <p:nvPr/>
        </p:nvGrpSpPr>
        <p:grpSpPr>
          <a:xfrm>
            <a:off x="7596336" y="3212976"/>
            <a:ext cx="432048" cy="360040"/>
            <a:chOff x="7308304" y="2492896"/>
            <a:chExt cx="432048" cy="360040"/>
          </a:xfrm>
        </p:grpSpPr>
        <p:sp>
          <p:nvSpPr>
            <p:cNvPr id="183" name="Textfeld 182"/>
            <p:cNvSpPr txBox="1"/>
            <p:nvPr/>
          </p:nvSpPr>
          <p:spPr>
            <a:xfrm>
              <a:off x="7308304" y="249289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124</a:t>
              </a:r>
            </a:p>
          </p:txBody>
        </p:sp>
        <p:sp>
          <p:nvSpPr>
            <p:cNvPr id="203" name="Textfeld 202"/>
            <p:cNvSpPr txBox="1"/>
            <p:nvPr/>
          </p:nvSpPr>
          <p:spPr>
            <a:xfrm>
              <a:off x="7308304" y="270892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258" name="Gruppieren 257"/>
          <p:cNvGrpSpPr/>
          <p:nvPr/>
        </p:nvGrpSpPr>
        <p:grpSpPr>
          <a:xfrm>
            <a:off x="467544" y="2204864"/>
            <a:ext cx="432048" cy="360040"/>
            <a:chOff x="539552" y="2132856"/>
            <a:chExt cx="432048" cy="360040"/>
          </a:xfrm>
        </p:grpSpPr>
        <p:sp>
          <p:nvSpPr>
            <p:cNvPr id="93" name="Textfeld 92"/>
            <p:cNvSpPr txBox="1"/>
            <p:nvPr/>
          </p:nvSpPr>
          <p:spPr>
            <a:xfrm>
              <a:off x="539552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133</a:t>
              </a:r>
            </a:p>
          </p:txBody>
        </p:sp>
        <p:sp>
          <p:nvSpPr>
            <p:cNvPr id="257" name="Textfeld 256"/>
            <p:cNvSpPr txBox="1"/>
            <p:nvPr/>
          </p:nvSpPr>
          <p:spPr>
            <a:xfrm>
              <a:off x="539552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261" name="Gruppieren 260"/>
          <p:cNvGrpSpPr/>
          <p:nvPr/>
        </p:nvGrpSpPr>
        <p:grpSpPr>
          <a:xfrm>
            <a:off x="0" y="4221088"/>
            <a:ext cx="432048" cy="360040"/>
            <a:chOff x="1043608" y="2636912"/>
            <a:chExt cx="432048" cy="360040"/>
          </a:xfrm>
        </p:grpSpPr>
        <p:sp>
          <p:nvSpPr>
            <p:cNvPr id="101" name="Textfeld 100"/>
            <p:cNvSpPr txBox="1"/>
            <p:nvPr/>
          </p:nvSpPr>
          <p:spPr>
            <a:xfrm>
              <a:off x="104360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127</a:t>
              </a:r>
            </a:p>
          </p:txBody>
        </p:sp>
        <p:sp>
          <p:nvSpPr>
            <p:cNvPr id="259" name="Textfeld 258"/>
            <p:cNvSpPr txBox="1"/>
            <p:nvPr/>
          </p:nvSpPr>
          <p:spPr>
            <a:xfrm>
              <a:off x="104360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sp>
        <p:nvSpPr>
          <p:cNvPr id="105" name="Textfeld 104"/>
          <p:cNvSpPr txBox="1"/>
          <p:nvPr/>
        </p:nvSpPr>
        <p:spPr>
          <a:xfrm>
            <a:off x="467544" y="321297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109</a:t>
            </a:r>
          </a:p>
        </p:txBody>
      </p:sp>
      <p:sp>
        <p:nvSpPr>
          <p:cNvPr id="272" name="Textfeld 271"/>
          <p:cNvSpPr txBox="1"/>
          <p:nvPr/>
        </p:nvSpPr>
        <p:spPr>
          <a:xfrm>
            <a:off x="6588224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134</a:t>
            </a:r>
          </a:p>
        </p:txBody>
      </p:sp>
      <p:sp>
        <p:nvSpPr>
          <p:cNvPr id="273" name="Textfeld 272"/>
          <p:cNvSpPr txBox="1"/>
          <p:nvPr/>
        </p:nvSpPr>
        <p:spPr>
          <a:xfrm>
            <a:off x="6084168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93</a:t>
            </a:r>
          </a:p>
        </p:txBody>
      </p:sp>
      <p:sp>
        <p:nvSpPr>
          <p:cNvPr id="274" name="Textfeld 273"/>
          <p:cNvSpPr txBox="1"/>
          <p:nvPr/>
        </p:nvSpPr>
        <p:spPr>
          <a:xfrm>
            <a:off x="6588224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129</a:t>
            </a:r>
          </a:p>
        </p:txBody>
      </p:sp>
      <p:sp>
        <p:nvSpPr>
          <p:cNvPr id="275" name="Textfeld 274"/>
          <p:cNvSpPr txBox="1"/>
          <p:nvPr/>
        </p:nvSpPr>
        <p:spPr>
          <a:xfrm>
            <a:off x="6084168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139</a:t>
            </a:r>
          </a:p>
        </p:txBody>
      </p:sp>
      <p:sp>
        <p:nvSpPr>
          <p:cNvPr id="276" name="Textfeld 275"/>
          <p:cNvSpPr txBox="1"/>
          <p:nvPr/>
        </p:nvSpPr>
        <p:spPr>
          <a:xfrm>
            <a:off x="6588224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144</a:t>
            </a:r>
          </a:p>
        </p:txBody>
      </p:sp>
      <p:sp>
        <p:nvSpPr>
          <p:cNvPr id="277" name="Textfeld 276"/>
          <p:cNvSpPr txBox="1"/>
          <p:nvPr/>
        </p:nvSpPr>
        <p:spPr>
          <a:xfrm>
            <a:off x="6084168" y="321297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104</a:t>
            </a:r>
          </a:p>
        </p:txBody>
      </p:sp>
      <p:sp>
        <p:nvSpPr>
          <p:cNvPr id="280" name="Textfeld 279"/>
          <p:cNvSpPr txBox="1"/>
          <p:nvPr/>
        </p:nvSpPr>
        <p:spPr>
          <a:xfrm>
            <a:off x="6084168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63</a:t>
            </a:r>
          </a:p>
        </p:txBody>
      </p:sp>
      <p:sp>
        <p:nvSpPr>
          <p:cNvPr id="281" name="Textfeld 280"/>
          <p:cNvSpPr txBox="1"/>
          <p:nvPr/>
        </p:nvSpPr>
        <p:spPr>
          <a:xfrm>
            <a:off x="6588224" y="422108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29</a:t>
            </a:r>
          </a:p>
        </p:txBody>
      </p:sp>
      <p:sp>
        <p:nvSpPr>
          <p:cNvPr id="282" name="Textfeld 281"/>
          <p:cNvSpPr txBox="1"/>
          <p:nvPr/>
        </p:nvSpPr>
        <p:spPr>
          <a:xfrm>
            <a:off x="6084168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58</a:t>
            </a:r>
          </a:p>
        </p:txBody>
      </p:sp>
      <p:grpSp>
        <p:nvGrpSpPr>
          <p:cNvPr id="284" name="Gruppieren 283"/>
          <p:cNvGrpSpPr/>
          <p:nvPr/>
        </p:nvGrpSpPr>
        <p:grpSpPr>
          <a:xfrm>
            <a:off x="6588224" y="3212976"/>
            <a:ext cx="432048" cy="360040"/>
            <a:chOff x="5796136" y="3356992"/>
            <a:chExt cx="432048" cy="360040"/>
          </a:xfrm>
        </p:grpSpPr>
        <p:sp>
          <p:nvSpPr>
            <p:cNvPr id="278" name="Textfeld 277"/>
            <p:cNvSpPr txBox="1"/>
            <p:nvPr/>
          </p:nvSpPr>
          <p:spPr>
            <a:xfrm>
              <a:off x="5796136" y="335699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135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>
              <a:off x="5796136" y="357301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18" name="Gruppieren 317"/>
          <p:cNvGrpSpPr/>
          <p:nvPr/>
        </p:nvGrpSpPr>
        <p:grpSpPr>
          <a:xfrm>
            <a:off x="6588224" y="3717032"/>
            <a:ext cx="432048" cy="360040"/>
            <a:chOff x="5292080" y="3356992"/>
            <a:chExt cx="432048" cy="360040"/>
          </a:xfrm>
        </p:grpSpPr>
        <p:sp>
          <p:nvSpPr>
            <p:cNvPr id="279" name="Textfeld 278"/>
            <p:cNvSpPr txBox="1"/>
            <p:nvPr/>
          </p:nvSpPr>
          <p:spPr>
            <a:xfrm>
              <a:off x="5292080" y="335699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145</a:t>
              </a:r>
            </a:p>
          </p:txBody>
        </p:sp>
        <p:sp>
          <p:nvSpPr>
            <p:cNvPr id="285" name="Textfeld 284"/>
            <p:cNvSpPr txBox="1"/>
            <p:nvPr/>
          </p:nvSpPr>
          <p:spPr>
            <a:xfrm>
              <a:off x="5292080" y="357301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cxnSp>
        <p:nvCxnSpPr>
          <p:cNvPr id="286" name="Gerade Verbindung mit Pfeil 285"/>
          <p:cNvCxnSpPr>
            <a:stCxn id="8" idx="4"/>
            <a:endCxn id="272" idx="0"/>
          </p:cNvCxnSpPr>
          <p:nvPr/>
        </p:nvCxnSpPr>
        <p:spPr>
          <a:xfrm rot="16200000" flipH="1">
            <a:off x="6552220" y="1448780"/>
            <a:ext cx="2160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/>
          <p:cNvCxnSpPr>
            <a:stCxn id="8" idx="4"/>
            <a:endCxn id="273" idx="0"/>
          </p:cNvCxnSpPr>
          <p:nvPr/>
        </p:nvCxnSpPr>
        <p:spPr>
          <a:xfrm rot="5400000">
            <a:off x="6300192" y="148478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feld 334"/>
          <p:cNvSpPr txBox="1"/>
          <p:nvPr/>
        </p:nvSpPr>
        <p:spPr>
          <a:xfrm>
            <a:off x="5580112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19</a:t>
            </a:r>
          </a:p>
        </p:txBody>
      </p:sp>
      <p:sp>
        <p:nvSpPr>
          <p:cNvPr id="336" name="Textfeld 335"/>
          <p:cNvSpPr txBox="1"/>
          <p:nvPr/>
        </p:nvSpPr>
        <p:spPr>
          <a:xfrm>
            <a:off x="5076056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87</a:t>
            </a:r>
          </a:p>
        </p:txBody>
      </p:sp>
      <p:sp>
        <p:nvSpPr>
          <p:cNvPr id="337" name="Textfeld 336"/>
          <p:cNvSpPr txBox="1"/>
          <p:nvPr/>
        </p:nvSpPr>
        <p:spPr>
          <a:xfrm>
            <a:off x="5580112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89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5076056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130</a:t>
            </a:r>
          </a:p>
        </p:txBody>
      </p:sp>
      <p:sp>
        <p:nvSpPr>
          <p:cNvPr id="339" name="Textfeld 338"/>
          <p:cNvSpPr txBox="1"/>
          <p:nvPr/>
        </p:nvSpPr>
        <p:spPr>
          <a:xfrm>
            <a:off x="5580112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27</a:t>
            </a:r>
          </a:p>
        </p:txBody>
      </p:sp>
      <p:sp>
        <p:nvSpPr>
          <p:cNvPr id="340" name="Textfeld 339"/>
          <p:cNvSpPr txBox="1"/>
          <p:nvPr/>
        </p:nvSpPr>
        <p:spPr>
          <a:xfrm>
            <a:off x="5076056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95</a:t>
            </a:r>
          </a:p>
        </p:txBody>
      </p:sp>
      <p:sp>
        <p:nvSpPr>
          <p:cNvPr id="341" name="Textfeld 340"/>
          <p:cNvSpPr txBox="1"/>
          <p:nvPr/>
        </p:nvSpPr>
        <p:spPr>
          <a:xfrm>
            <a:off x="5076056" y="3212976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28</a:t>
            </a:r>
          </a:p>
        </p:txBody>
      </p:sp>
      <p:sp>
        <p:nvSpPr>
          <p:cNvPr id="342" name="Textfeld 341"/>
          <p:cNvSpPr txBox="1"/>
          <p:nvPr/>
        </p:nvSpPr>
        <p:spPr>
          <a:xfrm>
            <a:off x="5580112" y="3717032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132</a:t>
            </a:r>
          </a:p>
        </p:txBody>
      </p:sp>
      <p:sp>
        <p:nvSpPr>
          <p:cNvPr id="343" name="Textfeld 342"/>
          <p:cNvSpPr txBox="1"/>
          <p:nvPr/>
        </p:nvSpPr>
        <p:spPr>
          <a:xfrm>
            <a:off x="5580112" y="3212976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</a:t>
            </a:r>
          </a:p>
        </p:txBody>
      </p:sp>
      <p:grpSp>
        <p:nvGrpSpPr>
          <p:cNvPr id="253" name="Gruppieren 252"/>
          <p:cNvGrpSpPr/>
          <p:nvPr/>
        </p:nvGrpSpPr>
        <p:grpSpPr>
          <a:xfrm>
            <a:off x="0" y="3212976"/>
            <a:ext cx="432048" cy="360040"/>
            <a:chOff x="0" y="3212976"/>
            <a:chExt cx="432048" cy="360040"/>
          </a:xfrm>
        </p:grpSpPr>
        <p:sp>
          <p:nvSpPr>
            <p:cNvPr id="353" name="Textfeld 352"/>
            <p:cNvSpPr txBox="1"/>
            <p:nvPr/>
          </p:nvSpPr>
          <p:spPr>
            <a:xfrm>
              <a:off x="0" y="321297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</a:t>
              </a:r>
            </a:p>
          </p:txBody>
        </p:sp>
        <p:sp>
          <p:nvSpPr>
            <p:cNvPr id="354" name="Textfeld 353"/>
            <p:cNvSpPr txBox="1"/>
            <p:nvPr/>
          </p:nvSpPr>
          <p:spPr>
            <a:xfrm>
              <a:off x="0" y="342900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cxnSp>
        <p:nvCxnSpPr>
          <p:cNvPr id="357" name="Gerade Verbindung mit Pfeil 356"/>
          <p:cNvCxnSpPr>
            <a:stCxn id="7" idx="4"/>
            <a:endCxn id="335" idx="0"/>
          </p:cNvCxnSpPr>
          <p:nvPr/>
        </p:nvCxnSpPr>
        <p:spPr>
          <a:xfrm rot="16200000" flipH="1">
            <a:off x="5544108" y="1448780"/>
            <a:ext cx="2160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Gerade Verbindung mit Pfeil 361"/>
          <p:cNvCxnSpPr>
            <a:stCxn id="7" idx="4"/>
            <a:endCxn id="336" idx="0"/>
          </p:cNvCxnSpPr>
          <p:nvPr/>
        </p:nvCxnSpPr>
        <p:spPr>
          <a:xfrm rot="5400000">
            <a:off x="5292080" y="148478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feld 390"/>
          <p:cNvSpPr txBox="1"/>
          <p:nvPr/>
        </p:nvSpPr>
        <p:spPr>
          <a:xfrm>
            <a:off x="4572000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116</a:t>
            </a:r>
          </a:p>
        </p:txBody>
      </p:sp>
      <p:sp>
        <p:nvSpPr>
          <p:cNvPr id="392" name="Textfeld 391"/>
          <p:cNvSpPr txBox="1"/>
          <p:nvPr/>
        </p:nvSpPr>
        <p:spPr>
          <a:xfrm>
            <a:off x="4067944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118</a:t>
            </a:r>
          </a:p>
        </p:txBody>
      </p:sp>
      <p:sp>
        <p:nvSpPr>
          <p:cNvPr id="394" name="Textfeld 393"/>
          <p:cNvSpPr txBox="1"/>
          <p:nvPr/>
        </p:nvSpPr>
        <p:spPr>
          <a:xfrm>
            <a:off x="4572000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46</a:t>
            </a:r>
          </a:p>
        </p:txBody>
      </p:sp>
      <p:sp>
        <p:nvSpPr>
          <p:cNvPr id="395" name="Textfeld 394"/>
          <p:cNvSpPr txBox="1"/>
          <p:nvPr/>
        </p:nvSpPr>
        <p:spPr>
          <a:xfrm>
            <a:off x="4067944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75</a:t>
            </a:r>
          </a:p>
        </p:txBody>
      </p:sp>
      <p:sp>
        <p:nvSpPr>
          <p:cNvPr id="396" name="Textfeld 395"/>
          <p:cNvSpPr txBox="1"/>
          <p:nvPr/>
        </p:nvSpPr>
        <p:spPr>
          <a:xfrm>
            <a:off x="4067944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21</a:t>
            </a:r>
          </a:p>
        </p:txBody>
      </p:sp>
      <p:sp>
        <p:nvSpPr>
          <p:cNvPr id="398" name="Textfeld 397"/>
          <p:cNvSpPr txBox="1"/>
          <p:nvPr/>
        </p:nvSpPr>
        <p:spPr>
          <a:xfrm>
            <a:off x="4067944" y="3212976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44</a:t>
            </a:r>
          </a:p>
        </p:txBody>
      </p:sp>
      <p:grpSp>
        <p:nvGrpSpPr>
          <p:cNvPr id="401" name="Gruppieren 400"/>
          <p:cNvGrpSpPr/>
          <p:nvPr/>
        </p:nvGrpSpPr>
        <p:grpSpPr>
          <a:xfrm>
            <a:off x="4572000" y="2708920"/>
            <a:ext cx="432048" cy="360040"/>
            <a:chOff x="3347864" y="2636912"/>
            <a:chExt cx="432048" cy="360040"/>
          </a:xfrm>
        </p:grpSpPr>
        <p:sp>
          <p:nvSpPr>
            <p:cNvPr id="393" name="Textfeld 392"/>
            <p:cNvSpPr txBox="1"/>
            <p:nvPr/>
          </p:nvSpPr>
          <p:spPr>
            <a:xfrm>
              <a:off x="3347864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91</a:t>
              </a:r>
            </a:p>
          </p:txBody>
        </p:sp>
        <p:sp>
          <p:nvSpPr>
            <p:cNvPr id="399" name="Textfeld 398"/>
            <p:cNvSpPr txBox="1"/>
            <p:nvPr/>
          </p:nvSpPr>
          <p:spPr>
            <a:xfrm>
              <a:off x="3347864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402" name="Gruppieren 401"/>
          <p:cNvGrpSpPr/>
          <p:nvPr/>
        </p:nvGrpSpPr>
        <p:grpSpPr>
          <a:xfrm>
            <a:off x="4572000" y="3212976"/>
            <a:ext cx="432048" cy="360040"/>
            <a:chOff x="2843808" y="3068960"/>
            <a:chExt cx="432048" cy="360040"/>
          </a:xfrm>
        </p:grpSpPr>
        <p:sp>
          <p:nvSpPr>
            <p:cNvPr id="397" name="Textfeld 396"/>
            <p:cNvSpPr txBox="1"/>
            <p:nvPr/>
          </p:nvSpPr>
          <p:spPr>
            <a:xfrm>
              <a:off x="2843808" y="306896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53</a:t>
              </a:r>
            </a:p>
          </p:txBody>
        </p:sp>
        <p:sp>
          <p:nvSpPr>
            <p:cNvPr id="400" name="Textfeld 399"/>
            <p:cNvSpPr txBox="1"/>
            <p:nvPr/>
          </p:nvSpPr>
          <p:spPr>
            <a:xfrm>
              <a:off x="2843808" y="328498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cxnSp>
        <p:nvCxnSpPr>
          <p:cNvPr id="403" name="Gerade Verbindung mit Pfeil 402"/>
          <p:cNvCxnSpPr>
            <a:stCxn id="3" idx="4"/>
            <a:endCxn id="391" idx="0"/>
          </p:cNvCxnSpPr>
          <p:nvPr/>
        </p:nvCxnSpPr>
        <p:spPr>
          <a:xfrm rot="16200000" flipH="1">
            <a:off x="4535996" y="1448780"/>
            <a:ext cx="2160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Gerade Verbindung mit Pfeil 406"/>
          <p:cNvCxnSpPr>
            <a:stCxn id="3" idx="4"/>
            <a:endCxn id="392" idx="0"/>
          </p:cNvCxnSpPr>
          <p:nvPr/>
        </p:nvCxnSpPr>
        <p:spPr>
          <a:xfrm rot="5400000">
            <a:off x="4283968" y="148478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feld 430"/>
          <p:cNvSpPr txBox="1"/>
          <p:nvPr/>
        </p:nvSpPr>
        <p:spPr>
          <a:xfrm>
            <a:off x="3563888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17</a:t>
            </a:r>
          </a:p>
        </p:txBody>
      </p:sp>
      <p:sp>
        <p:nvSpPr>
          <p:cNvPr id="433" name="Textfeld 432"/>
          <p:cNvSpPr txBox="1"/>
          <p:nvPr/>
        </p:nvSpPr>
        <p:spPr>
          <a:xfrm>
            <a:off x="2555776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</a:t>
            </a:r>
          </a:p>
        </p:txBody>
      </p:sp>
      <p:sp>
        <p:nvSpPr>
          <p:cNvPr id="434" name="Textfeld 433"/>
          <p:cNvSpPr txBox="1"/>
          <p:nvPr/>
        </p:nvSpPr>
        <p:spPr>
          <a:xfrm>
            <a:off x="3563888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</a:t>
            </a:r>
          </a:p>
        </p:txBody>
      </p:sp>
      <p:sp>
        <p:nvSpPr>
          <p:cNvPr id="435" name="Textfeld 434"/>
          <p:cNvSpPr txBox="1"/>
          <p:nvPr/>
        </p:nvSpPr>
        <p:spPr>
          <a:xfrm>
            <a:off x="3059832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18</a:t>
            </a:r>
          </a:p>
        </p:txBody>
      </p:sp>
      <p:sp>
        <p:nvSpPr>
          <p:cNvPr id="436" name="Textfeld 435"/>
          <p:cNvSpPr txBox="1"/>
          <p:nvPr/>
        </p:nvSpPr>
        <p:spPr>
          <a:xfrm>
            <a:off x="2555776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83</a:t>
            </a:r>
          </a:p>
        </p:txBody>
      </p:sp>
      <p:sp>
        <p:nvSpPr>
          <p:cNvPr id="438" name="Textfeld 437"/>
          <p:cNvSpPr txBox="1"/>
          <p:nvPr/>
        </p:nvSpPr>
        <p:spPr>
          <a:xfrm>
            <a:off x="3059832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77</a:t>
            </a:r>
          </a:p>
        </p:txBody>
      </p:sp>
      <p:sp>
        <p:nvSpPr>
          <p:cNvPr id="444" name="Textfeld 443"/>
          <p:cNvSpPr txBox="1"/>
          <p:nvPr/>
        </p:nvSpPr>
        <p:spPr>
          <a:xfrm>
            <a:off x="2555776" y="422108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</a:t>
            </a:r>
          </a:p>
        </p:txBody>
      </p:sp>
      <p:sp>
        <p:nvSpPr>
          <p:cNvPr id="445" name="Textfeld 444"/>
          <p:cNvSpPr txBox="1"/>
          <p:nvPr/>
        </p:nvSpPr>
        <p:spPr>
          <a:xfrm>
            <a:off x="3563888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112</a:t>
            </a:r>
          </a:p>
        </p:txBody>
      </p:sp>
      <p:sp>
        <p:nvSpPr>
          <p:cNvPr id="446" name="Textfeld 445"/>
          <p:cNvSpPr txBox="1"/>
          <p:nvPr/>
        </p:nvSpPr>
        <p:spPr>
          <a:xfrm>
            <a:off x="3059832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32</a:t>
            </a:r>
          </a:p>
        </p:txBody>
      </p:sp>
      <p:sp>
        <p:nvSpPr>
          <p:cNvPr id="447" name="Textfeld 446"/>
          <p:cNvSpPr txBox="1"/>
          <p:nvPr/>
        </p:nvSpPr>
        <p:spPr>
          <a:xfrm>
            <a:off x="2555776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25</a:t>
            </a:r>
          </a:p>
        </p:txBody>
      </p:sp>
      <p:sp>
        <p:nvSpPr>
          <p:cNvPr id="450" name="Textfeld 449"/>
          <p:cNvSpPr txBox="1"/>
          <p:nvPr/>
        </p:nvSpPr>
        <p:spPr>
          <a:xfrm>
            <a:off x="3563888" y="422108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</a:t>
            </a:r>
          </a:p>
        </p:txBody>
      </p:sp>
      <p:grpSp>
        <p:nvGrpSpPr>
          <p:cNvPr id="453" name="Gruppieren 452"/>
          <p:cNvGrpSpPr/>
          <p:nvPr/>
        </p:nvGrpSpPr>
        <p:grpSpPr>
          <a:xfrm>
            <a:off x="3059832" y="1700808"/>
            <a:ext cx="432048" cy="360040"/>
            <a:chOff x="2267744" y="2420888"/>
            <a:chExt cx="432048" cy="360040"/>
          </a:xfrm>
        </p:grpSpPr>
        <p:sp>
          <p:nvSpPr>
            <p:cNvPr id="432" name="Textfeld 431"/>
            <p:cNvSpPr txBox="1"/>
            <p:nvPr/>
          </p:nvSpPr>
          <p:spPr>
            <a:xfrm>
              <a:off x="2267744" y="242088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</a:t>
              </a:r>
            </a:p>
          </p:txBody>
        </p:sp>
        <p:sp>
          <p:nvSpPr>
            <p:cNvPr id="452" name="Textfeld 451"/>
            <p:cNvSpPr txBox="1"/>
            <p:nvPr/>
          </p:nvSpPr>
          <p:spPr>
            <a:xfrm>
              <a:off x="2267744" y="263691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461" name="Gruppieren 460"/>
          <p:cNvGrpSpPr/>
          <p:nvPr/>
        </p:nvGrpSpPr>
        <p:grpSpPr>
          <a:xfrm>
            <a:off x="2555776" y="4653136"/>
            <a:ext cx="432048" cy="360040"/>
            <a:chOff x="1259632" y="3717032"/>
            <a:chExt cx="432048" cy="360040"/>
          </a:xfrm>
        </p:grpSpPr>
        <p:sp>
          <p:nvSpPr>
            <p:cNvPr id="443" name="Textfeld 442"/>
            <p:cNvSpPr txBox="1"/>
            <p:nvPr/>
          </p:nvSpPr>
          <p:spPr>
            <a:xfrm>
              <a:off x="1259632" y="371703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66</a:t>
              </a:r>
            </a:p>
          </p:txBody>
        </p:sp>
        <p:sp>
          <p:nvSpPr>
            <p:cNvPr id="454" name="Textfeld 453"/>
            <p:cNvSpPr txBox="1"/>
            <p:nvPr/>
          </p:nvSpPr>
          <p:spPr>
            <a:xfrm>
              <a:off x="1259632" y="393305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459" name="Gruppieren 458"/>
          <p:cNvGrpSpPr/>
          <p:nvPr/>
        </p:nvGrpSpPr>
        <p:grpSpPr>
          <a:xfrm>
            <a:off x="2555776" y="3212976"/>
            <a:ext cx="432048" cy="360040"/>
            <a:chOff x="1259632" y="3284984"/>
            <a:chExt cx="432048" cy="360040"/>
          </a:xfrm>
        </p:grpSpPr>
        <p:sp>
          <p:nvSpPr>
            <p:cNvPr id="439" name="Textfeld 438"/>
            <p:cNvSpPr txBox="1"/>
            <p:nvPr/>
          </p:nvSpPr>
          <p:spPr>
            <a:xfrm>
              <a:off x="1259632" y="328498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31</a:t>
              </a:r>
            </a:p>
          </p:txBody>
        </p:sp>
        <p:sp>
          <p:nvSpPr>
            <p:cNvPr id="455" name="Textfeld 454"/>
            <p:cNvSpPr txBox="1"/>
            <p:nvPr/>
          </p:nvSpPr>
          <p:spPr>
            <a:xfrm>
              <a:off x="1259632" y="350100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458" name="Gruppieren 457"/>
          <p:cNvGrpSpPr/>
          <p:nvPr/>
        </p:nvGrpSpPr>
        <p:grpSpPr>
          <a:xfrm>
            <a:off x="3563888" y="2708920"/>
            <a:ext cx="432048" cy="360040"/>
            <a:chOff x="1763688" y="2852936"/>
            <a:chExt cx="432048" cy="360040"/>
          </a:xfrm>
        </p:grpSpPr>
        <p:sp>
          <p:nvSpPr>
            <p:cNvPr id="437" name="Textfeld 436"/>
            <p:cNvSpPr txBox="1"/>
            <p:nvPr/>
          </p:nvSpPr>
          <p:spPr>
            <a:xfrm>
              <a:off x="1763688" y="285293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30</a:t>
              </a:r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1763688" y="306896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460" name="Gruppieren 459"/>
          <p:cNvGrpSpPr/>
          <p:nvPr/>
        </p:nvGrpSpPr>
        <p:grpSpPr>
          <a:xfrm>
            <a:off x="2555776" y="2708920"/>
            <a:ext cx="432048" cy="360040"/>
            <a:chOff x="2771800" y="3284984"/>
            <a:chExt cx="432048" cy="360040"/>
          </a:xfrm>
        </p:grpSpPr>
        <p:sp>
          <p:nvSpPr>
            <p:cNvPr id="440" name="Textfeld 439"/>
            <p:cNvSpPr txBox="1"/>
            <p:nvPr/>
          </p:nvSpPr>
          <p:spPr>
            <a:xfrm>
              <a:off x="2771800" y="328498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111</a:t>
              </a:r>
            </a:p>
          </p:txBody>
        </p:sp>
        <p:sp>
          <p:nvSpPr>
            <p:cNvPr id="457" name="Textfeld 456"/>
            <p:cNvSpPr txBox="1"/>
            <p:nvPr/>
          </p:nvSpPr>
          <p:spPr>
            <a:xfrm>
              <a:off x="2771800" y="350100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465" name="Gruppieren 464"/>
          <p:cNvGrpSpPr/>
          <p:nvPr/>
        </p:nvGrpSpPr>
        <p:grpSpPr>
          <a:xfrm>
            <a:off x="3059832" y="4221088"/>
            <a:ext cx="432048" cy="360040"/>
            <a:chOff x="2267744" y="4149080"/>
            <a:chExt cx="432048" cy="360040"/>
          </a:xfrm>
        </p:grpSpPr>
        <p:sp>
          <p:nvSpPr>
            <p:cNvPr id="449" name="Textfeld 448"/>
            <p:cNvSpPr txBox="1"/>
            <p:nvPr/>
          </p:nvSpPr>
          <p:spPr>
            <a:xfrm>
              <a:off x="2267744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136</a:t>
              </a:r>
            </a:p>
          </p:txBody>
        </p:sp>
        <p:sp>
          <p:nvSpPr>
            <p:cNvPr id="462" name="Textfeld 461"/>
            <p:cNvSpPr txBox="1"/>
            <p:nvPr/>
          </p:nvSpPr>
          <p:spPr>
            <a:xfrm>
              <a:off x="2267744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464" name="Gruppieren 463"/>
          <p:cNvGrpSpPr/>
          <p:nvPr/>
        </p:nvGrpSpPr>
        <p:grpSpPr>
          <a:xfrm>
            <a:off x="3563888" y="3212976"/>
            <a:ext cx="432048" cy="360040"/>
            <a:chOff x="2267744" y="3284984"/>
            <a:chExt cx="432048" cy="360040"/>
          </a:xfrm>
        </p:grpSpPr>
        <p:sp>
          <p:nvSpPr>
            <p:cNvPr id="441" name="Textfeld 440"/>
            <p:cNvSpPr txBox="1"/>
            <p:nvPr/>
          </p:nvSpPr>
          <p:spPr>
            <a:xfrm>
              <a:off x="2267744" y="328498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121</a:t>
              </a: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2267744" y="350100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495" name="Gruppieren 494"/>
          <p:cNvGrpSpPr/>
          <p:nvPr/>
        </p:nvGrpSpPr>
        <p:grpSpPr>
          <a:xfrm>
            <a:off x="3059832" y="3212976"/>
            <a:ext cx="432048" cy="360040"/>
            <a:chOff x="1763688" y="3284984"/>
            <a:chExt cx="432048" cy="360040"/>
          </a:xfrm>
        </p:grpSpPr>
        <p:sp>
          <p:nvSpPr>
            <p:cNvPr id="442" name="Textfeld 441"/>
            <p:cNvSpPr txBox="1"/>
            <p:nvPr/>
          </p:nvSpPr>
          <p:spPr>
            <a:xfrm>
              <a:off x="1763688" y="328498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146</a:t>
              </a:r>
            </a:p>
          </p:txBody>
        </p:sp>
        <p:sp>
          <p:nvSpPr>
            <p:cNvPr id="494" name="Textfeld 493"/>
            <p:cNvSpPr txBox="1"/>
            <p:nvPr/>
          </p:nvSpPr>
          <p:spPr>
            <a:xfrm>
              <a:off x="1763688" y="350100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497" name="Gruppieren 496"/>
          <p:cNvGrpSpPr/>
          <p:nvPr/>
        </p:nvGrpSpPr>
        <p:grpSpPr>
          <a:xfrm>
            <a:off x="3059832" y="4653136"/>
            <a:ext cx="432048" cy="360040"/>
            <a:chOff x="2771800" y="4149080"/>
            <a:chExt cx="432048" cy="360040"/>
          </a:xfrm>
        </p:grpSpPr>
        <p:sp>
          <p:nvSpPr>
            <p:cNvPr id="448" name="Textfeld 447"/>
            <p:cNvSpPr txBox="1"/>
            <p:nvPr/>
          </p:nvSpPr>
          <p:spPr>
            <a:xfrm>
              <a:off x="2771800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35</a:t>
              </a:r>
            </a:p>
          </p:txBody>
        </p:sp>
        <p:sp>
          <p:nvSpPr>
            <p:cNvPr id="496" name="Textfeld 495"/>
            <p:cNvSpPr txBox="1"/>
            <p:nvPr/>
          </p:nvSpPr>
          <p:spPr>
            <a:xfrm>
              <a:off x="2771800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cxnSp>
        <p:nvCxnSpPr>
          <p:cNvPr id="498" name="Gerade Verbindung mit Pfeil 497"/>
          <p:cNvCxnSpPr>
            <a:stCxn id="4" idx="4"/>
            <a:endCxn id="431" idx="0"/>
          </p:cNvCxnSpPr>
          <p:nvPr/>
        </p:nvCxnSpPr>
        <p:spPr>
          <a:xfrm rot="16200000" flipH="1">
            <a:off x="3401870" y="1322766"/>
            <a:ext cx="216024" cy="540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Gerade Verbindung mit Pfeil 500"/>
          <p:cNvCxnSpPr>
            <a:stCxn id="4" idx="4"/>
            <a:endCxn id="432" idx="0"/>
          </p:cNvCxnSpPr>
          <p:nvPr/>
        </p:nvCxnSpPr>
        <p:spPr>
          <a:xfrm rot="16200000" flipH="1">
            <a:off x="3149842" y="1574794"/>
            <a:ext cx="21602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Gerade Verbindung mit Pfeil 505"/>
          <p:cNvCxnSpPr>
            <a:stCxn id="4" idx="4"/>
            <a:endCxn id="433" idx="0"/>
          </p:cNvCxnSpPr>
          <p:nvPr/>
        </p:nvCxnSpPr>
        <p:spPr>
          <a:xfrm rot="5400000">
            <a:off x="2897814" y="1358770"/>
            <a:ext cx="216024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feld 403"/>
          <p:cNvSpPr txBox="1"/>
          <p:nvPr/>
        </p:nvSpPr>
        <p:spPr>
          <a:xfrm>
            <a:off x="1043608" y="220486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</a:t>
            </a:r>
          </a:p>
        </p:txBody>
      </p:sp>
      <p:sp>
        <p:nvSpPr>
          <p:cNvPr id="405" name="Textfeld 404"/>
          <p:cNvSpPr txBox="1"/>
          <p:nvPr/>
        </p:nvSpPr>
        <p:spPr>
          <a:xfrm>
            <a:off x="1547664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96</a:t>
            </a:r>
          </a:p>
        </p:txBody>
      </p:sp>
      <p:sp>
        <p:nvSpPr>
          <p:cNvPr id="406" name="Textfeld 405"/>
          <p:cNvSpPr txBox="1"/>
          <p:nvPr/>
        </p:nvSpPr>
        <p:spPr>
          <a:xfrm>
            <a:off x="1043608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94</a:t>
            </a:r>
          </a:p>
        </p:txBody>
      </p:sp>
      <p:sp>
        <p:nvSpPr>
          <p:cNvPr id="408" name="Textfeld 407"/>
          <p:cNvSpPr txBox="1"/>
          <p:nvPr/>
        </p:nvSpPr>
        <p:spPr>
          <a:xfrm>
            <a:off x="2051720" y="170080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900</a:t>
            </a:r>
          </a:p>
        </p:txBody>
      </p:sp>
      <p:sp>
        <p:nvSpPr>
          <p:cNvPr id="411" name="Textfeld 410"/>
          <p:cNvSpPr txBox="1"/>
          <p:nvPr/>
        </p:nvSpPr>
        <p:spPr>
          <a:xfrm>
            <a:off x="1043608" y="270892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152</a:t>
            </a:r>
          </a:p>
        </p:txBody>
      </p:sp>
      <p:grpSp>
        <p:nvGrpSpPr>
          <p:cNvPr id="451" name="Gruppieren 450"/>
          <p:cNvGrpSpPr/>
          <p:nvPr/>
        </p:nvGrpSpPr>
        <p:grpSpPr>
          <a:xfrm>
            <a:off x="2051720" y="2204864"/>
            <a:ext cx="432048" cy="360040"/>
            <a:chOff x="1475656" y="5085184"/>
            <a:chExt cx="432048" cy="360040"/>
          </a:xfrm>
        </p:grpSpPr>
        <p:sp>
          <p:nvSpPr>
            <p:cNvPr id="198" name="Textfeld 197"/>
            <p:cNvSpPr txBox="1"/>
            <p:nvPr/>
          </p:nvSpPr>
          <p:spPr>
            <a:xfrm>
              <a:off x="1475656" y="530120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  <p:sp>
          <p:nvSpPr>
            <p:cNvPr id="412" name="Textfeld 411"/>
            <p:cNvSpPr txBox="1"/>
            <p:nvPr/>
          </p:nvSpPr>
          <p:spPr>
            <a:xfrm>
              <a:off x="1475656" y="508518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125</a:t>
              </a:r>
            </a:p>
          </p:txBody>
        </p:sp>
      </p:grpSp>
      <p:sp>
        <p:nvSpPr>
          <p:cNvPr id="417" name="Textfeld 416"/>
          <p:cNvSpPr txBox="1"/>
          <p:nvPr/>
        </p:nvSpPr>
        <p:spPr>
          <a:xfrm>
            <a:off x="1043608" y="321297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71</a:t>
            </a:r>
          </a:p>
        </p:txBody>
      </p:sp>
      <p:sp>
        <p:nvSpPr>
          <p:cNvPr id="418" name="Textfeld 417"/>
          <p:cNvSpPr txBox="1"/>
          <p:nvPr/>
        </p:nvSpPr>
        <p:spPr>
          <a:xfrm>
            <a:off x="1547664" y="321297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88</a:t>
            </a:r>
          </a:p>
        </p:txBody>
      </p:sp>
      <p:sp>
        <p:nvSpPr>
          <p:cNvPr id="419" name="Textfeld 418"/>
          <p:cNvSpPr txBox="1"/>
          <p:nvPr/>
        </p:nvSpPr>
        <p:spPr>
          <a:xfrm>
            <a:off x="2051720" y="321297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42</a:t>
            </a:r>
          </a:p>
        </p:txBody>
      </p:sp>
      <p:sp>
        <p:nvSpPr>
          <p:cNvPr id="420" name="Textfeld 419"/>
          <p:cNvSpPr txBox="1"/>
          <p:nvPr/>
        </p:nvSpPr>
        <p:spPr>
          <a:xfrm>
            <a:off x="1043608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</a:t>
            </a:r>
          </a:p>
        </p:txBody>
      </p:sp>
      <p:sp>
        <p:nvSpPr>
          <p:cNvPr id="421" name="Textfeld 420"/>
          <p:cNvSpPr txBox="1"/>
          <p:nvPr/>
        </p:nvSpPr>
        <p:spPr>
          <a:xfrm>
            <a:off x="1547664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59</a:t>
            </a:r>
          </a:p>
        </p:txBody>
      </p:sp>
      <p:sp>
        <p:nvSpPr>
          <p:cNvPr id="423" name="Textfeld 422"/>
          <p:cNvSpPr txBox="1"/>
          <p:nvPr/>
        </p:nvSpPr>
        <p:spPr>
          <a:xfrm>
            <a:off x="2051720" y="371703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74</a:t>
            </a:r>
          </a:p>
        </p:txBody>
      </p:sp>
      <p:sp>
        <p:nvSpPr>
          <p:cNvPr id="424" name="Textfeld 423"/>
          <p:cNvSpPr txBox="1"/>
          <p:nvPr/>
        </p:nvSpPr>
        <p:spPr>
          <a:xfrm>
            <a:off x="1043608" y="422108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48</a:t>
            </a:r>
          </a:p>
        </p:txBody>
      </p:sp>
      <p:grpSp>
        <p:nvGrpSpPr>
          <p:cNvPr id="466" name="Gruppieren 465"/>
          <p:cNvGrpSpPr/>
          <p:nvPr/>
        </p:nvGrpSpPr>
        <p:grpSpPr>
          <a:xfrm>
            <a:off x="2051720" y="2708920"/>
            <a:ext cx="432048" cy="360040"/>
            <a:chOff x="2483768" y="5517232"/>
            <a:chExt cx="432048" cy="360040"/>
          </a:xfrm>
        </p:grpSpPr>
        <p:sp>
          <p:nvSpPr>
            <p:cNvPr id="415" name="Textfeld 414"/>
            <p:cNvSpPr txBox="1"/>
            <p:nvPr/>
          </p:nvSpPr>
          <p:spPr>
            <a:xfrm>
              <a:off x="2483768" y="551723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140</a:t>
              </a:r>
            </a:p>
          </p:txBody>
        </p:sp>
        <p:sp>
          <p:nvSpPr>
            <p:cNvPr id="426" name="Textfeld 425"/>
            <p:cNvSpPr txBox="1"/>
            <p:nvPr/>
          </p:nvSpPr>
          <p:spPr>
            <a:xfrm>
              <a:off x="2483768" y="573325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467" name="Gruppieren 466"/>
          <p:cNvGrpSpPr/>
          <p:nvPr/>
        </p:nvGrpSpPr>
        <p:grpSpPr>
          <a:xfrm>
            <a:off x="1547664" y="2708920"/>
            <a:ext cx="432048" cy="360040"/>
            <a:chOff x="2483768" y="5085184"/>
            <a:chExt cx="432048" cy="360040"/>
          </a:xfrm>
        </p:grpSpPr>
        <p:sp>
          <p:nvSpPr>
            <p:cNvPr id="409" name="Textfeld 408"/>
            <p:cNvSpPr txBox="1"/>
            <p:nvPr/>
          </p:nvSpPr>
          <p:spPr>
            <a:xfrm>
              <a:off x="2483768" y="508518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76</a:t>
              </a:r>
            </a:p>
          </p:txBody>
        </p:sp>
        <p:sp>
          <p:nvSpPr>
            <p:cNvPr id="427" name="Textfeld 426"/>
            <p:cNvSpPr txBox="1"/>
            <p:nvPr/>
          </p:nvSpPr>
          <p:spPr>
            <a:xfrm>
              <a:off x="2483768" y="530120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430" name="Gruppieren 429"/>
          <p:cNvGrpSpPr/>
          <p:nvPr/>
        </p:nvGrpSpPr>
        <p:grpSpPr>
          <a:xfrm>
            <a:off x="1547664" y="2204864"/>
            <a:ext cx="432048" cy="360040"/>
            <a:chOff x="971600" y="5085184"/>
            <a:chExt cx="432048" cy="360040"/>
          </a:xfrm>
        </p:grpSpPr>
        <p:sp>
          <p:nvSpPr>
            <p:cNvPr id="414" name="Textfeld 413"/>
            <p:cNvSpPr txBox="1"/>
            <p:nvPr/>
          </p:nvSpPr>
          <p:spPr>
            <a:xfrm>
              <a:off x="971600" y="508518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99</a:t>
              </a:r>
            </a:p>
          </p:txBody>
        </p:sp>
        <p:sp>
          <p:nvSpPr>
            <p:cNvPr id="429" name="Textfeld 428"/>
            <p:cNvSpPr txBox="1"/>
            <p:nvPr/>
          </p:nvSpPr>
          <p:spPr>
            <a:xfrm>
              <a:off x="971600" y="530120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cxnSp>
        <p:nvCxnSpPr>
          <p:cNvPr id="470" name="Gerade Verbindung mit Pfeil 469"/>
          <p:cNvCxnSpPr>
            <a:stCxn id="5" idx="4"/>
            <a:endCxn id="405" idx="0"/>
          </p:cNvCxnSpPr>
          <p:nvPr/>
        </p:nvCxnSpPr>
        <p:spPr>
          <a:xfrm rot="16200000" flipH="1">
            <a:off x="1637674" y="1574794"/>
            <a:ext cx="21602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/>
          <p:cNvCxnSpPr>
            <a:stCxn id="5" idx="4"/>
            <a:endCxn id="406" idx="0"/>
          </p:cNvCxnSpPr>
          <p:nvPr/>
        </p:nvCxnSpPr>
        <p:spPr>
          <a:xfrm rot="5400000">
            <a:off x="1385646" y="1358770"/>
            <a:ext cx="216024" cy="468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6" name="Tabelle 605"/>
          <p:cNvGraphicFramePr>
            <a:graphicFrameLocks noGrp="1"/>
          </p:cNvGraphicFramePr>
          <p:nvPr/>
        </p:nvGraphicFramePr>
        <p:xfrm>
          <a:off x="4013200" y="4930140"/>
          <a:ext cx="5130800" cy="1927860"/>
        </p:xfrm>
        <a:graphic>
          <a:graphicData uri="http://schemas.openxmlformats.org/drawingml/2006/table">
            <a:tbl>
              <a:tblPr/>
              <a:tblGrid>
                <a:gridCol w="269875"/>
                <a:gridCol w="540385"/>
                <a:gridCol w="540385"/>
                <a:gridCol w="539750"/>
                <a:gridCol w="540385"/>
                <a:gridCol w="539750"/>
                <a:gridCol w="540385"/>
                <a:gridCol w="539750"/>
                <a:gridCol w="540385"/>
                <a:gridCol w="539750"/>
              </a:tblGrid>
              <a:tr h="190500"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smtClean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de-DE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0,244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0,225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0,363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0,103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0,247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0,182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0,114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0,229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0,046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0,255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0,235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0,303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0,241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0,295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0,226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0,234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0,357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0,3910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0,308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0,279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0,393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-0,066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-0,045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-0,049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-0,035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-0,005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-0,058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-0,085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smtClean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de-DE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0,178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0,144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0,203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0,058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0,16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0,207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-0,156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erade Verbindung mit Pfeil 351"/>
          <p:cNvCxnSpPr>
            <a:stCxn id="4" idx="4"/>
            <a:endCxn id="276" idx="0"/>
          </p:cNvCxnSpPr>
          <p:nvPr/>
        </p:nvCxnSpPr>
        <p:spPr>
          <a:xfrm rot="5400000">
            <a:off x="1988840" y="2267744"/>
            <a:ext cx="172819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>
            <a:stCxn id="4" idx="4"/>
            <a:endCxn id="277" idx="0"/>
          </p:cNvCxnSpPr>
          <p:nvPr/>
        </p:nvCxnSpPr>
        <p:spPr>
          <a:xfrm rot="16200000" flipH="1">
            <a:off x="2240868" y="2033972"/>
            <a:ext cx="1728192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Gerade Verbindung mit Pfeil 348"/>
          <p:cNvCxnSpPr>
            <a:stCxn id="4" idx="4"/>
            <a:endCxn id="275" idx="0"/>
          </p:cNvCxnSpPr>
          <p:nvPr/>
        </p:nvCxnSpPr>
        <p:spPr>
          <a:xfrm rot="5400000">
            <a:off x="1736812" y="2015716"/>
            <a:ext cx="1728192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 Verbindung mit Pfeil 326"/>
          <p:cNvCxnSpPr>
            <a:stCxn id="4" idx="4"/>
            <a:endCxn id="270" idx="0"/>
          </p:cNvCxnSpPr>
          <p:nvPr/>
        </p:nvCxnSpPr>
        <p:spPr>
          <a:xfrm rot="5400000">
            <a:off x="1988840" y="1763688"/>
            <a:ext cx="122413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 Verbindung mit Pfeil 328"/>
          <p:cNvCxnSpPr>
            <a:stCxn id="4" idx="4"/>
            <a:endCxn id="271" idx="0"/>
          </p:cNvCxnSpPr>
          <p:nvPr/>
        </p:nvCxnSpPr>
        <p:spPr>
          <a:xfrm rot="5400000">
            <a:off x="2240868" y="2015716"/>
            <a:ext cx="122413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stCxn id="4" idx="4"/>
            <a:endCxn id="274" idx="0"/>
          </p:cNvCxnSpPr>
          <p:nvPr/>
        </p:nvCxnSpPr>
        <p:spPr>
          <a:xfrm rot="16200000" flipH="1">
            <a:off x="2492896" y="1781944"/>
            <a:ext cx="122413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mit Pfeil 316"/>
          <p:cNvCxnSpPr>
            <a:stCxn id="4" idx="4"/>
            <a:endCxn id="265" idx="0"/>
          </p:cNvCxnSpPr>
          <p:nvPr/>
        </p:nvCxnSpPr>
        <p:spPr>
          <a:xfrm rot="16200000" flipH="1">
            <a:off x="2744924" y="1529916"/>
            <a:ext cx="72008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>
            <a:stCxn id="4" idx="4"/>
            <a:endCxn id="253" idx="0"/>
          </p:cNvCxnSpPr>
          <p:nvPr/>
        </p:nvCxnSpPr>
        <p:spPr>
          <a:xfrm rot="5400000">
            <a:off x="2492896" y="1763688"/>
            <a:ext cx="72008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mit Pfeil 313"/>
          <p:cNvCxnSpPr>
            <a:stCxn id="4" idx="4"/>
            <a:endCxn id="251" idx="0"/>
          </p:cNvCxnSpPr>
          <p:nvPr/>
        </p:nvCxnSpPr>
        <p:spPr>
          <a:xfrm rot="5400000">
            <a:off x="2240868" y="1511660"/>
            <a:ext cx="72008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mit Pfeil 294"/>
          <p:cNvCxnSpPr>
            <a:stCxn id="4" idx="4"/>
            <a:endCxn id="331" idx="0"/>
          </p:cNvCxnSpPr>
          <p:nvPr/>
        </p:nvCxnSpPr>
        <p:spPr>
          <a:xfrm rot="5400000">
            <a:off x="2492896" y="1259632"/>
            <a:ext cx="21602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>
            <a:stCxn id="4" idx="4"/>
            <a:endCxn id="332" idx="0"/>
          </p:cNvCxnSpPr>
          <p:nvPr/>
        </p:nvCxnSpPr>
        <p:spPr>
          <a:xfrm rot="5400000">
            <a:off x="2744924" y="1511660"/>
            <a:ext cx="21602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/>
          <p:cNvCxnSpPr>
            <a:stCxn id="4" idx="4"/>
            <a:endCxn id="333" idx="0"/>
          </p:cNvCxnSpPr>
          <p:nvPr/>
        </p:nvCxnSpPr>
        <p:spPr>
          <a:xfrm rot="16200000" flipH="1">
            <a:off x="2996952" y="1277888"/>
            <a:ext cx="21602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mit Pfeil 379"/>
          <p:cNvCxnSpPr>
            <a:stCxn id="5" idx="4"/>
            <a:endCxn id="339" idx="0"/>
          </p:cNvCxnSpPr>
          <p:nvPr/>
        </p:nvCxnSpPr>
        <p:spPr>
          <a:xfrm rot="16200000" flipH="1">
            <a:off x="4293096" y="1493912"/>
            <a:ext cx="720080" cy="5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Gerade Verbindung mit Pfeil 396"/>
          <p:cNvCxnSpPr>
            <a:stCxn id="5" idx="4"/>
            <a:endCxn id="342" idx="0"/>
          </p:cNvCxnSpPr>
          <p:nvPr/>
        </p:nvCxnSpPr>
        <p:spPr>
          <a:xfrm rot="16200000" flipH="1">
            <a:off x="4041068" y="1745940"/>
            <a:ext cx="1224136" cy="5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Gerade Verbindung mit Pfeil 393"/>
          <p:cNvCxnSpPr>
            <a:stCxn id="5" idx="4"/>
            <a:endCxn id="357" idx="0"/>
          </p:cNvCxnSpPr>
          <p:nvPr/>
        </p:nvCxnSpPr>
        <p:spPr>
          <a:xfrm rot="16200000" flipH="1">
            <a:off x="3789040" y="1997968"/>
            <a:ext cx="1728192" cy="5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mit Pfeil 378"/>
          <p:cNvCxnSpPr>
            <a:stCxn id="5" idx="4"/>
            <a:endCxn id="338" idx="0"/>
          </p:cNvCxnSpPr>
          <p:nvPr/>
        </p:nvCxnSpPr>
        <p:spPr>
          <a:xfrm rot="16200000" flipH="1">
            <a:off x="4041068" y="1745940"/>
            <a:ext cx="720080" cy="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>
            <a:stCxn id="5" idx="4"/>
            <a:endCxn id="341" idx="0"/>
          </p:cNvCxnSpPr>
          <p:nvPr/>
        </p:nvCxnSpPr>
        <p:spPr>
          <a:xfrm rot="16200000" flipH="1">
            <a:off x="3789040" y="1997968"/>
            <a:ext cx="1224136" cy="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Gerade Verbindung mit Pfeil 394"/>
          <p:cNvCxnSpPr>
            <a:stCxn id="5" idx="4"/>
            <a:endCxn id="356" idx="0"/>
          </p:cNvCxnSpPr>
          <p:nvPr/>
        </p:nvCxnSpPr>
        <p:spPr>
          <a:xfrm rot="16200000" flipH="1">
            <a:off x="3537012" y="2249996"/>
            <a:ext cx="1728192" cy="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mit Pfeil 377"/>
          <p:cNvCxnSpPr>
            <a:stCxn id="5" idx="4"/>
            <a:endCxn id="337" idx="0"/>
          </p:cNvCxnSpPr>
          <p:nvPr/>
        </p:nvCxnSpPr>
        <p:spPr>
          <a:xfrm rot="5400000">
            <a:off x="3789040" y="1547664"/>
            <a:ext cx="720080" cy="4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Gerade Verbindung mit Pfeil 380"/>
          <p:cNvCxnSpPr>
            <a:stCxn id="5" idx="4"/>
            <a:endCxn id="340" idx="0"/>
          </p:cNvCxnSpPr>
          <p:nvPr/>
        </p:nvCxnSpPr>
        <p:spPr>
          <a:xfrm rot="5400000">
            <a:off x="3537012" y="1799692"/>
            <a:ext cx="1224136" cy="4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Gerade Verbindung mit Pfeil 392"/>
          <p:cNvCxnSpPr>
            <a:stCxn id="5" idx="4"/>
            <a:endCxn id="358" idx="0"/>
          </p:cNvCxnSpPr>
          <p:nvPr/>
        </p:nvCxnSpPr>
        <p:spPr>
          <a:xfrm rot="5400000">
            <a:off x="3032956" y="2303748"/>
            <a:ext cx="2232248" cy="4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Gerade Verbindung mit Pfeil 395"/>
          <p:cNvCxnSpPr>
            <a:stCxn id="5" idx="4"/>
            <a:endCxn id="355" idx="0"/>
          </p:cNvCxnSpPr>
          <p:nvPr/>
        </p:nvCxnSpPr>
        <p:spPr>
          <a:xfrm rot="5400000">
            <a:off x="3284984" y="2051720"/>
            <a:ext cx="1728192" cy="4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Gerade Verbindung mit Pfeil 371"/>
          <p:cNvCxnSpPr>
            <a:stCxn id="5" idx="4"/>
            <a:endCxn id="334" idx="0"/>
          </p:cNvCxnSpPr>
          <p:nvPr/>
        </p:nvCxnSpPr>
        <p:spPr>
          <a:xfrm rot="5400000">
            <a:off x="4041068" y="1295636"/>
            <a:ext cx="216024" cy="4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 Verbindung mit Pfeil 372"/>
          <p:cNvCxnSpPr>
            <a:stCxn id="5" idx="4"/>
            <a:endCxn id="336" idx="0"/>
          </p:cNvCxnSpPr>
          <p:nvPr/>
        </p:nvCxnSpPr>
        <p:spPr>
          <a:xfrm rot="16200000" flipH="1">
            <a:off x="4545124" y="1241884"/>
            <a:ext cx="216024" cy="557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mit Pfeil 368"/>
          <p:cNvCxnSpPr>
            <a:stCxn id="5" idx="4"/>
            <a:endCxn id="335" idx="0"/>
          </p:cNvCxnSpPr>
          <p:nvPr/>
        </p:nvCxnSpPr>
        <p:spPr>
          <a:xfrm rot="16200000" flipH="1">
            <a:off x="4293096" y="1493912"/>
            <a:ext cx="216024" cy="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Gerade Verbindung mit Pfeil 320"/>
          <p:cNvCxnSpPr>
            <a:stCxn id="6" idx="4"/>
            <a:endCxn id="303" idx="0"/>
          </p:cNvCxnSpPr>
          <p:nvPr/>
        </p:nvCxnSpPr>
        <p:spPr>
          <a:xfrm rot="16200000" flipH="1">
            <a:off x="4058816" y="2699792"/>
            <a:ext cx="2736304" cy="16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>
            <a:stCxn id="6" idx="4"/>
            <a:endCxn id="302" idx="0"/>
          </p:cNvCxnSpPr>
          <p:nvPr/>
        </p:nvCxnSpPr>
        <p:spPr>
          <a:xfrm rot="16200000" flipH="1">
            <a:off x="4310844" y="2447764"/>
            <a:ext cx="2232248" cy="16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Gerade Verbindung mit Pfeil 318"/>
          <p:cNvCxnSpPr>
            <a:stCxn id="6" idx="4"/>
            <a:endCxn id="301" idx="0"/>
          </p:cNvCxnSpPr>
          <p:nvPr/>
        </p:nvCxnSpPr>
        <p:spPr>
          <a:xfrm rot="16200000" flipH="1">
            <a:off x="4562872" y="2195736"/>
            <a:ext cx="1728192" cy="16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Gerade Verbindung mit Pfeil 315"/>
          <p:cNvCxnSpPr>
            <a:stCxn id="6" idx="4"/>
            <a:endCxn id="300" idx="0"/>
          </p:cNvCxnSpPr>
          <p:nvPr/>
        </p:nvCxnSpPr>
        <p:spPr>
          <a:xfrm rot="16200000" flipH="1">
            <a:off x="4814900" y="1943708"/>
            <a:ext cx="1224136" cy="16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 Verbindung mit Pfeil 312"/>
          <p:cNvCxnSpPr>
            <a:stCxn id="6" idx="4"/>
            <a:endCxn id="299" idx="0"/>
          </p:cNvCxnSpPr>
          <p:nvPr/>
        </p:nvCxnSpPr>
        <p:spPr>
          <a:xfrm rot="16200000" flipH="1">
            <a:off x="5318956" y="1439652"/>
            <a:ext cx="216024" cy="16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Gerade Verbindung mit Pfeil 309"/>
          <p:cNvCxnSpPr>
            <a:stCxn id="6" idx="4"/>
            <a:endCxn id="298" idx="0"/>
          </p:cNvCxnSpPr>
          <p:nvPr/>
        </p:nvCxnSpPr>
        <p:spPr>
          <a:xfrm rot="16200000" flipH="1">
            <a:off x="5066928" y="1691680"/>
            <a:ext cx="720080" cy="162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Gerade Verbindung mit Pfeil 282"/>
          <p:cNvCxnSpPr>
            <a:stCxn id="7" idx="4"/>
            <a:endCxn id="263" idx="0"/>
          </p:cNvCxnSpPr>
          <p:nvPr/>
        </p:nvCxnSpPr>
        <p:spPr>
          <a:xfrm rot="16200000" flipH="1">
            <a:off x="5265204" y="2394012"/>
            <a:ext cx="2232248" cy="2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>
            <a:stCxn id="7" idx="4"/>
            <a:endCxn id="262" idx="0"/>
          </p:cNvCxnSpPr>
          <p:nvPr/>
        </p:nvCxnSpPr>
        <p:spPr>
          <a:xfrm rot="16200000" flipH="1">
            <a:off x="5517232" y="2141984"/>
            <a:ext cx="1728192" cy="2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Gerade Verbindung mit Pfeil 280"/>
          <p:cNvCxnSpPr>
            <a:stCxn id="7" idx="4"/>
            <a:endCxn id="261" idx="0"/>
          </p:cNvCxnSpPr>
          <p:nvPr/>
        </p:nvCxnSpPr>
        <p:spPr>
          <a:xfrm rot="5400000">
            <a:off x="5265204" y="2159732"/>
            <a:ext cx="1728192" cy="23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>
            <a:stCxn id="7" idx="4"/>
            <a:endCxn id="260" idx="0"/>
          </p:cNvCxnSpPr>
          <p:nvPr/>
        </p:nvCxnSpPr>
        <p:spPr>
          <a:xfrm rot="16200000" flipH="1">
            <a:off x="5769260" y="1889956"/>
            <a:ext cx="1224136" cy="2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7" idx="4"/>
            <a:endCxn id="259" idx="0"/>
          </p:cNvCxnSpPr>
          <p:nvPr/>
        </p:nvCxnSpPr>
        <p:spPr>
          <a:xfrm rot="5400000">
            <a:off x="5517232" y="1907704"/>
            <a:ext cx="1224136" cy="23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Gerade Verbindung mit Pfeil 277"/>
          <p:cNvCxnSpPr>
            <a:stCxn id="7" idx="4"/>
            <a:endCxn id="258" idx="0"/>
          </p:cNvCxnSpPr>
          <p:nvPr/>
        </p:nvCxnSpPr>
        <p:spPr>
          <a:xfrm rot="16200000" flipH="1">
            <a:off x="6021288" y="1637928"/>
            <a:ext cx="720080" cy="2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Gerade Verbindung mit Pfeil 271"/>
          <p:cNvCxnSpPr>
            <a:stCxn id="7" idx="4"/>
            <a:endCxn id="257" idx="0"/>
          </p:cNvCxnSpPr>
          <p:nvPr/>
        </p:nvCxnSpPr>
        <p:spPr>
          <a:xfrm rot="5400000">
            <a:off x="5769260" y="1655676"/>
            <a:ext cx="720080" cy="23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 Verbindung mit Pfeil 272"/>
          <p:cNvCxnSpPr>
            <a:stCxn id="7" idx="4"/>
            <a:endCxn id="255" idx="0"/>
          </p:cNvCxnSpPr>
          <p:nvPr/>
        </p:nvCxnSpPr>
        <p:spPr>
          <a:xfrm rot="5400000">
            <a:off x="6021288" y="1403648"/>
            <a:ext cx="216024" cy="23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8" idx="4"/>
            <a:endCxn id="233" idx="0"/>
          </p:cNvCxnSpPr>
          <p:nvPr/>
        </p:nvCxnSpPr>
        <p:spPr>
          <a:xfrm rot="16200000" flipH="1">
            <a:off x="5949026" y="2501770"/>
            <a:ext cx="2232248" cy="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>
            <a:stCxn id="8" idx="4"/>
            <a:endCxn id="232" idx="0"/>
          </p:cNvCxnSpPr>
          <p:nvPr/>
        </p:nvCxnSpPr>
        <p:spPr>
          <a:xfrm rot="16200000" flipH="1">
            <a:off x="6201054" y="2249742"/>
            <a:ext cx="1728192" cy="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Gerade Verbindung mit Pfeil 241"/>
          <p:cNvCxnSpPr>
            <a:stCxn id="8" idx="4"/>
            <a:endCxn id="231" idx="0"/>
          </p:cNvCxnSpPr>
          <p:nvPr/>
        </p:nvCxnSpPr>
        <p:spPr>
          <a:xfrm rot="16200000" flipH="1">
            <a:off x="6453082" y="1997714"/>
            <a:ext cx="1224136" cy="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>
            <a:stCxn id="8" idx="4"/>
            <a:endCxn id="230" idx="0"/>
          </p:cNvCxnSpPr>
          <p:nvPr/>
        </p:nvCxnSpPr>
        <p:spPr>
          <a:xfrm rot="16200000" flipH="1">
            <a:off x="6705110" y="1745686"/>
            <a:ext cx="720080" cy="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Gerade Verbindung mit Pfeil 233"/>
          <p:cNvCxnSpPr>
            <a:stCxn id="8" idx="4"/>
            <a:endCxn id="229" idx="0"/>
          </p:cNvCxnSpPr>
          <p:nvPr/>
        </p:nvCxnSpPr>
        <p:spPr>
          <a:xfrm rot="16200000" flipH="1">
            <a:off x="6957138" y="1493658"/>
            <a:ext cx="216024" cy="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>
            <a:stCxn id="9" idx="4"/>
            <a:endCxn id="163" idx="0"/>
          </p:cNvCxnSpPr>
          <p:nvPr/>
        </p:nvCxnSpPr>
        <p:spPr>
          <a:xfrm rot="5400000">
            <a:off x="6651637" y="2466045"/>
            <a:ext cx="2267694" cy="9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9" idx="4"/>
            <a:endCxn id="164" idx="0"/>
          </p:cNvCxnSpPr>
          <p:nvPr/>
        </p:nvCxnSpPr>
        <p:spPr>
          <a:xfrm rot="16200000" flipH="1">
            <a:off x="6903665" y="2304281"/>
            <a:ext cx="2267694" cy="4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>
            <a:stCxn id="9" idx="4"/>
            <a:endCxn id="162" idx="0"/>
          </p:cNvCxnSpPr>
          <p:nvPr/>
        </p:nvCxnSpPr>
        <p:spPr>
          <a:xfrm rot="16200000" flipH="1">
            <a:off x="7155693" y="2052253"/>
            <a:ext cx="1763638" cy="4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9" idx="4"/>
          </p:cNvCxnSpPr>
          <p:nvPr/>
        </p:nvCxnSpPr>
        <p:spPr>
          <a:xfrm rot="5400000">
            <a:off x="6831657" y="2142009"/>
            <a:ext cx="1763638" cy="23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 Verbindung mit Pfeil 206"/>
          <p:cNvCxnSpPr>
            <a:stCxn id="9" idx="4"/>
          </p:cNvCxnSpPr>
          <p:nvPr/>
        </p:nvCxnSpPr>
        <p:spPr>
          <a:xfrm rot="16200000" flipH="1">
            <a:off x="7335713" y="1872233"/>
            <a:ext cx="1259582" cy="2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>
            <a:stCxn id="9" idx="4"/>
            <a:endCxn id="159" idx="0"/>
          </p:cNvCxnSpPr>
          <p:nvPr/>
        </p:nvCxnSpPr>
        <p:spPr>
          <a:xfrm rot="5400000">
            <a:off x="7155693" y="1961989"/>
            <a:ext cx="1259582" cy="9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/>
          <p:cNvCxnSpPr>
            <a:stCxn id="9" idx="4"/>
          </p:cNvCxnSpPr>
          <p:nvPr/>
        </p:nvCxnSpPr>
        <p:spPr>
          <a:xfrm rot="16200000" flipH="1">
            <a:off x="7587741" y="1620205"/>
            <a:ext cx="755526" cy="2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stCxn id="9" idx="4"/>
          </p:cNvCxnSpPr>
          <p:nvPr/>
        </p:nvCxnSpPr>
        <p:spPr>
          <a:xfrm rot="5400000">
            <a:off x="7335713" y="1637953"/>
            <a:ext cx="755526" cy="23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0" idx="4"/>
            <a:endCxn id="114" idx="0"/>
          </p:cNvCxnSpPr>
          <p:nvPr/>
        </p:nvCxnSpPr>
        <p:spPr>
          <a:xfrm rot="16200000" flipH="1">
            <a:off x="7938374" y="2186862"/>
            <a:ext cx="172819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0" idx="4"/>
            <a:endCxn id="115" idx="0"/>
          </p:cNvCxnSpPr>
          <p:nvPr/>
        </p:nvCxnSpPr>
        <p:spPr>
          <a:xfrm rot="16200000" flipH="1">
            <a:off x="8190402" y="1934834"/>
            <a:ext cx="122413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10" idx="4"/>
            <a:endCxn id="121" idx="0"/>
          </p:cNvCxnSpPr>
          <p:nvPr/>
        </p:nvCxnSpPr>
        <p:spPr>
          <a:xfrm rot="16200000" flipH="1">
            <a:off x="8694458" y="1430778"/>
            <a:ext cx="216024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0" idx="4"/>
            <a:endCxn id="120" idx="0"/>
          </p:cNvCxnSpPr>
          <p:nvPr/>
        </p:nvCxnSpPr>
        <p:spPr>
          <a:xfrm rot="16200000" flipH="1">
            <a:off x="8442430" y="1682806"/>
            <a:ext cx="72008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2" idx="4"/>
            <a:endCxn id="68" idx="0"/>
          </p:cNvCxnSpPr>
          <p:nvPr/>
        </p:nvCxnSpPr>
        <p:spPr>
          <a:xfrm rot="5400000">
            <a:off x="-1755576" y="3419872"/>
            <a:ext cx="4752528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2" idx="4"/>
            <a:endCxn id="67" idx="0"/>
          </p:cNvCxnSpPr>
          <p:nvPr/>
        </p:nvCxnSpPr>
        <p:spPr>
          <a:xfrm rot="5400000">
            <a:off x="-1503548" y="3671900"/>
            <a:ext cx="475252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>
            <a:stCxn id="2" idx="4"/>
            <a:endCxn id="66" idx="0"/>
          </p:cNvCxnSpPr>
          <p:nvPr/>
        </p:nvCxnSpPr>
        <p:spPr>
          <a:xfrm rot="16200000" flipH="1">
            <a:off x="-747464" y="3150096"/>
            <a:ext cx="4248472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stCxn id="2" idx="4"/>
            <a:endCxn id="65" idx="0"/>
          </p:cNvCxnSpPr>
          <p:nvPr/>
        </p:nvCxnSpPr>
        <p:spPr>
          <a:xfrm rot="16200000" flipH="1">
            <a:off x="-999492" y="3402124"/>
            <a:ext cx="424847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2" idx="4"/>
            <a:endCxn id="64" idx="0"/>
          </p:cNvCxnSpPr>
          <p:nvPr/>
        </p:nvCxnSpPr>
        <p:spPr>
          <a:xfrm rot="5400000">
            <a:off x="-1251520" y="3419872"/>
            <a:ext cx="424847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2" idx="4"/>
            <a:endCxn id="63" idx="0"/>
          </p:cNvCxnSpPr>
          <p:nvPr/>
        </p:nvCxnSpPr>
        <p:spPr>
          <a:xfrm rot="5400000">
            <a:off x="-1503548" y="3167844"/>
            <a:ext cx="4248472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>
            <a:stCxn id="2" idx="4"/>
            <a:endCxn id="62" idx="0"/>
          </p:cNvCxnSpPr>
          <p:nvPr/>
        </p:nvCxnSpPr>
        <p:spPr>
          <a:xfrm rot="16200000" flipH="1">
            <a:off x="-495436" y="2898068"/>
            <a:ext cx="3744416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>
            <a:stCxn id="2" idx="4"/>
            <a:endCxn id="61" idx="0"/>
          </p:cNvCxnSpPr>
          <p:nvPr/>
        </p:nvCxnSpPr>
        <p:spPr>
          <a:xfrm rot="16200000" flipH="1">
            <a:off x="-747464" y="3150096"/>
            <a:ext cx="374441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2" idx="4"/>
            <a:endCxn id="60" idx="0"/>
          </p:cNvCxnSpPr>
          <p:nvPr/>
        </p:nvCxnSpPr>
        <p:spPr>
          <a:xfrm rot="5400000">
            <a:off x="-999492" y="3167844"/>
            <a:ext cx="374441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>
            <a:stCxn id="2" idx="4"/>
            <a:endCxn id="59" idx="0"/>
          </p:cNvCxnSpPr>
          <p:nvPr/>
        </p:nvCxnSpPr>
        <p:spPr>
          <a:xfrm rot="5400000">
            <a:off x="-1251520" y="2915816"/>
            <a:ext cx="3744416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2" idx="4"/>
            <a:endCxn id="58" idx="0"/>
          </p:cNvCxnSpPr>
          <p:nvPr/>
        </p:nvCxnSpPr>
        <p:spPr>
          <a:xfrm rot="16200000" flipH="1">
            <a:off x="-243408" y="2646040"/>
            <a:ext cx="3240360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/>
          <p:cNvCxnSpPr>
            <a:stCxn id="2" idx="4"/>
            <a:endCxn id="57" idx="0"/>
          </p:cNvCxnSpPr>
          <p:nvPr/>
        </p:nvCxnSpPr>
        <p:spPr>
          <a:xfrm rot="16200000" flipH="1">
            <a:off x="-495436" y="2898068"/>
            <a:ext cx="324036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2" idx="4"/>
            <a:endCxn id="56" idx="0"/>
          </p:cNvCxnSpPr>
          <p:nvPr/>
        </p:nvCxnSpPr>
        <p:spPr>
          <a:xfrm rot="5400000">
            <a:off x="-747464" y="2915816"/>
            <a:ext cx="324036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2" idx="4"/>
            <a:endCxn id="55" idx="0"/>
          </p:cNvCxnSpPr>
          <p:nvPr/>
        </p:nvCxnSpPr>
        <p:spPr>
          <a:xfrm rot="5400000">
            <a:off x="-999492" y="2663788"/>
            <a:ext cx="3240360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/>
          <p:cNvCxnSpPr>
            <a:stCxn id="2" idx="4"/>
            <a:endCxn id="54" idx="0"/>
          </p:cNvCxnSpPr>
          <p:nvPr/>
        </p:nvCxnSpPr>
        <p:spPr>
          <a:xfrm rot="16200000" flipH="1">
            <a:off x="8620" y="2394012"/>
            <a:ext cx="2736304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2" idx="4"/>
            <a:endCxn id="53" idx="0"/>
          </p:cNvCxnSpPr>
          <p:nvPr/>
        </p:nvCxnSpPr>
        <p:spPr>
          <a:xfrm rot="16200000" flipH="1">
            <a:off x="-243408" y="2646040"/>
            <a:ext cx="273630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stCxn id="2" idx="4"/>
            <a:endCxn id="52" idx="0"/>
          </p:cNvCxnSpPr>
          <p:nvPr/>
        </p:nvCxnSpPr>
        <p:spPr>
          <a:xfrm rot="5400000">
            <a:off x="-495436" y="2663788"/>
            <a:ext cx="273630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>
            <a:stCxn id="2" idx="4"/>
            <a:endCxn id="51" idx="0"/>
          </p:cNvCxnSpPr>
          <p:nvPr/>
        </p:nvCxnSpPr>
        <p:spPr>
          <a:xfrm rot="5400000">
            <a:off x="-747464" y="2411760"/>
            <a:ext cx="2736304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>
            <a:stCxn id="2" idx="4"/>
            <a:endCxn id="50" idx="0"/>
          </p:cNvCxnSpPr>
          <p:nvPr/>
        </p:nvCxnSpPr>
        <p:spPr>
          <a:xfrm rot="16200000" flipH="1">
            <a:off x="260648" y="2141984"/>
            <a:ext cx="2232248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2" idx="4"/>
            <a:endCxn id="49" idx="0"/>
          </p:cNvCxnSpPr>
          <p:nvPr/>
        </p:nvCxnSpPr>
        <p:spPr>
          <a:xfrm rot="16200000" flipH="1">
            <a:off x="8620" y="2394012"/>
            <a:ext cx="2232248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stCxn id="2" idx="4"/>
            <a:endCxn id="47" idx="0"/>
          </p:cNvCxnSpPr>
          <p:nvPr/>
        </p:nvCxnSpPr>
        <p:spPr>
          <a:xfrm rot="5400000">
            <a:off x="-243408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2" idx="4"/>
            <a:endCxn id="48" idx="0"/>
          </p:cNvCxnSpPr>
          <p:nvPr/>
        </p:nvCxnSpPr>
        <p:spPr>
          <a:xfrm rot="5400000">
            <a:off x="-495436" y="2159732"/>
            <a:ext cx="2232248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2" idx="4"/>
            <a:endCxn id="46" idx="0"/>
          </p:cNvCxnSpPr>
          <p:nvPr/>
        </p:nvCxnSpPr>
        <p:spPr>
          <a:xfrm rot="16200000" flipH="1">
            <a:off x="512676" y="1889956"/>
            <a:ext cx="1728192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>
            <a:stCxn id="2" idx="4"/>
            <a:endCxn id="45" idx="0"/>
          </p:cNvCxnSpPr>
          <p:nvPr/>
        </p:nvCxnSpPr>
        <p:spPr>
          <a:xfrm rot="16200000" flipH="1">
            <a:off x="260648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2" idx="4"/>
            <a:endCxn id="44" idx="0"/>
          </p:cNvCxnSpPr>
          <p:nvPr/>
        </p:nvCxnSpPr>
        <p:spPr>
          <a:xfrm rot="5400000">
            <a:off x="8620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2" idx="4"/>
            <a:endCxn id="43" idx="0"/>
          </p:cNvCxnSpPr>
          <p:nvPr/>
        </p:nvCxnSpPr>
        <p:spPr>
          <a:xfrm rot="5400000">
            <a:off x="-243408" y="1907704"/>
            <a:ext cx="1728192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2" idx="4"/>
            <a:endCxn id="42" idx="0"/>
          </p:cNvCxnSpPr>
          <p:nvPr/>
        </p:nvCxnSpPr>
        <p:spPr>
          <a:xfrm rot="16200000" flipH="1">
            <a:off x="764704" y="1637928"/>
            <a:ext cx="1224136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2" idx="4"/>
            <a:endCxn id="40" idx="0"/>
          </p:cNvCxnSpPr>
          <p:nvPr/>
        </p:nvCxnSpPr>
        <p:spPr>
          <a:xfrm rot="5400000">
            <a:off x="260648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2" idx="4"/>
            <a:endCxn id="41" idx="0"/>
          </p:cNvCxnSpPr>
          <p:nvPr/>
        </p:nvCxnSpPr>
        <p:spPr>
          <a:xfrm rot="16200000" flipH="1">
            <a:off x="512676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2" idx="4"/>
            <a:endCxn id="39" idx="0"/>
          </p:cNvCxnSpPr>
          <p:nvPr/>
        </p:nvCxnSpPr>
        <p:spPr>
          <a:xfrm rot="5400000">
            <a:off x="8620" y="1655676"/>
            <a:ext cx="1224136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2" idx="4"/>
            <a:endCxn id="75" idx="0"/>
          </p:cNvCxnSpPr>
          <p:nvPr/>
        </p:nvCxnSpPr>
        <p:spPr>
          <a:xfrm rot="5400000">
            <a:off x="260648" y="1403648"/>
            <a:ext cx="720080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2" idx="4"/>
            <a:endCxn id="74" idx="0"/>
          </p:cNvCxnSpPr>
          <p:nvPr/>
        </p:nvCxnSpPr>
        <p:spPr>
          <a:xfrm rot="5400000">
            <a:off x="512676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2" idx="4"/>
            <a:endCxn id="73" idx="0"/>
          </p:cNvCxnSpPr>
          <p:nvPr/>
        </p:nvCxnSpPr>
        <p:spPr>
          <a:xfrm rot="16200000" flipH="1">
            <a:off x="764704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2" idx="4"/>
            <a:endCxn id="72" idx="0"/>
          </p:cNvCxnSpPr>
          <p:nvPr/>
        </p:nvCxnSpPr>
        <p:spPr>
          <a:xfrm rot="16200000" flipH="1">
            <a:off x="1016732" y="1385900"/>
            <a:ext cx="720080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" idx="4"/>
          </p:cNvCxnSpPr>
          <p:nvPr/>
        </p:nvCxnSpPr>
        <p:spPr>
          <a:xfrm rot="16200000" flipH="1">
            <a:off x="1215008" y="1187624"/>
            <a:ext cx="216024" cy="666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2" idx="4"/>
            <a:endCxn id="70" idx="0"/>
          </p:cNvCxnSpPr>
          <p:nvPr/>
        </p:nvCxnSpPr>
        <p:spPr>
          <a:xfrm rot="5400000">
            <a:off x="512676" y="1151620"/>
            <a:ext cx="216024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576064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Appre-ciation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743908" y="44624"/>
            <a:ext cx="1656184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Agreeableness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448272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Mean-ness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960440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Superi-ority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Grandi-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osity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932040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liked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832648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Crybabi-ness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732240" y="836712"/>
            <a:ext cx="61156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416824" y="836712"/>
            <a:ext cx="827584" cy="5406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Mani-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pulation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316416" y="836712"/>
            <a:ext cx="792088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Altruism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Nur-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turance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Gerade Verbindung mit Pfeil 10"/>
          <p:cNvCxnSpPr>
            <a:stCxn id="3" idx="2"/>
            <a:endCxn id="2" idx="0"/>
          </p:cNvCxnSpPr>
          <p:nvPr/>
        </p:nvCxnSpPr>
        <p:spPr>
          <a:xfrm rot="10800000" flipV="1">
            <a:off x="989856" y="224644"/>
            <a:ext cx="2754052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3" idx="3"/>
            <a:endCxn id="4" idx="0"/>
          </p:cNvCxnSpPr>
          <p:nvPr/>
        </p:nvCxnSpPr>
        <p:spPr>
          <a:xfrm rot="5400000">
            <a:off x="3181871" y="32131"/>
            <a:ext cx="484775" cy="112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" idx="4"/>
            <a:endCxn id="5" idx="0"/>
          </p:cNvCxnSpPr>
          <p:nvPr/>
        </p:nvCxnSpPr>
        <p:spPr>
          <a:xfrm rot="5400000">
            <a:off x="4257092" y="521804"/>
            <a:ext cx="432048" cy="1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" idx="4"/>
            <a:endCxn id="6" idx="0"/>
          </p:cNvCxnSpPr>
          <p:nvPr/>
        </p:nvCxnSpPr>
        <p:spPr>
          <a:xfrm rot="16200000" flipH="1">
            <a:off x="4742892" y="233772"/>
            <a:ext cx="432048" cy="773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4"/>
            <a:endCxn id="7" idx="0"/>
          </p:cNvCxnSpPr>
          <p:nvPr/>
        </p:nvCxnSpPr>
        <p:spPr>
          <a:xfrm rot="16200000" flipH="1">
            <a:off x="5193196" y="-216532"/>
            <a:ext cx="432048" cy="167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3" idx="4"/>
            <a:endCxn id="8" idx="0"/>
          </p:cNvCxnSpPr>
          <p:nvPr/>
        </p:nvCxnSpPr>
        <p:spPr>
          <a:xfrm rot="16200000" flipH="1">
            <a:off x="5588986" y="-612322"/>
            <a:ext cx="432048" cy="2466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3" idx="5"/>
            <a:endCxn id="9" idx="0"/>
          </p:cNvCxnSpPr>
          <p:nvPr/>
        </p:nvCxnSpPr>
        <p:spPr>
          <a:xfrm rot="16200000" flipH="1">
            <a:off x="6251695" y="-742210"/>
            <a:ext cx="484775" cy="2673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3" idx="6"/>
            <a:endCxn id="10" idx="0"/>
          </p:cNvCxnSpPr>
          <p:nvPr/>
        </p:nvCxnSpPr>
        <p:spPr>
          <a:xfrm>
            <a:off x="5400092" y="224644"/>
            <a:ext cx="331236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4360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3549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40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39552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043608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74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547664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549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89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3955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18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547664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63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53955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65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549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1043608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1547664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043608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20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547664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27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5496" y="515719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21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39552" y="515719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38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35496" y="566124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19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39552" y="566124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1043608" y="566124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94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1547664" y="566124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88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539552" y="616530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108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35496" y="616530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</a:t>
            </a:r>
          </a:p>
        </p:txBody>
      </p:sp>
      <p:sp>
        <p:nvSpPr>
          <p:cNvPr id="69" name="Textfeld 68"/>
          <p:cNvSpPr txBox="1">
            <a:spLocks/>
          </p:cNvSpPr>
          <p:nvPr/>
        </p:nvSpPr>
        <p:spPr>
          <a:xfrm>
            <a:off x="53955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549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82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54766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87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547664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53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104360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72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53955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62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3549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73</a:t>
            </a:r>
          </a:p>
        </p:txBody>
      </p:sp>
      <p:grpSp>
        <p:nvGrpSpPr>
          <p:cNvPr id="96" name="Gruppieren 95"/>
          <p:cNvGrpSpPr/>
          <p:nvPr/>
        </p:nvGrpSpPr>
        <p:grpSpPr>
          <a:xfrm>
            <a:off x="1043608" y="5157192"/>
            <a:ext cx="432048" cy="360040"/>
            <a:chOff x="1259632" y="5661248"/>
            <a:chExt cx="432048" cy="360040"/>
          </a:xfrm>
        </p:grpSpPr>
        <p:sp>
          <p:nvSpPr>
            <p:cNvPr id="61" name="Textfeld 60"/>
            <p:cNvSpPr txBox="1"/>
            <p:nvPr/>
          </p:nvSpPr>
          <p:spPr>
            <a:xfrm>
              <a:off x="1259632" y="566124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46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259632" y="587727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547664" y="4149080"/>
            <a:ext cx="432048" cy="360040"/>
            <a:chOff x="2267744" y="5229200"/>
            <a:chExt cx="432048" cy="360040"/>
          </a:xfrm>
        </p:grpSpPr>
        <p:sp>
          <p:nvSpPr>
            <p:cNvPr id="54" name="Textfeld 53"/>
            <p:cNvSpPr txBox="1"/>
            <p:nvPr/>
          </p:nvSpPr>
          <p:spPr>
            <a:xfrm>
              <a:off x="2267744" y="52292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59</a:t>
              </a: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2267744" y="54452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1043608" y="3140968"/>
            <a:ext cx="432048" cy="360040"/>
            <a:chOff x="1763688" y="4365104"/>
            <a:chExt cx="432048" cy="360040"/>
          </a:xfrm>
        </p:grpSpPr>
        <p:sp>
          <p:nvSpPr>
            <p:cNvPr id="45" name="Textfeld 44"/>
            <p:cNvSpPr txBox="1"/>
            <p:nvPr/>
          </p:nvSpPr>
          <p:spPr>
            <a:xfrm>
              <a:off x="1763688" y="436510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101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763688" y="458112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539552" y="4653136"/>
            <a:ext cx="432048" cy="360040"/>
            <a:chOff x="1259632" y="5229200"/>
            <a:chExt cx="432048" cy="360040"/>
          </a:xfrm>
        </p:grpSpPr>
        <p:sp>
          <p:nvSpPr>
            <p:cNvPr id="56" name="Textfeld 55"/>
            <p:cNvSpPr txBox="1"/>
            <p:nvPr/>
          </p:nvSpPr>
          <p:spPr>
            <a:xfrm>
              <a:off x="1259632" y="52292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85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1259632" y="54452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35496" y="4653136"/>
            <a:ext cx="432048" cy="360040"/>
            <a:chOff x="1763688" y="5229200"/>
            <a:chExt cx="432048" cy="360040"/>
          </a:xfrm>
        </p:grpSpPr>
        <p:sp>
          <p:nvSpPr>
            <p:cNvPr id="55" name="Textfeld 54"/>
            <p:cNvSpPr txBox="1"/>
            <p:nvPr/>
          </p:nvSpPr>
          <p:spPr>
            <a:xfrm>
              <a:off x="1763688" y="52292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110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763688" y="54452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1547664" y="5157192"/>
            <a:ext cx="432048" cy="360040"/>
            <a:chOff x="755576" y="5661248"/>
            <a:chExt cx="432048" cy="360040"/>
          </a:xfrm>
        </p:grpSpPr>
        <p:sp>
          <p:nvSpPr>
            <p:cNvPr id="62" name="Textfeld 61"/>
            <p:cNvSpPr txBox="1"/>
            <p:nvPr/>
          </p:nvSpPr>
          <p:spPr>
            <a:xfrm>
              <a:off x="755576" y="566124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</a:t>
              </a: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755576" y="587727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35496" y="4149080"/>
            <a:ext cx="432048" cy="360040"/>
            <a:chOff x="1259632" y="4797152"/>
            <a:chExt cx="432048" cy="360040"/>
          </a:xfrm>
        </p:grpSpPr>
        <p:sp>
          <p:nvSpPr>
            <p:cNvPr id="51" name="Textfeld 50"/>
            <p:cNvSpPr txBox="1"/>
            <p:nvPr/>
          </p:nvSpPr>
          <p:spPr>
            <a:xfrm>
              <a:off x="1259632" y="479715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41</a:t>
              </a: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259632" y="501317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92" name="Gruppieren 91"/>
          <p:cNvGrpSpPr/>
          <p:nvPr/>
        </p:nvGrpSpPr>
        <p:grpSpPr>
          <a:xfrm>
            <a:off x="1043608" y="4149080"/>
            <a:ext cx="432048" cy="360040"/>
            <a:chOff x="251520" y="4797152"/>
            <a:chExt cx="432048" cy="360040"/>
          </a:xfrm>
        </p:grpSpPr>
        <p:sp>
          <p:nvSpPr>
            <p:cNvPr id="53" name="Textfeld 52"/>
            <p:cNvSpPr txBox="1"/>
            <p:nvPr/>
          </p:nvSpPr>
          <p:spPr>
            <a:xfrm>
              <a:off x="251520" y="479715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251520" y="501317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39552" y="4149080"/>
            <a:ext cx="432048" cy="360040"/>
            <a:chOff x="755576" y="4797152"/>
            <a:chExt cx="432048" cy="360040"/>
          </a:xfrm>
        </p:grpSpPr>
        <p:sp>
          <p:nvSpPr>
            <p:cNvPr id="52" name="Textfeld 51"/>
            <p:cNvSpPr txBox="1"/>
            <p:nvPr/>
          </p:nvSpPr>
          <p:spPr>
            <a:xfrm>
              <a:off x="755576" y="479715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76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755576" y="501317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cxnSp>
        <p:nvCxnSpPr>
          <p:cNvPr id="101" name="Gerade Verbindung mit Pfeil 100"/>
          <p:cNvCxnSpPr>
            <a:stCxn id="2" idx="4"/>
            <a:endCxn id="69" idx="0"/>
          </p:cNvCxnSpPr>
          <p:nvPr/>
        </p:nvCxnSpPr>
        <p:spPr>
          <a:xfrm rot="5400000">
            <a:off x="764704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2" idx="4"/>
            <a:endCxn id="38" idx="0"/>
          </p:cNvCxnSpPr>
          <p:nvPr/>
        </p:nvCxnSpPr>
        <p:spPr>
          <a:xfrm rot="16200000" flipH="1">
            <a:off x="1016732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867645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75</a:t>
            </a:r>
          </a:p>
        </p:txBody>
      </p:sp>
      <p:grpSp>
        <p:nvGrpSpPr>
          <p:cNvPr id="146" name="Gruppieren 145"/>
          <p:cNvGrpSpPr/>
          <p:nvPr/>
        </p:nvGrpSpPr>
        <p:grpSpPr>
          <a:xfrm>
            <a:off x="8676456" y="1628800"/>
            <a:ext cx="432048" cy="360040"/>
            <a:chOff x="8676456" y="1628800"/>
            <a:chExt cx="432048" cy="360040"/>
          </a:xfrm>
        </p:grpSpPr>
        <p:sp>
          <p:nvSpPr>
            <p:cNvPr id="121" name="Textfeld 120"/>
            <p:cNvSpPr txBox="1"/>
            <p:nvPr/>
          </p:nvSpPr>
          <p:spPr>
            <a:xfrm>
              <a:off x="8676456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93</a:t>
              </a:r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8676456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148" name="Gruppieren 147"/>
          <p:cNvGrpSpPr/>
          <p:nvPr/>
        </p:nvGrpSpPr>
        <p:grpSpPr>
          <a:xfrm>
            <a:off x="8676456" y="2132856"/>
            <a:ext cx="432048" cy="360040"/>
            <a:chOff x="8676456" y="2132856"/>
            <a:chExt cx="432048" cy="360040"/>
          </a:xfrm>
        </p:grpSpPr>
        <p:sp>
          <p:nvSpPr>
            <p:cNvPr id="120" name="Textfeld 119"/>
            <p:cNvSpPr txBox="1"/>
            <p:nvPr/>
          </p:nvSpPr>
          <p:spPr>
            <a:xfrm>
              <a:off x="8676456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55</a:t>
              </a: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8676456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8676456" y="2636912"/>
            <a:ext cx="432048" cy="360040"/>
            <a:chOff x="8676456" y="2636912"/>
            <a:chExt cx="432048" cy="360040"/>
          </a:xfrm>
        </p:grpSpPr>
        <p:sp>
          <p:nvSpPr>
            <p:cNvPr id="115" name="Textfeld 114"/>
            <p:cNvSpPr txBox="1"/>
            <p:nvPr/>
          </p:nvSpPr>
          <p:spPr>
            <a:xfrm>
              <a:off x="8676456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100</a:t>
              </a: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8676456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1, 2</a:t>
              </a:r>
            </a:p>
          </p:txBody>
        </p:sp>
      </p:grpSp>
      <p:sp>
        <p:nvSpPr>
          <p:cNvPr id="151" name="Textfeld 150"/>
          <p:cNvSpPr txBox="1"/>
          <p:nvPr/>
        </p:nvSpPr>
        <p:spPr>
          <a:xfrm>
            <a:off x="752432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56</a:t>
            </a:r>
          </a:p>
        </p:txBody>
      </p:sp>
      <p:sp>
        <p:nvSpPr>
          <p:cNvPr id="152" name="Textfeld 151"/>
          <p:cNvSpPr txBox="1"/>
          <p:nvPr/>
        </p:nvSpPr>
        <p:spPr>
          <a:xfrm>
            <a:off x="802838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86</a:t>
            </a:r>
          </a:p>
        </p:txBody>
      </p:sp>
      <p:sp>
        <p:nvSpPr>
          <p:cNvPr id="159" name="Textfeld 158"/>
          <p:cNvSpPr txBox="1"/>
          <p:nvPr/>
        </p:nvSpPr>
        <p:spPr>
          <a:xfrm>
            <a:off x="7524328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99</a:t>
            </a:r>
          </a:p>
        </p:txBody>
      </p:sp>
      <p:sp>
        <p:nvSpPr>
          <p:cNvPr id="162" name="Textfeld 161"/>
          <p:cNvSpPr txBox="1"/>
          <p:nvPr/>
        </p:nvSpPr>
        <p:spPr>
          <a:xfrm>
            <a:off x="8028384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103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524328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22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8028384" y="3645024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66</a:t>
            </a:r>
          </a:p>
        </p:txBody>
      </p:sp>
      <p:grpSp>
        <p:nvGrpSpPr>
          <p:cNvPr id="182" name="Gruppieren 181"/>
          <p:cNvGrpSpPr/>
          <p:nvPr/>
        </p:nvGrpSpPr>
        <p:grpSpPr>
          <a:xfrm>
            <a:off x="7524328" y="3140968"/>
            <a:ext cx="432048" cy="360040"/>
            <a:chOff x="8028384" y="3068960"/>
            <a:chExt cx="432048" cy="360040"/>
          </a:xfrm>
        </p:grpSpPr>
        <p:sp>
          <p:nvSpPr>
            <p:cNvPr id="161" name="Textfeld 160"/>
            <p:cNvSpPr txBox="1"/>
            <p:nvPr/>
          </p:nvSpPr>
          <p:spPr>
            <a:xfrm>
              <a:off x="8028384" y="306896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42</a:t>
              </a: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8028384" y="328498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181" name="Gruppieren 180"/>
          <p:cNvGrpSpPr/>
          <p:nvPr/>
        </p:nvGrpSpPr>
        <p:grpSpPr>
          <a:xfrm>
            <a:off x="8028384" y="2636912"/>
            <a:ext cx="432048" cy="360040"/>
            <a:chOff x="7524328" y="3068960"/>
            <a:chExt cx="432048" cy="360040"/>
          </a:xfrm>
        </p:grpSpPr>
        <p:sp>
          <p:nvSpPr>
            <p:cNvPr id="160" name="Textfeld 159"/>
            <p:cNvSpPr txBox="1"/>
            <p:nvPr/>
          </p:nvSpPr>
          <p:spPr>
            <a:xfrm>
              <a:off x="7524328" y="306896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43</a:t>
              </a: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7524328" y="328498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3, 5</a:t>
              </a:r>
            </a:p>
          </p:txBody>
        </p:sp>
      </p:grpSp>
      <p:grpSp>
        <p:nvGrpSpPr>
          <p:cNvPr id="176" name="Gruppieren 175"/>
          <p:cNvGrpSpPr/>
          <p:nvPr/>
        </p:nvGrpSpPr>
        <p:grpSpPr>
          <a:xfrm>
            <a:off x="7524328" y="2132856"/>
            <a:ext cx="432048" cy="360040"/>
            <a:chOff x="7524328" y="2636912"/>
            <a:chExt cx="432048" cy="360040"/>
          </a:xfrm>
        </p:grpSpPr>
        <p:sp>
          <p:nvSpPr>
            <p:cNvPr id="157" name="Textfeld 156"/>
            <p:cNvSpPr txBox="1"/>
            <p:nvPr/>
          </p:nvSpPr>
          <p:spPr>
            <a:xfrm>
              <a:off x="752432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70</a:t>
              </a: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752432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173" name="Gruppieren 172"/>
          <p:cNvGrpSpPr/>
          <p:nvPr/>
        </p:nvGrpSpPr>
        <p:grpSpPr>
          <a:xfrm>
            <a:off x="8028384" y="2132856"/>
            <a:ext cx="432048" cy="360040"/>
            <a:chOff x="8028384" y="2636912"/>
            <a:chExt cx="432048" cy="360040"/>
          </a:xfrm>
        </p:grpSpPr>
        <p:sp>
          <p:nvSpPr>
            <p:cNvPr id="158" name="Textfeld 157"/>
            <p:cNvSpPr txBox="1"/>
            <p:nvPr/>
          </p:nvSpPr>
          <p:spPr>
            <a:xfrm>
              <a:off x="8028384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71</a:t>
              </a: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8028384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cxnSp>
        <p:nvCxnSpPr>
          <p:cNvPr id="183" name="Gerade Verbindung mit Pfeil 182"/>
          <p:cNvCxnSpPr>
            <a:stCxn id="9" idx="4"/>
            <a:endCxn id="151" idx="0"/>
          </p:cNvCxnSpPr>
          <p:nvPr/>
        </p:nvCxnSpPr>
        <p:spPr>
          <a:xfrm rot="5400000">
            <a:off x="7659749" y="1457933"/>
            <a:ext cx="251470" cy="9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9" idx="4"/>
            <a:endCxn id="152" idx="0"/>
          </p:cNvCxnSpPr>
          <p:nvPr/>
        </p:nvCxnSpPr>
        <p:spPr>
          <a:xfrm rot="16200000" flipH="1">
            <a:off x="7911777" y="1296169"/>
            <a:ext cx="251470" cy="4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feld 230"/>
          <p:cNvSpPr txBox="1"/>
          <p:nvPr/>
        </p:nvSpPr>
        <p:spPr>
          <a:xfrm>
            <a:off x="687625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25</a:t>
            </a:r>
          </a:p>
        </p:txBody>
      </p:sp>
      <p:sp>
        <p:nvSpPr>
          <p:cNvPr id="232" name="Textfeld 231"/>
          <p:cNvSpPr txBox="1"/>
          <p:nvPr/>
        </p:nvSpPr>
        <p:spPr>
          <a:xfrm>
            <a:off x="687625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</a:t>
            </a:r>
          </a:p>
        </p:txBody>
      </p:sp>
      <p:sp>
        <p:nvSpPr>
          <p:cNvPr id="233" name="Textfeld 232"/>
          <p:cNvSpPr txBox="1"/>
          <p:nvPr/>
        </p:nvSpPr>
        <p:spPr>
          <a:xfrm>
            <a:off x="687625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39</a:t>
            </a:r>
          </a:p>
        </p:txBody>
      </p:sp>
      <p:grpSp>
        <p:nvGrpSpPr>
          <p:cNvPr id="252" name="Gruppieren 251"/>
          <p:cNvGrpSpPr/>
          <p:nvPr/>
        </p:nvGrpSpPr>
        <p:grpSpPr>
          <a:xfrm>
            <a:off x="6876256" y="1628800"/>
            <a:ext cx="432048" cy="360040"/>
            <a:chOff x="6732240" y="1628800"/>
            <a:chExt cx="432048" cy="360040"/>
          </a:xfrm>
        </p:grpSpPr>
        <p:sp>
          <p:nvSpPr>
            <p:cNvPr id="229" name="Textfeld 228"/>
            <p:cNvSpPr txBox="1"/>
            <p:nvPr/>
          </p:nvSpPr>
          <p:spPr>
            <a:xfrm>
              <a:off x="6732240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97</a:t>
              </a:r>
            </a:p>
          </p:txBody>
        </p:sp>
        <p:sp>
          <p:nvSpPr>
            <p:cNvPr id="249" name="Textfeld 248"/>
            <p:cNvSpPr txBox="1"/>
            <p:nvPr/>
          </p:nvSpPr>
          <p:spPr>
            <a:xfrm>
              <a:off x="6732240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254" name="Gruppieren 253"/>
          <p:cNvGrpSpPr/>
          <p:nvPr/>
        </p:nvGrpSpPr>
        <p:grpSpPr>
          <a:xfrm>
            <a:off x="6876256" y="2132856"/>
            <a:ext cx="432048" cy="360040"/>
            <a:chOff x="6732240" y="2132856"/>
            <a:chExt cx="432048" cy="360040"/>
          </a:xfrm>
        </p:grpSpPr>
        <p:sp>
          <p:nvSpPr>
            <p:cNvPr id="230" name="Textfeld 229"/>
            <p:cNvSpPr txBox="1"/>
            <p:nvPr/>
          </p:nvSpPr>
          <p:spPr>
            <a:xfrm>
              <a:off x="6732240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96</a:t>
              </a:r>
            </a:p>
          </p:txBody>
        </p:sp>
        <p:sp>
          <p:nvSpPr>
            <p:cNvPr id="250" name="Textfeld 249"/>
            <p:cNvSpPr txBox="1"/>
            <p:nvPr/>
          </p:nvSpPr>
          <p:spPr>
            <a:xfrm>
              <a:off x="6732240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sp>
        <p:nvSpPr>
          <p:cNvPr id="255" name="Textfeld 254"/>
          <p:cNvSpPr txBox="1"/>
          <p:nvPr/>
        </p:nvSpPr>
        <p:spPr>
          <a:xfrm>
            <a:off x="579613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83</a:t>
            </a:r>
          </a:p>
        </p:txBody>
      </p:sp>
      <p:sp>
        <p:nvSpPr>
          <p:cNvPr id="257" name="Textfeld 256"/>
          <p:cNvSpPr txBox="1"/>
          <p:nvPr/>
        </p:nvSpPr>
        <p:spPr>
          <a:xfrm>
            <a:off x="579613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80</a:t>
            </a:r>
          </a:p>
        </p:txBody>
      </p:sp>
      <p:sp>
        <p:nvSpPr>
          <p:cNvPr id="258" name="Textfeld 257"/>
          <p:cNvSpPr txBox="1"/>
          <p:nvPr/>
        </p:nvSpPr>
        <p:spPr>
          <a:xfrm>
            <a:off x="630019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79</a:t>
            </a:r>
          </a:p>
        </p:txBody>
      </p:sp>
      <p:sp>
        <p:nvSpPr>
          <p:cNvPr id="259" name="Textfeld 258"/>
          <p:cNvSpPr txBox="1"/>
          <p:nvPr/>
        </p:nvSpPr>
        <p:spPr>
          <a:xfrm>
            <a:off x="579613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</a:t>
            </a:r>
          </a:p>
        </p:txBody>
      </p:sp>
      <p:sp>
        <p:nvSpPr>
          <p:cNvPr id="261" name="Textfeld 260"/>
          <p:cNvSpPr txBox="1"/>
          <p:nvPr/>
        </p:nvSpPr>
        <p:spPr>
          <a:xfrm>
            <a:off x="579613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</a:t>
            </a:r>
          </a:p>
        </p:txBody>
      </p:sp>
      <p:sp>
        <p:nvSpPr>
          <p:cNvPr id="262" name="Textfeld 261"/>
          <p:cNvSpPr txBox="1"/>
          <p:nvPr/>
        </p:nvSpPr>
        <p:spPr>
          <a:xfrm>
            <a:off x="630019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78</a:t>
            </a:r>
          </a:p>
        </p:txBody>
      </p:sp>
      <p:sp>
        <p:nvSpPr>
          <p:cNvPr id="263" name="Textfeld 262"/>
          <p:cNvSpPr txBox="1"/>
          <p:nvPr/>
        </p:nvSpPr>
        <p:spPr>
          <a:xfrm>
            <a:off x="630019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58</a:t>
            </a:r>
          </a:p>
        </p:txBody>
      </p:sp>
      <p:grpSp>
        <p:nvGrpSpPr>
          <p:cNvPr id="268" name="Gruppieren 267"/>
          <p:cNvGrpSpPr/>
          <p:nvPr/>
        </p:nvGrpSpPr>
        <p:grpSpPr>
          <a:xfrm>
            <a:off x="6300192" y="2636912"/>
            <a:ext cx="432048" cy="360040"/>
            <a:chOff x="6084168" y="2636912"/>
            <a:chExt cx="432048" cy="360040"/>
          </a:xfrm>
        </p:grpSpPr>
        <p:sp>
          <p:nvSpPr>
            <p:cNvPr id="260" name="Textfeld 259"/>
            <p:cNvSpPr txBox="1"/>
            <p:nvPr/>
          </p:nvSpPr>
          <p:spPr>
            <a:xfrm>
              <a:off x="608416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92</a:t>
              </a:r>
            </a:p>
          </p:txBody>
        </p:sp>
        <p:sp>
          <p:nvSpPr>
            <p:cNvPr id="264" name="Textfeld 263"/>
            <p:cNvSpPr txBox="1"/>
            <p:nvPr/>
          </p:nvSpPr>
          <p:spPr>
            <a:xfrm>
              <a:off x="608416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267" name="Gruppieren 266"/>
          <p:cNvGrpSpPr/>
          <p:nvPr/>
        </p:nvGrpSpPr>
        <p:grpSpPr>
          <a:xfrm>
            <a:off x="6300192" y="1628800"/>
            <a:ext cx="432048" cy="360040"/>
            <a:chOff x="6084168" y="1628800"/>
            <a:chExt cx="432048" cy="360040"/>
          </a:xfrm>
        </p:grpSpPr>
        <p:sp>
          <p:nvSpPr>
            <p:cNvPr id="256" name="Textfeld 255"/>
            <p:cNvSpPr txBox="1"/>
            <p:nvPr/>
          </p:nvSpPr>
          <p:spPr>
            <a:xfrm>
              <a:off x="6084168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23</a:t>
              </a:r>
            </a:p>
          </p:txBody>
        </p:sp>
        <p:sp>
          <p:nvSpPr>
            <p:cNvPr id="266" name="Textfeld 265"/>
            <p:cNvSpPr txBox="1"/>
            <p:nvPr/>
          </p:nvSpPr>
          <p:spPr>
            <a:xfrm>
              <a:off x="6084168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cxnSp>
        <p:nvCxnSpPr>
          <p:cNvPr id="269" name="Gerade Verbindung mit Pfeil 268"/>
          <p:cNvCxnSpPr>
            <a:stCxn id="7" idx="4"/>
            <a:endCxn id="256" idx="0"/>
          </p:cNvCxnSpPr>
          <p:nvPr/>
        </p:nvCxnSpPr>
        <p:spPr>
          <a:xfrm rot="16200000" flipH="1">
            <a:off x="6273316" y="1385900"/>
            <a:ext cx="216024" cy="2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Textfeld 298"/>
          <p:cNvSpPr txBox="1"/>
          <p:nvPr/>
        </p:nvSpPr>
        <p:spPr>
          <a:xfrm>
            <a:off x="529208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37</a:t>
            </a:r>
          </a:p>
        </p:txBody>
      </p:sp>
      <p:sp>
        <p:nvSpPr>
          <p:cNvPr id="301" name="Textfeld 300"/>
          <p:cNvSpPr txBox="1"/>
          <p:nvPr/>
        </p:nvSpPr>
        <p:spPr>
          <a:xfrm>
            <a:off x="5292080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</a:t>
            </a:r>
          </a:p>
        </p:txBody>
      </p:sp>
      <p:sp>
        <p:nvSpPr>
          <p:cNvPr id="303" name="Textfeld 302"/>
          <p:cNvSpPr txBox="1"/>
          <p:nvPr/>
        </p:nvSpPr>
        <p:spPr>
          <a:xfrm>
            <a:off x="5292080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45</a:t>
            </a:r>
          </a:p>
        </p:txBody>
      </p:sp>
      <p:grpSp>
        <p:nvGrpSpPr>
          <p:cNvPr id="309" name="Gruppieren 308"/>
          <p:cNvGrpSpPr/>
          <p:nvPr/>
        </p:nvGrpSpPr>
        <p:grpSpPr>
          <a:xfrm>
            <a:off x="5292080" y="3645024"/>
            <a:ext cx="432048" cy="360040"/>
            <a:chOff x="4499992" y="2636912"/>
            <a:chExt cx="432048" cy="360040"/>
          </a:xfrm>
        </p:grpSpPr>
        <p:sp>
          <p:nvSpPr>
            <p:cNvPr id="302" name="Textfeld 301"/>
            <p:cNvSpPr txBox="1"/>
            <p:nvPr/>
          </p:nvSpPr>
          <p:spPr>
            <a:xfrm>
              <a:off x="449999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49</a:t>
              </a:r>
            </a:p>
          </p:txBody>
        </p:sp>
        <p:sp>
          <p:nvSpPr>
            <p:cNvPr id="304" name="Textfeld 303"/>
            <p:cNvSpPr txBox="1"/>
            <p:nvPr/>
          </p:nvSpPr>
          <p:spPr>
            <a:xfrm>
              <a:off x="449999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08" name="Gruppieren 307"/>
          <p:cNvGrpSpPr/>
          <p:nvPr/>
        </p:nvGrpSpPr>
        <p:grpSpPr>
          <a:xfrm>
            <a:off x="5292080" y="2636912"/>
            <a:ext cx="432048" cy="360040"/>
            <a:chOff x="4499992" y="2132856"/>
            <a:chExt cx="432048" cy="360040"/>
          </a:xfrm>
        </p:grpSpPr>
        <p:sp>
          <p:nvSpPr>
            <p:cNvPr id="300" name="Textfeld 299"/>
            <p:cNvSpPr txBox="1"/>
            <p:nvPr/>
          </p:nvSpPr>
          <p:spPr>
            <a:xfrm>
              <a:off x="4499992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30</a:t>
              </a:r>
            </a:p>
          </p:txBody>
        </p:sp>
        <p:sp>
          <p:nvSpPr>
            <p:cNvPr id="305" name="Textfeld 304"/>
            <p:cNvSpPr txBox="1"/>
            <p:nvPr/>
          </p:nvSpPr>
          <p:spPr>
            <a:xfrm>
              <a:off x="4499992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307" name="Gruppieren 306"/>
          <p:cNvGrpSpPr/>
          <p:nvPr/>
        </p:nvGrpSpPr>
        <p:grpSpPr>
          <a:xfrm>
            <a:off x="5292080" y="2132856"/>
            <a:ext cx="432048" cy="360040"/>
            <a:chOff x="4499992" y="1628800"/>
            <a:chExt cx="432048" cy="360040"/>
          </a:xfrm>
        </p:grpSpPr>
        <p:sp>
          <p:nvSpPr>
            <p:cNvPr id="298" name="Textfeld 297"/>
            <p:cNvSpPr txBox="1"/>
            <p:nvPr/>
          </p:nvSpPr>
          <p:spPr>
            <a:xfrm>
              <a:off x="4499992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104</a:t>
              </a:r>
            </a:p>
          </p:txBody>
        </p:sp>
        <p:sp>
          <p:nvSpPr>
            <p:cNvPr id="306" name="Textfeld 305"/>
            <p:cNvSpPr txBox="1"/>
            <p:nvPr/>
          </p:nvSpPr>
          <p:spPr>
            <a:xfrm>
              <a:off x="4499992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aphicFrame>
        <p:nvGraphicFramePr>
          <p:cNvPr id="328" name="Tabelle 327"/>
          <p:cNvGraphicFramePr>
            <a:graphicFrameLocks noGrp="1"/>
          </p:cNvGraphicFramePr>
          <p:nvPr/>
        </p:nvGraphicFramePr>
        <p:xfrm>
          <a:off x="3419872" y="4771596"/>
          <a:ext cx="5724128" cy="2120646"/>
        </p:xfrm>
        <a:graphic>
          <a:graphicData uri="http://schemas.openxmlformats.org/drawingml/2006/table">
            <a:tbl>
              <a:tblPr/>
              <a:tblGrid>
                <a:gridCol w="353933"/>
                <a:gridCol w="509270"/>
                <a:gridCol w="540385"/>
                <a:gridCol w="539750"/>
                <a:gridCol w="540385"/>
                <a:gridCol w="539750"/>
                <a:gridCol w="540385"/>
                <a:gridCol w="539750"/>
                <a:gridCol w="540385"/>
                <a:gridCol w="539750"/>
                <a:gridCol w="540385"/>
              </a:tblGrid>
              <a:tr h="190500"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-0,348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-0,023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0,051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0,259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-0,088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0,106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-0,014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0,132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0,088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0,054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0,146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0,112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0,079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0,249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0,379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-0,261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-0,088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-0,017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-0,315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0,402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0,067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0,214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-0,146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-0,113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0,084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0,042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0,025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-0,092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-0,014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-0,014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0,002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0,017</a:t>
                      </a:r>
                      <a:endParaRPr lang="de-DE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0,063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-0,094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0,089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0,025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0,049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-0,033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de-DE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1" name="Textfeld 330"/>
          <p:cNvSpPr txBox="1"/>
          <p:nvPr/>
        </p:nvSpPr>
        <p:spPr>
          <a:xfrm>
            <a:off x="212372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44</a:t>
            </a:r>
          </a:p>
        </p:txBody>
      </p:sp>
      <p:sp>
        <p:nvSpPr>
          <p:cNvPr id="333" name="Textfeld 332"/>
          <p:cNvSpPr txBox="1"/>
          <p:nvPr/>
        </p:nvSpPr>
        <p:spPr>
          <a:xfrm>
            <a:off x="313184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52</a:t>
            </a:r>
          </a:p>
        </p:txBody>
      </p:sp>
      <p:sp>
        <p:nvSpPr>
          <p:cNvPr id="334" name="Textfeld 333"/>
          <p:cNvSpPr txBox="1"/>
          <p:nvPr/>
        </p:nvSpPr>
        <p:spPr>
          <a:xfrm>
            <a:off x="370790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109</a:t>
            </a:r>
          </a:p>
        </p:txBody>
      </p:sp>
      <p:sp>
        <p:nvSpPr>
          <p:cNvPr id="335" name="Textfeld 334"/>
          <p:cNvSpPr txBox="1"/>
          <p:nvPr/>
        </p:nvSpPr>
        <p:spPr>
          <a:xfrm>
            <a:off x="421196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50</a:t>
            </a:r>
          </a:p>
        </p:txBody>
      </p:sp>
      <p:sp>
        <p:nvSpPr>
          <p:cNvPr id="336" name="Textfeld 335"/>
          <p:cNvSpPr txBox="1"/>
          <p:nvPr/>
        </p:nvSpPr>
        <p:spPr>
          <a:xfrm>
            <a:off x="471601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106</a:t>
            </a:r>
          </a:p>
        </p:txBody>
      </p:sp>
      <p:sp>
        <p:nvSpPr>
          <p:cNvPr id="337" name="Textfeld 336"/>
          <p:cNvSpPr txBox="1"/>
          <p:nvPr/>
        </p:nvSpPr>
        <p:spPr>
          <a:xfrm>
            <a:off x="3707904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60</a:t>
            </a:r>
          </a:p>
        </p:txBody>
      </p:sp>
      <p:sp>
        <p:nvSpPr>
          <p:cNvPr id="339" name="Textfeld 338"/>
          <p:cNvSpPr txBox="1"/>
          <p:nvPr/>
        </p:nvSpPr>
        <p:spPr>
          <a:xfrm>
            <a:off x="471601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91</a:t>
            </a:r>
          </a:p>
        </p:txBody>
      </p:sp>
      <p:sp>
        <p:nvSpPr>
          <p:cNvPr id="340" name="Textfeld 339"/>
          <p:cNvSpPr txBox="1"/>
          <p:nvPr/>
        </p:nvSpPr>
        <p:spPr>
          <a:xfrm>
            <a:off x="3707904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105</a:t>
            </a:r>
          </a:p>
        </p:txBody>
      </p:sp>
      <p:sp>
        <p:nvSpPr>
          <p:cNvPr id="341" name="Textfeld 340"/>
          <p:cNvSpPr txBox="1"/>
          <p:nvPr/>
        </p:nvSpPr>
        <p:spPr>
          <a:xfrm>
            <a:off x="4211960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77</a:t>
            </a:r>
          </a:p>
        </p:txBody>
      </p:sp>
      <p:sp>
        <p:nvSpPr>
          <p:cNvPr id="358" name="Textfeld 357"/>
          <p:cNvSpPr txBox="1"/>
          <p:nvPr/>
        </p:nvSpPr>
        <p:spPr>
          <a:xfrm>
            <a:off x="3707904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33</a:t>
            </a:r>
          </a:p>
        </p:txBody>
      </p:sp>
      <p:grpSp>
        <p:nvGrpSpPr>
          <p:cNvPr id="366" name="Gruppieren 365"/>
          <p:cNvGrpSpPr/>
          <p:nvPr/>
        </p:nvGrpSpPr>
        <p:grpSpPr>
          <a:xfrm>
            <a:off x="3707904" y="3140968"/>
            <a:ext cx="432048" cy="360040"/>
            <a:chOff x="3707904" y="3140968"/>
            <a:chExt cx="432048" cy="360040"/>
          </a:xfrm>
        </p:grpSpPr>
        <p:sp>
          <p:nvSpPr>
            <p:cNvPr id="355" name="Textfeld 354"/>
            <p:cNvSpPr txBox="1"/>
            <p:nvPr/>
          </p:nvSpPr>
          <p:spPr>
            <a:xfrm>
              <a:off x="3707904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57</a:t>
              </a:r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3707904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367" name="Gruppieren 366"/>
          <p:cNvGrpSpPr/>
          <p:nvPr/>
        </p:nvGrpSpPr>
        <p:grpSpPr>
          <a:xfrm>
            <a:off x="4211960" y="3140968"/>
            <a:ext cx="432048" cy="360040"/>
            <a:chOff x="4211960" y="3140968"/>
            <a:chExt cx="432048" cy="360040"/>
          </a:xfrm>
        </p:grpSpPr>
        <p:sp>
          <p:nvSpPr>
            <p:cNvPr id="356" name="Textfeld 355"/>
            <p:cNvSpPr txBox="1"/>
            <p:nvPr/>
          </p:nvSpPr>
          <p:spPr>
            <a:xfrm>
              <a:off x="4211960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16</a:t>
              </a:r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4211960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368" name="Gruppieren 367"/>
          <p:cNvGrpSpPr/>
          <p:nvPr/>
        </p:nvGrpSpPr>
        <p:grpSpPr>
          <a:xfrm>
            <a:off x="4716016" y="3140968"/>
            <a:ext cx="432048" cy="360040"/>
            <a:chOff x="4716016" y="3140968"/>
            <a:chExt cx="432048" cy="360040"/>
          </a:xfrm>
        </p:grpSpPr>
        <p:sp>
          <p:nvSpPr>
            <p:cNvPr id="357" name="Textfeld 356"/>
            <p:cNvSpPr txBox="1"/>
            <p:nvPr/>
          </p:nvSpPr>
          <p:spPr>
            <a:xfrm>
              <a:off x="4716016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61</a:t>
              </a:r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4716016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365" name="Gruppieren 364"/>
          <p:cNvGrpSpPr/>
          <p:nvPr/>
        </p:nvGrpSpPr>
        <p:grpSpPr>
          <a:xfrm>
            <a:off x="4716016" y="2636912"/>
            <a:ext cx="432048" cy="360040"/>
            <a:chOff x="4716016" y="2636912"/>
            <a:chExt cx="432048" cy="360040"/>
          </a:xfrm>
        </p:grpSpPr>
        <p:sp>
          <p:nvSpPr>
            <p:cNvPr id="342" name="Textfeld 341"/>
            <p:cNvSpPr txBox="1"/>
            <p:nvPr/>
          </p:nvSpPr>
          <p:spPr>
            <a:xfrm>
              <a:off x="4716016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64</a:t>
              </a:r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4716016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364" name="Gruppieren 363"/>
          <p:cNvGrpSpPr/>
          <p:nvPr/>
        </p:nvGrpSpPr>
        <p:grpSpPr>
          <a:xfrm>
            <a:off x="4211960" y="2132856"/>
            <a:ext cx="432048" cy="360040"/>
            <a:chOff x="4211960" y="2132856"/>
            <a:chExt cx="432048" cy="360040"/>
          </a:xfrm>
        </p:grpSpPr>
        <p:sp>
          <p:nvSpPr>
            <p:cNvPr id="338" name="Textfeld 337"/>
            <p:cNvSpPr txBox="1"/>
            <p:nvPr/>
          </p:nvSpPr>
          <p:spPr>
            <a:xfrm>
              <a:off x="4211960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24</a:t>
              </a:r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4211960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sp>
        <p:nvSpPr>
          <p:cNvPr id="253" name="Textfeld 252"/>
          <p:cNvSpPr txBox="1"/>
          <p:nvPr/>
        </p:nvSpPr>
        <p:spPr>
          <a:xfrm>
            <a:off x="2627784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17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313184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90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2123728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67</a:t>
            </a:r>
          </a:p>
        </p:txBody>
      </p:sp>
      <p:sp>
        <p:nvSpPr>
          <p:cNvPr id="274" name="Textfeld 273"/>
          <p:cNvSpPr txBox="1"/>
          <p:nvPr/>
        </p:nvSpPr>
        <p:spPr>
          <a:xfrm>
            <a:off x="3131840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107</a:t>
            </a:r>
          </a:p>
        </p:txBody>
      </p:sp>
      <p:grpSp>
        <p:nvGrpSpPr>
          <p:cNvPr id="290" name="Gruppieren 289"/>
          <p:cNvGrpSpPr/>
          <p:nvPr/>
        </p:nvGrpSpPr>
        <p:grpSpPr>
          <a:xfrm>
            <a:off x="2123728" y="3140968"/>
            <a:ext cx="432048" cy="360040"/>
            <a:chOff x="2123728" y="3140968"/>
            <a:chExt cx="432048" cy="360040"/>
          </a:xfrm>
        </p:grpSpPr>
        <p:sp>
          <p:nvSpPr>
            <p:cNvPr id="37" name="Textfeld 36"/>
            <p:cNvSpPr txBox="1"/>
            <p:nvPr/>
          </p:nvSpPr>
          <p:spPr>
            <a:xfrm>
              <a:off x="2123728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2123728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95</a:t>
              </a:r>
            </a:p>
          </p:txBody>
        </p:sp>
      </p:grpSp>
      <p:sp>
        <p:nvSpPr>
          <p:cNvPr id="276" name="Textfeld 275"/>
          <p:cNvSpPr txBox="1"/>
          <p:nvPr/>
        </p:nvSpPr>
        <p:spPr>
          <a:xfrm>
            <a:off x="2627784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98</a:t>
            </a:r>
          </a:p>
        </p:txBody>
      </p:sp>
      <p:sp>
        <p:nvSpPr>
          <p:cNvPr id="277" name="Textfeld 276"/>
          <p:cNvSpPr txBox="1"/>
          <p:nvPr/>
        </p:nvSpPr>
        <p:spPr>
          <a:xfrm>
            <a:off x="3131840" y="314096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</a:t>
            </a:r>
          </a:p>
        </p:txBody>
      </p:sp>
      <p:grpSp>
        <p:nvGrpSpPr>
          <p:cNvPr id="285" name="Gruppieren 284"/>
          <p:cNvGrpSpPr/>
          <p:nvPr/>
        </p:nvGrpSpPr>
        <p:grpSpPr>
          <a:xfrm>
            <a:off x="2627784" y="1628800"/>
            <a:ext cx="432048" cy="360040"/>
            <a:chOff x="2627784" y="1628800"/>
            <a:chExt cx="432048" cy="360040"/>
          </a:xfrm>
        </p:grpSpPr>
        <p:sp>
          <p:nvSpPr>
            <p:cNvPr id="332" name="Textfeld 331"/>
            <p:cNvSpPr txBox="1"/>
            <p:nvPr/>
          </p:nvSpPr>
          <p:spPr>
            <a:xfrm>
              <a:off x="2627784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84</a:t>
              </a:r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2627784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287" name="Gruppieren 286"/>
          <p:cNvGrpSpPr/>
          <p:nvPr/>
        </p:nvGrpSpPr>
        <p:grpSpPr>
          <a:xfrm>
            <a:off x="2123728" y="2132856"/>
            <a:ext cx="432048" cy="360040"/>
            <a:chOff x="2123728" y="2132856"/>
            <a:chExt cx="432048" cy="360040"/>
          </a:xfrm>
        </p:grpSpPr>
        <p:sp>
          <p:nvSpPr>
            <p:cNvPr id="251" name="Textfeld 250"/>
            <p:cNvSpPr txBox="1"/>
            <p:nvPr/>
          </p:nvSpPr>
          <p:spPr>
            <a:xfrm>
              <a:off x="2123728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36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123728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289" name="Gruppieren 288"/>
          <p:cNvGrpSpPr/>
          <p:nvPr/>
        </p:nvGrpSpPr>
        <p:grpSpPr>
          <a:xfrm>
            <a:off x="2627784" y="2636912"/>
            <a:ext cx="432048" cy="360040"/>
            <a:chOff x="2627784" y="2636912"/>
            <a:chExt cx="432048" cy="360040"/>
          </a:xfrm>
        </p:grpSpPr>
        <p:sp>
          <p:nvSpPr>
            <p:cNvPr id="271" name="Textfeld 270"/>
            <p:cNvSpPr txBox="1"/>
            <p:nvPr/>
          </p:nvSpPr>
          <p:spPr>
            <a:xfrm>
              <a:off x="2627784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35</a:t>
              </a:r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2627784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erade Verbindung mit Pfeil 517"/>
          <p:cNvCxnSpPr>
            <a:stCxn id="5" idx="4"/>
            <a:endCxn id="84" idx="0"/>
          </p:cNvCxnSpPr>
          <p:nvPr/>
        </p:nvCxnSpPr>
        <p:spPr>
          <a:xfrm rot="16200000" flipH="1">
            <a:off x="2186608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rade Verbindung mit Pfeil 518"/>
          <p:cNvCxnSpPr>
            <a:stCxn id="5" idx="4"/>
            <a:endCxn id="326" idx="0"/>
          </p:cNvCxnSpPr>
          <p:nvPr/>
        </p:nvCxnSpPr>
        <p:spPr>
          <a:xfrm rot="16200000" flipH="1">
            <a:off x="2438636" y="1151620"/>
            <a:ext cx="216024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>
            <a:stCxn id="5" idx="4"/>
            <a:endCxn id="327" idx="0"/>
          </p:cNvCxnSpPr>
          <p:nvPr/>
        </p:nvCxnSpPr>
        <p:spPr>
          <a:xfrm rot="16200000" flipH="1">
            <a:off x="2186608" y="1403648"/>
            <a:ext cx="720080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rade Verbindung mit Pfeil 519"/>
          <p:cNvCxnSpPr>
            <a:stCxn id="5" idx="4"/>
            <a:endCxn id="88" idx="0"/>
          </p:cNvCxnSpPr>
          <p:nvPr/>
        </p:nvCxnSpPr>
        <p:spPr>
          <a:xfrm rot="16200000" flipH="1">
            <a:off x="1934580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Gerade Verbindung mit Pfeil 522"/>
          <p:cNvCxnSpPr>
            <a:stCxn id="5" idx="4"/>
            <a:endCxn id="328" idx="0"/>
          </p:cNvCxnSpPr>
          <p:nvPr/>
        </p:nvCxnSpPr>
        <p:spPr>
          <a:xfrm rot="16200000" flipH="1">
            <a:off x="1934580" y="1655676"/>
            <a:ext cx="1224136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mit Pfeil 524"/>
          <p:cNvCxnSpPr>
            <a:stCxn id="5" idx="4"/>
            <a:endCxn id="329" idx="0"/>
          </p:cNvCxnSpPr>
          <p:nvPr/>
        </p:nvCxnSpPr>
        <p:spPr>
          <a:xfrm rot="16200000" flipH="1">
            <a:off x="1682552" y="1907704"/>
            <a:ext cx="1728192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Gerade Verbindung mit Pfeil 526"/>
          <p:cNvCxnSpPr>
            <a:stCxn id="5" idx="4"/>
            <a:endCxn id="330" idx="0"/>
          </p:cNvCxnSpPr>
          <p:nvPr/>
        </p:nvCxnSpPr>
        <p:spPr>
          <a:xfrm rot="16200000" flipH="1">
            <a:off x="1430524" y="2159732"/>
            <a:ext cx="2232248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Gerade Verbindung mit Pfeil 521"/>
          <p:cNvCxnSpPr>
            <a:stCxn id="5" idx="4"/>
            <a:endCxn id="92" idx="0"/>
          </p:cNvCxnSpPr>
          <p:nvPr/>
        </p:nvCxnSpPr>
        <p:spPr>
          <a:xfrm rot="16200000" flipH="1">
            <a:off x="1682552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Gerade Verbindung mit Pfeil 528"/>
          <p:cNvCxnSpPr>
            <a:stCxn id="5" idx="4"/>
            <a:endCxn id="331" idx="0"/>
          </p:cNvCxnSpPr>
          <p:nvPr/>
        </p:nvCxnSpPr>
        <p:spPr>
          <a:xfrm rot="16200000" flipH="1">
            <a:off x="1178496" y="2411760"/>
            <a:ext cx="2736304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 Verbindung mit Pfeil 523"/>
          <p:cNvCxnSpPr>
            <a:stCxn id="5" idx="4"/>
            <a:endCxn id="96" idx="0"/>
          </p:cNvCxnSpPr>
          <p:nvPr/>
        </p:nvCxnSpPr>
        <p:spPr>
          <a:xfrm rot="16200000" flipH="1">
            <a:off x="1430524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Gerade Verbindung mit Pfeil 525"/>
          <p:cNvCxnSpPr>
            <a:stCxn id="5" idx="4"/>
            <a:endCxn id="100" idx="0"/>
          </p:cNvCxnSpPr>
          <p:nvPr/>
        </p:nvCxnSpPr>
        <p:spPr>
          <a:xfrm rot="16200000" flipH="1">
            <a:off x="1178496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rade Verbindung mit Pfeil 527"/>
          <p:cNvCxnSpPr>
            <a:stCxn id="5" idx="4"/>
            <a:endCxn id="104" idx="0"/>
          </p:cNvCxnSpPr>
          <p:nvPr/>
        </p:nvCxnSpPr>
        <p:spPr>
          <a:xfrm rot="16200000" flipH="1">
            <a:off x="926468" y="2663788"/>
            <a:ext cx="273630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Gerade Verbindung mit Pfeil 511"/>
          <p:cNvCxnSpPr>
            <a:stCxn id="5" idx="4"/>
            <a:endCxn id="85" idx="0"/>
          </p:cNvCxnSpPr>
          <p:nvPr/>
        </p:nvCxnSpPr>
        <p:spPr>
          <a:xfrm rot="5400000">
            <a:off x="1934580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Gerade Verbindung mit Pfeil 512"/>
          <p:cNvCxnSpPr>
            <a:stCxn id="5" idx="4"/>
            <a:endCxn id="89" idx="0"/>
          </p:cNvCxnSpPr>
          <p:nvPr/>
        </p:nvCxnSpPr>
        <p:spPr>
          <a:xfrm rot="5400000">
            <a:off x="1682552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Gerade Verbindung mit Pfeil 513"/>
          <p:cNvCxnSpPr>
            <a:stCxn id="5" idx="4"/>
            <a:endCxn id="93" idx="0"/>
          </p:cNvCxnSpPr>
          <p:nvPr/>
        </p:nvCxnSpPr>
        <p:spPr>
          <a:xfrm rot="5400000">
            <a:off x="1430524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Gerade Verbindung mit Pfeil 514"/>
          <p:cNvCxnSpPr>
            <a:stCxn id="5" idx="4"/>
            <a:endCxn id="97" idx="0"/>
          </p:cNvCxnSpPr>
          <p:nvPr/>
        </p:nvCxnSpPr>
        <p:spPr>
          <a:xfrm rot="5400000">
            <a:off x="1178496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>
            <a:stCxn id="5" idx="4"/>
            <a:endCxn id="101" idx="0"/>
          </p:cNvCxnSpPr>
          <p:nvPr/>
        </p:nvCxnSpPr>
        <p:spPr>
          <a:xfrm rot="5400000">
            <a:off x="926468" y="2394012"/>
            <a:ext cx="2232248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Gerade Verbindung mit Pfeil 516"/>
          <p:cNvCxnSpPr>
            <a:stCxn id="5" idx="4"/>
            <a:endCxn id="105" idx="0"/>
          </p:cNvCxnSpPr>
          <p:nvPr/>
        </p:nvCxnSpPr>
        <p:spPr>
          <a:xfrm rot="5400000">
            <a:off x="674440" y="2646040"/>
            <a:ext cx="273630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>
            <a:stCxn id="5" idx="4"/>
            <a:endCxn id="90" idx="0"/>
          </p:cNvCxnSpPr>
          <p:nvPr/>
        </p:nvCxnSpPr>
        <p:spPr>
          <a:xfrm rot="5400000">
            <a:off x="1430524" y="1385900"/>
            <a:ext cx="720080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>
            <a:stCxn id="5" idx="4"/>
            <a:endCxn id="94" idx="0"/>
          </p:cNvCxnSpPr>
          <p:nvPr/>
        </p:nvCxnSpPr>
        <p:spPr>
          <a:xfrm rot="5400000">
            <a:off x="1178496" y="1637928"/>
            <a:ext cx="1224136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>
            <a:stCxn id="5" idx="4"/>
            <a:endCxn id="98" idx="0"/>
          </p:cNvCxnSpPr>
          <p:nvPr/>
        </p:nvCxnSpPr>
        <p:spPr>
          <a:xfrm rot="5400000">
            <a:off x="926468" y="1889956"/>
            <a:ext cx="1728192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Gerade Verbindung mit Pfeil 509"/>
          <p:cNvCxnSpPr>
            <a:stCxn id="5" idx="4"/>
            <a:endCxn id="102" idx="0"/>
          </p:cNvCxnSpPr>
          <p:nvPr/>
        </p:nvCxnSpPr>
        <p:spPr>
          <a:xfrm rot="5400000">
            <a:off x="674440" y="2141984"/>
            <a:ext cx="2232248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Gerade Verbindung mit Pfeil 510"/>
          <p:cNvCxnSpPr>
            <a:stCxn id="5" idx="4"/>
            <a:endCxn id="106" idx="0"/>
          </p:cNvCxnSpPr>
          <p:nvPr/>
        </p:nvCxnSpPr>
        <p:spPr>
          <a:xfrm rot="5400000">
            <a:off x="422412" y="2394012"/>
            <a:ext cx="2736304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mit Pfeil 503"/>
          <p:cNvCxnSpPr>
            <a:stCxn id="5" idx="4"/>
            <a:endCxn id="86" idx="0"/>
          </p:cNvCxnSpPr>
          <p:nvPr/>
        </p:nvCxnSpPr>
        <p:spPr>
          <a:xfrm rot="5400000">
            <a:off x="1682552" y="1133872"/>
            <a:ext cx="216024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Gerade Verbindung mit Pfeil 398"/>
          <p:cNvCxnSpPr>
            <a:stCxn id="6" idx="4"/>
            <a:endCxn id="111" idx="0"/>
          </p:cNvCxnSpPr>
          <p:nvPr/>
        </p:nvCxnSpPr>
        <p:spPr>
          <a:xfrm rot="16200000" flipH="1">
            <a:off x="4526868" y="1151620"/>
            <a:ext cx="216024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>
            <a:stCxn id="6" idx="4"/>
            <a:endCxn id="108" idx="0"/>
          </p:cNvCxnSpPr>
          <p:nvPr/>
        </p:nvCxnSpPr>
        <p:spPr>
          <a:xfrm rot="16200000" flipH="1">
            <a:off x="4274840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Gerade Verbindung mit Pfeil 409"/>
          <p:cNvCxnSpPr>
            <a:stCxn id="6" idx="4"/>
            <a:endCxn id="115" idx="0"/>
          </p:cNvCxnSpPr>
          <p:nvPr/>
        </p:nvCxnSpPr>
        <p:spPr>
          <a:xfrm rot="16200000" flipH="1">
            <a:off x="4274840" y="1403648"/>
            <a:ext cx="720080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410"/>
          <p:cNvCxnSpPr>
            <a:stCxn id="6" idx="4"/>
            <a:endCxn id="119" idx="0"/>
          </p:cNvCxnSpPr>
          <p:nvPr/>
        </p:nvCxnSpPr>
        <p:spPr>
          <a:xfrm rot="16200000" flipH="1">
            <a:off x="4022812" y="1655676"/>
            <a:ext cx="1224136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mit Pfeil 413"/>
          <p:cNvCxnSpPr>
            <a:stCxn id="6" idx="4"/>
            <a:endCxn id="112" idx="0"/>
          </p:cNvCxnSpPr>
          <p:nvPr/>
        </p:nvCxnSpPr>
        <p:spPr>
          <a:xfrm rot="16200000" flipH="1">
            <a:off x="4022812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Gerade Verbindung mit Pfeil 411"/>
          <p:cNvCxnSpPr>
            <a:stCxn id="6" idx="4"/>
            <a:endCxn id="116" idx="0"/>
          </p:cNvCxnSpPr>
          <p:nvPr/>
        </p:nvCxnSpPr>
        <p:spPr>
          <a:xfrm rot="16200000" flipH="1">
            <a:off x="3770784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Gerade Verbindung mit Pfeil 431"/>
          <p:cNvCxnSpPr>
            <a:stCxn id="6" idx="4"/>
            <a:endCxn id="123" idx="0"/>
          </p:cNvCxnSpPr>
          <p:nvPr/>
        </p:nvCxnSpPr>
        <p:spPr>
          <a:xfrm rot="16200000" flipH="1">
            <a:off x="3770784" y="1907704"/>
            <a:ext cx="1728192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 Verbindung mit Pfeil 435"/>
          <p:cNvCxnSpPr>
            <a:stCxn id="6" idx="4"/>
            <a:endCxn id="127" idx="0"/>
          </p:cNvCxnSpPr>
          <p:nvPr/>
        </p:nvCxnSpPr>
        <p:spPr>
          <a:xfrm rot="16200000" flipH="1">
            <a:off x="3518756" y="2159732"/>
            <a:ext cx="2232248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mit Pfeil 439"/>
          <p:cNvCxnSpPr>
            <a:stCxn id="6" idx="4"/>
            <a:endCxn id="131" idx="0"/>
          </p:cNvCxnSpPr>
          <p:nvPr/>
        </p:nvCxnSpPr>
        <p:spPr>
          <a:xfrm rot="16200000" flipH="1">
            <a:off x="3266728" y="2411760"/>
            <a:ext cx="2736304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Gerade Verbindung mit Pfeil 443"/>
          <p:cNvCxnSpPr>
            <a:stCxn id="6" idx="4"/>
            <a:endCxn id="135" idx="0"/>
          </p:cNvCxnSpPr>
          <p:nvPr/>
        </p:nvCxnSpPr>
        <p:spPr>
          <a:xfrm rot="16200000" flipH="1">
            <a:off x="3014700" y="2663788"/>
            <a:ext cx="3240360" cy="73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>
            <a:stCxn id="6" idx="4"/>
            <a:endCxn id="120" idx="0"/>
          </p:cNvCxnSpPr>
          <p:nvPr/>
        </p:nvCxnSpPr>
        <p:spPr>
          <a:xfrm rot="16200000" flipH="1">
            <a:off x="3518756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Gerade Verbindung mit Pfeil 434"/>
          <p:cNvCxnSpPr>
            <a:stCxn id="6" idx="4"/>
            <a:endCxn id="124" idx="0"/>
          </p:cNvCxnSpPr>
          <p:nvPr/>
        </p:nvCxnSpPr>
        <p:spPr>
          <a:xfrm rot="16200000" flipH="1">
            <a:off x="3266728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mit Pfeil 438"/>
          <p:cNvCxnSpPr>
            <a:stCxn id="6" idx="4"/>
            <a:endCxn id="128" idx="0"/>
          </p:cNvCxnSpPr>
          <p:nvPr/>
        </p:nvCxnSpPr>
        <p:spPr>
          <a:xfrm rot="16200000" flipH="1">
            <a:off x="3014700" y="2663788"/>
            <a:ext cx="273630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396"/>
          <p:cNvCxnSpPr>
            <a:stCxn id="6" idx="4"/>
            <a:endCxn id="109" idx="0"/>
          </p:cNvCxnSpPr>
          <p:nvPr/>
        </p:nvCxnSpPr>
        <p:spPr>
          <a:xfrm rot="5400000">
            <a:off x="4022812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 Verbindung mit Pfeil 412"/>
          <p:cNvCxnSpPr>
            <a:stCxn id="6" idx="4"/>
            <a:endCxn id="117" idx="0"/>
          </p:cNvCxnSpPr>
          <p:nvPr/>
        </p:nvCxnSpPr>
        <p:spPr>
          <a:xfrm rot="5400000">
            <a:off x="3518756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rade Verbindung mit Pfeil 429"/>
          <p:cNvCxnSpPr>
            <a:stCxn id="6" idx="4"/>
            <a:endCxn id="121" idx="0"/>
          </p:cNvCxnSpPr>
          <p:nvPr/>
        </p:nvCxnSpPr>
        <p:spPr>
          <a:xfrm rot="5400000">
            <a:off x="3266728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433"/>
          <p:cNvCxnSpPr>
            <a:stCxn id="6" idx="4"/>
            <a:endCxn id="125" idx="0"/>
          </p:cNvCxnSpPr>
          <p:nvPr/>
        </p:nvCxnSpPr>
        <p:spPr>
          <a:xfrm rot="5400000">
            <a:off x="3014700" y="2394012"/>
            <a:ext cx="2232248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mit Pfeil 437"/>
          <p:cNvCxnSpPr>
            <a:stCxn id="6" idx="4"/>
            <a:endCxn id="129" idx="0"/>
          </p:cNvCxnSpPr>
          <p:nvPr/>
        </p:nvCxnSpPr>
        <p:spPr>
          <a:xfrm rot="5400000">
            <a:off x="2762672" y="2646040"/>
            <a:ext cx="273630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>
            <a:stCxn id="6" idx="4"/>
            <a:endCxn id="133" idx="0"/>
          </p:cNvCxnSpPr>
          <p:nvPr/>
        </p:nvCxnSpPr>
        <p:spPr>
          <a:xfrm rot="5400000">
            <a:off x="2510644" y="2898068"/>
            <a:ext cx="324036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Gerade Verbindung mit Pfeil 428"/>
          <p:cNvCxnSpPr>
            <a:stCxn id="6" idx="4"/>
            <a:endCxn id="122" idx="0"/>
          </p:cNvCxnSpPr>
          <p:nvPr/>
        </p:nvCxnSpPr>
        <p:spPr>
          <a:xfrm rot="5400000">
            <a:off x="3014700" y="1889956"/>
            <a:ext cx="1728192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391"/>
          <p:cNvCxnSpPr>
            <a:stCxn id="6" idx="4"/>
            <a:endCxn id="110" idx="0"/>
          </p:cNvCxnSpPr>
          <p:nvPr/>
        </p:nvCxnSpPr>
        <p:spPr>
          <a:xfrm rot="5400000">
            <a:off x="3770784" y="1133872"/>
            <a:ext cx="216024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 Verbindung mit Pfeil 394"/>
          <p:cNvCxnSpPr>
            <a:stCxn id="6" idx="4"/>
            <a:endCxn id="114" idx="0"/>
          </p:cNvCxnSpPr>
          <p:nvPr/>
        </p:nvCxnSpPr>
        <p:spPr>
          <a:xfrm rot="5400000">
            <a:off x="3518756" y="1385900"/>
            <a:ext cx="720080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mit Pfeil 395"/>
          <p:cNvCxnSpPr>
            <a:stCxn id="6" idx="4"/>
            <a:endCxn id="118" idx="0"/>
          </p:cNvCxnSpPr>
          <p:nvPr/>
        </p:nvCxnSpPr>
        <p:spPr>
          <a:xfrm rot="5400000">
            <a:off x="3266728" y="1637928"/>
            <a:ext cx="1224136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mit Pfeil 414"/>
          <p:cNvCxnSpPr>
            <a:stCxn id="6" idx="4"/>
            <a:endCxn id="113" idx="0"/>
          </p:cNvCxnSpPr>
          <p:nvPr/>
        </p:nvCxnSpPr>
        <p:spPr>
          <a:xfrm rot="5400000">
            <a:off x="3770784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/>
          <p:cNvCxnSpPr>
            <a:stCxn id="6" idx="4"/>
            <a:endCxn id="126" idx="0"/>
          </p:cNvCxnSpPr>
          <p:nvPr/>
        </p:nvCxnSpPr>
        <p:spPr>
          <a:xfrm rot="5400000">
            <a:off x="2762672" y="2141984"/>
            <a:ext cx="2232248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>
            <a:stCxn id="6" idx="4"/>
            <a:endCxn id="130" idx="0"/>
          </p:cNvCxnSpPr>
          <p:nvPr/>
        </p:nvCxnSpPr>
        <p:spPr>
          <a:xfrm rot="5400000">
            <a:off x="2510644" y="2394012"/>
            <a:ext cx="2736304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mit Pfeil 442"/>
          <p:cNvCxnSpPr>
            <a:stCxn id="6" idx="4"/>
            <a:endCxn id="132" idx="0"/>
          </p:cNvCxnSpPr>
          <p:nvPr/>
        </p:nvCxnSpPr>
        <p:spPr>
          <a:xfrm rot="16200000" flipH="1">
            <a:off x="2762672" y="2915816"/>
            <a:ext cx="324036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mit Pfeil 440"/>
          <p:cNvCxnSpPr>
            <a:stCxn id="6" idx="4"/>
            <a:endCxn id="134" idx="0"/>
          </p:cNvCxnSpPr>
          <p:nvPr/>
        </p:nvCxnSpPr>
        <p:spPr>
          <a:xfrm rot="5400000">
            <a:off x="2258616" y="2646040"/>
            <a:ext cx="3240360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mit Pfeil 444"/>
          <p:cNvCxnSpPr>
            <a:stCxn id="6" idx="4"/>
            <a:endCxn id="138" idx="0"/>
          </p:cNvCxnSpPr>
          <p:nvPr/>
        </p:nvCxnSpPr>
        <p:spPr>
          <a:xfrm rot="5400000">
            <a:off x="2006588" y="2898068"/>
            <a:ext cx="3744416" cy="773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mit Pfeil 445"/>
          <p:cNvCxnSpPr>
            <a:stCxn id="6" idx="4"/>
            <a:endCxn id="137" idx="0"/>
          </p:cNvCxnSpPr>
          <p:nvPr/>
        </p:nvCxnSpPr>
        <p:spPr>
          <a:xfrm rot="5400000">
            <a:off x="2258616" y="3150096"/>
            <a:ext cx="374441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>
            <a:stCxn id="6" idx="4"/>
            <a:endCxn id="136" idx="0"/>
          </p:cNvCxnSpPr>
          <p:nvPr/>
        </p:nvCxnSpPr>
        <p:spPr>
          <a:xfrm rot="16200000" flipH="1">
            <a:off x="2510644" y="3167844"/>
            <a:ext cx="374441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mit Pfeil 346"/>
          <p:cNvCxnSpPr>
            <a:stCxn id="7" idx="4"/>
            <a:endCxn id="332" idx="0"/>
          </p:cNvCxnSpPr>
          <p:nvPr/>
        </p:nvCxnSpPr>
        <p:spPr>
          <a:xfrm rot="16200000" flipH="1">
            <a:off x="5319210" y="1367898"/>
            <a:ext cx="216024" cy="30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>
            <a:stCxn id="7" idx="4"/>
            <a:endCxn id="333" idx="0"/>
          </p:cNvCxnSpPr>
          <p:nvPr/>
        </p:nvCxnSpPr>
        <p:spPr>
          <a:xfrm rot="16200000" flipH="1">
            <a:off x="5067182" y="1619926"/>
            <a:ext cx="720080" cy="30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rade Verbindung mit Pfeil 349"/>
          <p:cNvCxnSpPr>
            <a:stCxn id="7" idx="4"/>
            <a:endCxn id="334" idx="0"/>
          </p:cNvCxnSpPr>
          <p:nvPr/>
        </p:nvCxnSpPr>
        <p:spPr>
          <a:xfrm rot="16200000" flipH="1">
            <a:off x="4815154" y="1871954"/>
            <a:ext cx="1224136" cy="30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Gerade Verbindung mit Pfeil 350"/>
          <p:cNvCxnSpPr>
            <a:stCxn id="7" idx="4"/>
            <a:endCxn id="335" idx="0"/>
          </p:cNvCxnSpPr>
          <p:nvPr/>
        </p:nvCxnSpPr>
        <p:spPr>
          <a:xfrm rot="16200000" flipH="1">
            <a:off x="4563126" y="2123982"/>
            <a:ext cx="1728192" cy="30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Gerade Verbindung mit Pfeil 351"/>
          <p:cNvCxnSpPr>
            <a:stCxn id="7" idx="4"/>
            <a:endCxn id="336" idx="0"/>
          </p:cNvCxnSpPr>
          <p:nvPr/>
        </p:nvCxnSpPr>
        <p:spPr>
          <a:xfrm rot="16200000" flipH="1">
            <a:off x="4311098" y="2376010"/>
            <a:ext cx="2232248" cy="30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>
            <a:stCxn id="7" idx="4"/>
            <a:endCxn id="337" idx="0"/>
          </p:cNvCxnSpPr>
          <p:nvPr/>
        </p:nvCxnSpPr>
        <p:spPr>
          <a:xfrm rot="16200000" flipH="1">
            <a:off x="4059070" y="2628038"/>
            <a:ext cx="2736304" cy="30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Gerade Verbindung mit Pfeil 353"/>
          <p:cNvCxnSpPr>
            <a:stCxn id="7" idx="4"/>
            <a:endCxn id="338" idx="0"/>
          </p:cNvCxnSpPr>
          <p:nvPr/>
        </p:nvCxnSpPr>
        <p:spPr>
          <a:xfrm rot="16200000" flipH="1">
            <a:off x="3807042" y="2880066"/>
            <a:ext cx="3240360" cy="305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>
            <a:stCxn id="8" idx="4"/>
            <a:endCxn id="169" idx="0"/>
          </p:cNvCxnSpPr>
          <p:nvPr/>
        </p:nvCxnSpPr>
        <p:spPr>
          <a:xfrm rot="5400000">
            <a:off x="6057292" y="1511660"/>
            <a:ext cx="21602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/>
          <p:cNvCxnSpPr>
            <a:stCxn id="8" idx="4"/>
            <a:endCxn id="180" idx="0"/>
          </p:cNvCxnSpPr>
          <p:nvPr/>
        </p:nvCxnSpPr>
        <p:spPr>
          <a:xfrm rot="16200000" flipH="1">
            <a:off x="5049180" y="2538028"/>
            <a:ext cx="273630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/>
          <p:cNvCxnSpPr>
            <a:stCxn id="8" idx="4"/>
            <a:endCxn id="178" idx="0"/>
          </p:cNvCxnSpPr>
          <p:nvPr/>
        </p:nvCxnSpPr>
        <p:spPr>
          <a:xfrm rot="16200000" flipH="1">
            <a:off x="5301208" y="2286000"/>
            <a:ext cx="2232248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/>
          <p:cNvCxnSpPr>
            <a:stCxn id="8" idx="4"/>
            <a:endCxn id="176" idx="0"/>
          </p:cNvCxnSpPr>
          <p:nvPr/>
        </p:nvCxnSpPr>
        <p:spPr>
          <a:xfrm rot="16200000" flipH="1">
            <a:off x="5553236" y="2033972"/>
            <a:ext cx="1728192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>
            <a:stCxn id="8" idx="4"/>
            <a:endCxn id="174" idx="0"/>
          </p:cNvCxnSpPr>
          <p:nvPr/>
        </p:nvCxnSpPr>
        <p:spPr>
          <a:xfrm rot="16200000" flipH="1">
            <a:off x="5805264" y="1781944"/>
            <a:ext cx="122413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8" idx="4"/>
            <a:endCxn id="172" idx="0"/>
          </p:cNvCxnSpPr>
          <p:nvPr/>
        </p:nvCxnSpPr>
        <p:spPr>
          <a:xfrm rot="16200000" flipH="1">
            <a:off x="6057292" y="1529916"/>
            <a:ext cx="72008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8" idx="4"/>
            <a:endCxn id="170" idx="0"/>
          </p:cNvCxnSpPr>
          <p:nvPr/>
        </p:nvCxnSpPr>
        <p:spPr>
          <a:xfrm rot="16200000" flipH="1">
            <a:off x="6309320" y="1277888"/>
            <a:ext cx="21602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mit Pfeil 294"/>
          <p:cNvCxnSpPr>
            <a:stCxn id="8" idx="4"/>
            <a:endCxn id="171" idx="0"/>
          </p:cNvCxnSpPr>
          <p:nvPr/>
        </p:nvCxnSpPr>
        <p:spPr>
          <a:xfrm rot="5400000">
            <a:off x="5805264" y="1763688"/>
            <a:ext cx="72008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8" idx="4"/>
            <a:endCxn id="173" idx="0"/>
          </p:cNvCxnSpPr>
          <p:nvPr/>
        </p:nvCxnSpPr>
        <p:spPr>
          <a:xfrm rot="5400000">
            <a:off x="5553236" y="2015716"/>
            <a:ext cx="122413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>
            <a:stCxn id="8" idx="4"/>
            <a:endCxn id="175" idx="0"/>
          </p:cNvCxnSpPr>
          <p:nvPr/>
        </p:nvCxnSpPr>
        <p:spPr>
          <a:xfrm rot="5400000">
            <a:off x="5301208" y="2267744"/>
            <a:ext cx="172819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/>
          <p:cNvCxnSpPr>
            <a:stCxn id="8" idx="4"/>
            <a:endCxn id="177" idx="0"/>
          </p:cNvCxnSpPr>
          <p:nvPr/>
        </p:nvCxnSpPr>
        <p:spPr>
          <a:xfrm rot="5400000">
            <a:off x="5049180" y="2519772"/>
            <a:ext cx="2232248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mit Pfeil 291"/>
          <p:cNvCxnSpPr>
            <a:stCxn id="8" idx="4"/>
            <a:endCxn id="179" idx="0"/>
          </p:cNvCxnSpPr>
          <p:nvPr/>
        </p:nvCxnSpPr>
        <p:spPr>
          <a:xfrm rot="5400000">
            <a:off x="4797152" y="2771800"/>
            <a:ext cx="273630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>
            <a:stCxn id="8" idx="4"/>
            <a:endCxn id="181" idx="0"/>
          </p:cNvCxnSpPr>
          <p:nvPr/>
        </p:nvCxnSpPr>
        <p:spPr>
          <a:xfrm rot="5400000">
            <a:off x="4545124" y="3023828"/>
            <a:ext cx="324036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>
            <a:stCxn id="9" idx="4"/>
            <a:endCxn id="159" idx="0"/>
          </p:cNvCxnSpPr>
          <p:nvPr/>
        </p:nvCxnSpPr>
        <p:spPr>
          <a:xfrm rot="16200000" flipH="1">
            <a:off x="7029400" y="1421904"/>
            <a:ext cx="216024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/>
          <p:cNvCxnSpPr>
            <a:stCxn id="9" idx="4"/>
            <a:endCxn id="160" idx="0"/>
          </p:cNvCxnSpPr>
          <p:nvPr/>
        </p:nvCxnSpPr>
        <p:spPr>
          <a:xfrm rot="16200000" flipH="1">
            <a:off x="7281428" y="1169876"/>
            <a:ext cx="216024" cy="701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/>
          <p:cNvCxnSpPr>
            <a:stCxn id="9" idx="4"/>
            <a:endCxn id="161" idx="0"/>
          </p:cNvCxnSpPr>
          <p:nvPr/>
        </p:nvCxnSpPr>
        <p:spPr>
          <a:xfrm rot="16200000" flipH="1">
            <a:off x="6777372" y="1673932"/>
            <a:ext cx="720080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9" idx="4"/>
            <a:endCxn id="162" idx="0"/>
          </p:cNvCxnSpPr>
          <p:nvPr/>
        </p:nvCxnSpPr>
        <p:spPr>
          <a:xfrm rot="16200000" flipH="1">
            <a:off x="7029400" y="1421904"/>
            <a:ext cx="720080" cy="701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mit Pfeil 250"/>
          <p:cNvCxnSpPr>
            <a:stCxn id="9" idx="4"/>
            <a:endCxn id="164" idx="0"/>
          </p:cNvCxnSpPr>
          <p:nvPr/>
        </p:nvCxnSpPr>
        <p:spPr>
          <a:xfrm rot="16200000" flipH="1">
            <a:off x="6777372" y="1673932"/>
            <a:ext cx="1224136" cy="701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>
            <a:stCxn id="9" idx="4"/>
            <a:endCxn id="166" idx="0"/>
          </p:cNvCxnSpPr>
          <p:nvPr/>
        </p:nvCxnSpPr>
        <p:spPr>
          <a:xfrm rot="16200000" flipH="1">
            <a:off x="6525344" y="1925960"/>
            <a:ext cx="1728192" cy="701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/>
          <p:cNvCxnSpPr>
            <a:stCxn id="9" idx="4"/>
            <a:endCxn id="167" idx="0"/>
          </p:cNvCxnSpPr>
          <p:nvPr/>
        </p:nvCxnSpPr>
        <p:spPr>
          <a:xfrm rot="16200000" flipH="1">
            <a:off x="6021288" y="2430016"/>
            <a:ext cx="2232248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/>
          <p:cNvCxnSpPr>
            <a:stCxn id="9" idx="4"/>
            <a:endCxn id="165" idx="0"/>
          </p:cNvCxnSpPr>
          <p:nvPr/>
        </p:nvCxnSpPr>
        <p:spPr>
          <a:xfrm rot="16200000" flipH="1">
            <a:off x="6273316" y="2177988"/>
            <a:ext cx="1728192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>
            <a:stCxn id="9" idx="4"/>
            <a:endCxn id="163" idx="0"/>
          </p:cNvCxnSpPr>
          <p:nvPr/>
        </p:nvCxnSpPr>
        <p:spPr>
          <a:xfrm rot="16200000" flipH="1">
            <a:off x="6525344" y="1925960"/>
            <a:ext cx="1224136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>
            <a:stCxn id="10" idx="4"/>
            <a:endCxn id="158" idx="0"/>
          </p:cNvCxnSpPr>
          <p:nvPr/>
        </p:nvCxnSpPr>
        <p:spPr>
          <a:xfrm rot="16200000" flipH="1">
            <a:off x="6489340" y="2826060"/>
            <a:ext cx="3240360" cy="4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/>
          <p:cNvCxnSpPr>
            <a:stCxn id="10" idx="4"/>
            <a:endCxn id="150" idx="0"/>
          </p:cNvCxnSpPr>
          <p:nvPr/>
        </p:nvCxnSpPr>
        <p:spPr>
          <a:xfrm rot="16200000" flipH="1">
            <a:off x="6993396" y="2322004"/>
            <a:ext cx="2232248" cy="4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/>
          <p:cNvCxnSpPr>
            <a:stCxn id="10" idx="4"/>
            <a:endCxn id="149" idx="0"/>
          </p:cNvCxnSpPr>
          <p:nvPr/>
        </p:nvCxnSpPr>
        <p:spPr>
          <a:xfrm rot="16200000" flipH="1">
            <a:off x="7245424" y="2069976"/>
            <a:ext cx="1728192" cy="4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/>
          <p:cNvCxnSpPr>
            <a:stCxn id="10" idx="4"/>
            <a:endCxn id="151" idx="0"/>
          </p:cNvCxnSpPr>
          <p:nvPr/>
        </p:nvCxnSpPr>
        <p:spPr>
          <a:xfrm rot="16200000" flipH="1">
            <a:off x="6741368" y="2574032"/>
            <a:ext cx="2736304" cy="4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>
            <a:stCxn id="10" idx="4"/>
            <a:endCxn id="148" idx="0"/>
          </p:cNvCxnSpPr>
          <p:nvPr/>
        </p:nvCxnSpPr>
        <p:spPr>
          <a:xfrm rot="16200000" flipH="1">
            <a:off x="7497452" y="1817948"/>
            <a:ext cx="1224136" cy="4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 Verbindung mit Pfeil 212"/>
          <p:cNvCxnSpPr>
            <a:stCxn id="10" idx="4"/>
            <a:endCxn id="147" idx="0"/>
          </p:cNvCxnSpPr>
          <p:nvPr/>
        </p:nvCxnSpPr>
        <p:spPr>
          <a:xfrm rot="16200000" flipH="1">
            <a:off x="7749480" y="1565920"/>
            <a:ext cx="720080" cy="4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/>
          <p:cNvCxnSpPr>
            <a:stCxn id="10" idx="4"/>
            <a:endCxn id="146" idx="0"/>
          </p:cNvCxnSpPr>
          <p:nvPr/>
        </p:nvCxnSpPr>
        <p:spPr>
          <a:xfrm rot="16200000" flipH="1">
            <a:off x="8001508" y="1313892"/>
            <a:ext cx="216024" cy="413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>
            <a:stCxn id="11" idx="4"/>
            <a:endCxn id="145" idx="0"/>
          </p:cNvCxnSpPr>
          <p:nvPr/>
        </p:nvCxnSpPr>
        <p:spPr>
          <a:xfrm rot="16200000" flipH="1">
            <a:off x="7443192" y="2699792"/>
            <a:ext cx="2736304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1" idx="4"/>
            <a:endCxn id="143" idx="0"/>
          </p:cNvCxnSpPr>
          <p:nvPr/>
        </p:nvCxnSpPr>
        <p:spPr>
          <a:xfrm rot="16200000" flipH="1">
            <a:off x="7947248" y="2195736"/>
            <a:ext cx="1728192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>
            <a:stCxn id="11" idx="4"/>
            <a:endCxn id="144" idx="0"/>
          </p:cNvCxnSpPr>
          <p:nvPr/>
        </p:nvCxnSpPr>
        <p:spPr>
          <a:xfrm rot="16200000" flipH="1">
            <a:off x="7695220" y="2447764"/>
            <a:ext cx="2232248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>
            <a:stCxn id="11" idx="4"/>
            <a:endCxn id="142" idx="0"/>
          </p:cNvCxnSpPr>
          <p:nvPr/>
        </p:nvCxnSpPr>
        <p:spPr>
          <a:xfrm rot="16200000" flipH="1">
            <a:off x="8199276" y="1943708"/>
            <a:ext cx="1224136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1" idx="4"/>
            <a:endCxn id="141" idx="0"/>
          </p:cNvCxnSpPr>
          <p:nvPr/>
        </p:nvCxnSpPr>
        <p:spPr>
          <a:xfrm rot="16200000" flipH="1">
            <a:off x="8451304" y="1691680"/>
            <a:ext cx="720080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stCxn id="11" idx="4"/>
            <a:endCxn id="140" idx="0"/>
          </p:cNvCxnSpPr>
          <p:nvPr/>
        </p:nvCxnSpPr>
        <p:spPr>
          <a:xfrm rot="16200000" flipH="1">
            <a:off x="8703332" y="1439652"/>
            <a:ext cx="216024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" idx="4"/>
            <a:endCxn id="49" idx="0"/>
          </p:cNvCxnSpPr>
          <p:nvPr/>
        </p:nvCxnSpPr>
        <p:spPr>
          <a:xfrm rot="5400000">
            <a:off x="-315416" y="2555776"/>
            <a:ext cx="2736304" cy="450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4" idx="4"/>
            <a:endCxn id="46" idx="0"/>
          </p:cNvCxnSpPr>
          <p:nvPr/>
        </p:nvCxnSpPr>
        <p:spPr>
          <a:xfrm rot="5400000">
            <a:off x="-63388" y="2303748"/>
            <a:ext cx="2232248" cy="450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4" idx="4"/>
            <a:endCxn id="50" idx="0"/>
          </p:cNvCxnSpPr>
          <p:nvPr/>
        </p:nvCxnSpPr>
        <p:spPr>
          <a:xfrm rot="5400000">
            <a:off x="-567444" y="2807804"/>
            <a:ext cx="3240360" cy="450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4" idx="4"/>
            <a:endCxn id="45" idx="0"/>
          </p:cNvCxnSpPr>
          <p:nvPr/>
        </p:nvCxnSpPr>
        <p:spPr>
          <a:xfrm rot="5400000">
            <a:off x="188640" y="2051720"/>
            <a:ext cx="1728192" cy="450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" idx="4"/>
            <a:endCxn id="15" idx="0"/>
          </p:cNvCxnSpPr>
          <p:nvPr/>
        </p:nvCxnSpPr>
        <p:spPr>
          <a:xfrm rot="5400000">
            <a:off x="224644" y="1439652"/>
            <a:ext cx="216024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" idx="4"/>
            <a:endCxn id="47" idx="0"/>
          </p:cNvCxnSpPr>
          <p:nvPr/>
        </p:nvCxnSpPr>
        <p:spPr>
          <a:xfrm rot="5400000">
            <a:off x="944724" y="1295636"/>
            <a:ext cx="216024" cy="450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" idx="4"/>
            <a:endCxn id="44" idx="0"/>
          </p:cNvCxnSpPr>
          <p:nvPr/>
        </p:nvCxnSpPr>
        <p:spPr>
          <a:xfrm rot="5400000">
            <a:off x="440668" y="1799692"/>
            <a:ext cx="1224136" cy="450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4" idx="4"/>
            <a:endCxn id="48" idx="0"/>
          </p:cNvCxnSpPr>
          <p:nvPr/>
        </p:nvCxnSpPr>
        <p:spPr>
          <a:xfrm rot="5400000">
            <a:off x="692696" y="1547664"/>
            <a:ext cx="720080" cy="450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3" idx="4"/>
            <a:endCxn id="14" idx="0"/>
          </p:cNvCxnSpPr>
          <p:nvPr/>
        </p:nvCxnSpPr>
        <p:spPr>
          <a:xfrm rot="5400000">
            <a:off x="-783468" y="2447764"/>
            <a:ext cx="2232248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" idx="4"/>
            <a:endCxn id="13" idx="0"/>
          </p:cNvCxnSpPr>
          <p:nvPr/>
        </p:nvCxnSpPr>
        <p:spPr>
          <a:xfrm rot="5400000">
            <a:off x="-531440" y="2195736"/>
            <a:ext cx="1728192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" idx="4"/>
            <a:endCxn id="12" idx="0"/>
          </p:cNvCxnSpPr>
          <p:nvPr/>
        </p:nvCxnSpPr>
        <p:spPr>
          <a:xfrm rot="5400000">
            <a:off x="-279412" y="1943708"/>
            <a:ext cx="1224136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4"/>
            <a:endCxn id="16" idx="0"/>
          </p:cNvCxnSpPr>
          <p:nvPr/>
        </p:nvCxnSpPr>
        <p:spPr>
          <a:xfrm rot="5400000">
            <a:off x="-27384" y="1691680"/>
            <a:ext cx="720080" cy="1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617894" y="44624"/>
            <a:ext cx="1908212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Conscientiousness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0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864096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Perserve-rance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63688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-)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851920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824536" y="692696"/>
            <a:ext cx="899592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Goal-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Achieve-ment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striving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760640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Delibera-tion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Caution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624736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Tidiness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Order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88832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Preferred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316416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Procrasti-nation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49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106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549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93</a:t>
            </a:r>
          </a:p>
        </p:txBody>
      </p:sp>
      <p:grpSp>
        <p:nvGrpSpPr>
          <p:cNvPr id="43" name="Gruppieren 42"/>
          <p:cNvGrpSpPr/>
          <p:nvPr/>
        </p:nvGrpSpPr>
        <p:grpSpPr>
          <a:xfrm>
            <a:off x="35496" y="2636912"/>
            <a:ext cx="432048" cy="360040"/>
            <a:chOff x="35496" y="2636912"/>
            <a:chExt cx="432048" cy="360040"/>
          </a:xfrm>
        </p:grpSpPr>
        <p:sp>
          <p:nvSpPr>
            <p:cNvPr id="12" name="Textfeld 11"/>
            <p:cNvSpPr txBox="1"/>
            <p:nvPr/>
          </p:nvSpPr>
          <p:spPr>
            <a:xfrm>
              <a:off x="35496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29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5496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35496" y="2132856"/>
            <a:ext cx="432048" cy="360040"/>
            <a:chOff x="35496" y="2132856"/>
            <a:chExt cx="432048" cy="360040"/>
          </a:xfrm>
        </p:grpSpPr>
        <p:sp>
          <p:nvSpPr>
            <p:cNvPr id="16" name="Textfeld 15"/>
            <p:cNvSpPr txBox="1"/>
            <p:nvPr/>
          </p:nvSpPr>
          <p:spPr>
            <a:xfrm>
              <a:off x="35496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105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5496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5496" y="1628800"/>
            <a:ext cx="432048" cy="360040"/>
            <a:chOff x="35496" y="1628800"/>
            <a:chExt cx="432048" cy="360040"/>
          </a:xfrm>
        </p:grpSpPr>
        <p:sp>
          <p:nvSpPr>
            <p:cNvPr id="15" name="Textfeld 14"/>
            <p:cNvSpPr txBox="1"/>
            <p:nvPr/>
          </p:nvSpPr>
          <p:spPr>
            <a:xfrm>
              <a:off x="35496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110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5496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5, 6</a:t>
              </a:r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611560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611560" y="4653136"/>
            <a:ext cx="432048" cy="360040"/>
            <a:chOff x="611560" y="4653136"/>
            <a:chExt cx="432048" cy="360040"/>
          </a:xfrm>
        </p:grpSpPr>
        <p:sp>
          <p:nvSpPr>
            <p:cNvPr id="50" name="Textfeld 49"/>
            <p:cNvSpPr txBox="1"/>
            <p:nvPr/>
          </p:nvSpPr>
          <p:spPr>
            <a:xfrm>
              <a:off x="611560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58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611560" y="486916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1, 3</a:t>
              </a: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611560" y="4149080"/>
            <a:ext cx="432048" cy="360040"/>
            <a:chOff x="611560" y="4149080"/>
            <a:chExt cx="432048" cy="360040"/>
          </a:xfrm>
        </p:grpSpPr>
        <p:sp>
          <p:nvSpPr>
            <p:cNvPr id="49" name="Textfeld 48"/>
            <p:cNvSpPr txBox="1"/>
            <p:nvPr/>
          </p:nvSpPr>
          <p:spPr>
            <a:xfrm>
              <a:off x="611560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111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11560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11560" y="3645024"/>
            <a:ext cx="432048" cy="360040"/>
            <a:chOff x="611560" y="3645024"/>
            <a:chExt cx="432048" cy="360040"/>
          </a:xfrm>
        </p:grpSpPr>
        <p:sp>
          <p:nvSpPr>
            <p:cNvPr id="46" name="Textfeld 45"/>
            <p:cNvSpPr txBox="1"/>
            <p:nvPr/>
          </p:nvSpPr>
          <p:spPr>
            <a:xfrm>
              <a:off x="611560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66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611560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611560" y="2636912"/>
            <a:ext cx="432048" cy="360040"/>
            <a:chOff x="611560" y="2636912"/>
            <a:chExt cx="432048" cy="360040"/>
          </a:xfrm>
        </p:grpSpPr>
        <p:sp>
          <p:nvSpPr>
            <p:cNvPr id="44" name="Textfeld 43"/>
            <p:cNvSpPr txBox="1"/>
            <p:nvPr/>
          </p:nvSpPr>
          <p:spPr>
            <a:xfrm>
              <a:off x="611560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611560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11560" y="1628800"/>
            <a:ext cx="432048" cy="360040"/>
            <a:chOff x="611560" y="1628800"/>
            <a:chExt cx="432048" cy="360040"/>
          </a:xfrm>
        </p:grpSpPr>
        <p:sp>
          <p:nvSpPr>
            <p:cNvPr id="47" name="Textfeld 46"/>
            <p:cNvSpPr txBox="1"/>
            <p:nvPr/>
          </p:nvSpPr>
          <p:spPr>
            <a:xfrm>
              <a:off x="611560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52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611560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611560" y="2132856"/>
            <a:ext cx="432048" cy="360040"/>
            <a:chOff x="611560" y="2132856"/>
            <a:chExt cx="432048" cy="360040"/>
          </a:xfrm>
        </p:grpSpPr>
        <p:sp>
          <p:nvSpPr>
            <p:cNvPr id="48" name="Textfeld 47"/>
            <p:cNvSpPr txBox="1"/>
            <p:nvPr/>
          </p:nvSpPr>
          <p:spPr>
            <a:xfrm>
              <a:off x="611560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77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11560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sp>
        <p:nvSpPr>
          <p:cNvPr id="85" name="Textfeld 84"/>
          <p:cNvSpPr txBox="1">
            <a:spLocks/>
          </p:cNvSpPr>
          <p:nvPr/>
        </p:nvSpPr>
        <p:spPr>
          <a:xfrm>
            <a:off x="169168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94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118762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219573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70</a:t>
            </a:r>
          </a:p>
        </p:txBody>
      </p:sp>
      <p:sp>
        <p:nvSpPr>
          <p:cNvPr id="89" name="Textfeld 88"/>
          <p:cNvSpPr txBox="1">
            <a:spLocks/>
          </p:cNvSpPr>
          <p:nvPr/>
        </p:nvSpPr>
        <p:spPr>
          <a:xfrm>
            <a:off x="169168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219573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116</a:t>
            </a:r>
          </a:p>
        </p:txBody>
      </p:sp>
      <p:sp>
        <p:nvSpPr>
          <p:cNvPr id="93" name="Textfeld 92"/>
          <p:cNvSpPr txBox="1">
            <a:spLocks/>
          </p:cNvSpPr>
          <p:nvPr/>
        </p:nvSpPr>
        <p:spPr>
          <a:xfrm>
            <a:off x="1691680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95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219573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96</a:t>
            </a:r>
          </a:p>
        </p:txBody>
      </p:sp>
      <p:sp>
        <p:nvSpPr>
          <p:cNvPr id="97" name="Textfeld 96"/>
          <p:cNvSpPr txBox="1">
            <a:spLocks/>
          </p:cNvSpPr>
          <p:nvPr/>
        </p:nvSpPr>
        <p:spPr>
          <a:xfrm>
            <a:off x="1691680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112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219573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90</a:t>
            </a:r>
          </a:p>
        </p:txBody>
      </p:sp>
      <p:sp>
        <p:nvSpPr>
          <p:cNvPr id="101" name="Textfeld 100"/>
          <p:cNvSpPr txBox="1">
            <a:spLocks/>
          </p:cNvSpPr>
          <p:nvPr/>
        </p:nvSpPr>
        <p:spPr>
          <a:xfrm>
            <a:off x="1691680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49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1187624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26</a:t>
            </a:r>
          </a:p>
        </p:txBody>
      </p:sp>
      <p:grpSp>
        <p:nvGrpSpPr>
          <p:cNvPr id="503" name="Gruppieren 502"/>
          <p:cNvGrpSpPr/>
          <p:nvPr/>
        </p:nvGrpSpPr>
        <p:grpSpPr>
          <a:xfrm>
            <a:off x="2195736" y="4149080"/>
            <a:ext cx="432048" cy="360040"/>
            <a:chOff x="2195736" y="4149080"/>
            <a:chExt cx="432048" cy="360040"/>
          </a:xfrm>
        </p:grpSpPr>
        <p:sp>
          <p:nvSpPr>
            <p:cNvPr id="34" name="Textfeld 33"/>
            <p:cNvSpPr txBox="1"/>
            <p:nvPr/>
          </p:nvSpPr>
          <p:spPr>
            <a:xfrm>
              <a:off x="2195736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2195736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16</a:t>
              </a:r>
            </a:p>
          </p:txBody>
        </p:sp>
      </p:grpSp>
      <p:sp>
        <p:nvSpPr>
          <p:cNvPr id="106" name="Textfeld 105"/>
          <p:cNvSpPr txBox="1"/>
          <p:nvPr/>
        </p:nvSpPr>
        <p:spPr>
          <a:xfrm>
            <a:off x="1187624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61</a:t>
            </a:r>
          </a:p>
        </p:txBody>
      </p:sp>
      <p:sp>
        <p:nvSpPr>
          <p:cNvPr id="108" name="Textfeld 107"/>
          <p:cNvSpPr txBox="1"/>
          <p:nvPr/>
        </p:nvSpPr>
        <p:spPr>
          <a:xfrm>
            <a:off x="428396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69</a:t>
            </a:r>
          </a:p>
        </p:txBody>
      </p:sp>
      <p:sp>
        <p:nvSpPr>
          <p:cNvPr id="109" name="Textfeld 108"/>
          <p:cNvSpPr txBox="1">
            <a:spLocks/>
          </p:cNvSpPr>
          <p:nvPr/>
        </p:nvSpPr>
        <p:spPr>
          <a:xfrm>
            <a:off x="377991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37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327585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64</a:t>
            </a:r>
          </a:p>
        </p:txBody>
      </p:sp>
      <p:sp>
        <p:nvSpPr>
          <p:cNvPr id="111" name="Textfeld 110"/>
          <p:cNvSpPr txBox="1"/>
          <p:nvPr/>
        </p:nvSpPr>
        <p:spPr>
          <a:xfrm>
            <a:off x="478802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46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428396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75</a:t>
            </a:r>
          </a:p>
        </p:txBody>
      </p:sp>
      <p:sp>
        <p:nvSpPr>
          <p:cNvPr id="113" name="Textfeld 112"/>
          <p:cNvSpPr txBox="1">
            <a:spLocks/>
          </p:cNvSpPr>
          <p:nvPr/>
        </p:nvSpPr>
        <p:spPr>
          <a:xfrm>
            <a:off x="377991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113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4283968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53</a:t>
            </a:r>
          </a:p>
        </p:txBody>
      </p:sp>
      <p:sp>
        <p:nvSpPr>
          <p:cNvPr id="118" name="Textfeld 117"/>
          <p:cNvSpPr txBox="1"/>
          <p:nvPr/>
        </p:nvSpPr>
        <p:spPr>
          <a:xfrm>
            <a:off x="327585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28</a:t>
            </a:r>
          </a:p>
        </p:txBody>
      </p:sp>
      <p:sp>
        <p:nvSpPr>
          <p:cNvPr id="123" name="Textfeld 122"/>
          <p:cNvSpPr txBox="1"/>
          <p:nvPr/>
        </p:nvSpPr>
        <p:spPr>
          <a:xfrm>
            <a:off x="4788024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108</a:t>
            </a:r>
          </a:p>
        </p:txBody>
      </p:sp>
      <p:sp>
        <p:nvSpPr>
          <p:cNvPr id="125" name="Textfeld 124"/>
          <p:cNvSpPr txBox="1">
            <a:spLocks/>
          </p:cNvSpPr>
          <p:nvPr/>
        </p:nvSpPr>
        <p:spPr>
          <a:xfrm>
            <a:off x="377991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81</a:t>
            </a:r>
          </a:p>
        </p:txBody>
      </p:sp>
      <p:sp>
        <p:nvSpPr>
          <p:cNvPr id="127" name="Textfeld 126"/>
          <p:cNvSpPr txBox="1"/>
          <p:nvPr/>
        </p:nvSpPr>
        <p:spPr>
          <a:xfrm>
            <a:off x="4788024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24</a:t>
            </a:r>
          </a:p>
        </p:txBody>
      </p:sp>
      <p:sp>
        <p:nvSpPr>
          <p:cNvPr id="128" name="Textfeld 127"/>
          <p:cNvSpPr txBox="1"/>
          <p:nvPr/>
        </p:nvSpPr>
        <p:spPr>
          <a:xfrm>
            <a:off x="4283968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98</a:t>
            </a:r>
          </a:p>
        </p:txBody>
      </p:sp>
      <p:sp>
        <p:nvSpPr>
          <p:cNvPr id="129" name="Textfeld 128"/>
          <p:cNvSpPr txBox="1">
            <a:spLocks/>
          </p:cNvSpPr>
          <p:nvPr/>
        </p:nvSpPr>
        <p:spPr>
          <a:xfrm>
            <a:off x="3779912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36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4283968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82</a:t>
            </a:r>
          </a:p>
        </p:txBody>
      </p:sp>
      <p:sp>
        <p:nvSpPr>
          <p:cNvPr id="133" name="Textfeld 132"/>
          <p:cNvSpPr txBox="1">
            <a:spLocks/>
          </p:cNvSpPr>
          <p:nvPr/>
        </p:nvSpPr>
        <p:spPr>
          <a:xfrm>
            <a:off x="3779912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51</a:t>
            </a:r>
          </a:p>
        </p:txBody>
      </p:sp>
      <p:sp>
        <p:nvSpPr>
          <p:cNvPr id="135" name="Textfeld 134"/>
          <p:cNvSpPr txBox="1"/>
          <p:nvPr/>
        </p:nvSpPr>
        <p:spPr>
          <a:xfrm>
            <a:off x="4788024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4283968" y="5157192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99</a:t>
            </a:r>
          </a:p>
        </p:txBody>
      </p:sp>
      <p:sp>
        <p:nvSpPr>
          <p:cNvPr id="137" name="Textfeld 136"/>
          <p:cNvSpPr txBox="1">
            <a:spLocks/>
          </p:cNvSpPr>
          <p:nvPr/>
        </p:nvSpPr>
        <p:spPr>
          <a:xfrm>
            <a:off x="3779912" y="5157192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85</a:t>
            </a:r>
          </a:p>
        </p:txBody>
      </p:sp>
      <p:sp>
        <p:nvSpPr>
          <p:cNvPr id="138" name="Textfeld 137"/>
          <p:cNvSpPr txBox="1"/>
          <p:nvPr/>
        </p:nvSpPr>
        <p:spPr>
          <a:xfrm>
            <a:off x="3275856" y="5157192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43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867645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97</a:t>
            </a:r>
          </a:p>
        </p:txBody>
      </p:sp>
      <p:sp>
        <p:nvSpPr>
          <p:cNvPr id="144" name="Textfeld 143"/>
          <p:cNvSpPr txBox="1"/>
          <p:nvPr/>
        </p:nvSpPr>
        <p:spPr>
          <a:xfrm>
            <a:off x="867645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100</a:t>
            </a:r>
          </a:p>
        </p:txBody>
      </p:sp>
      <p:sp>
        <p:nvSpPr>
          <p:cNvPr id="145" name="Textfeld 144"/>
          <p:cNvSpPr txBox="1"/>
          <p:nvPr/>
        </p:nvSpPr>
        <p:spPr>
          <a:xfrm>
            <a:off x="8676456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91</a:t>
            </a:r>
          </a:p>
        </p:txBody>
      </p:sp>
      <p:sp>
        <p:nvSpPr>
          <p:cNvPr id="146" name="Textfeld 145"/>
          <p:cNvSpPr txBox="1"/>
          <p:nvPr/>
        </p:nvSpPr>
        <p:spPr>
          <a:xfrm>
            <a:off x="810039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115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810039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56</a:t>
            </a:r>
          </a:p>
        </p:txBody>
      </p:sp>
      <p:sp>
        <p:nvSpPr>
          <p:cNvPr id="148" name="Textfeld 147"/>
          <p:cNvSpPr txBox="1"/>
          <p:nvPr/>
        </p:nvSpPr>
        <p:spPr>
          <a:xfrm>
            <a:off x="8100392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</a:t>
            </a:r>
          </a:p>
        </p:txBody>
      </p:sp>
      <p:sp>
        <p:nvSpPr>
          <p:cNvPr id="149" name="Textfeld 148"/>
          <p:cNvSpPr txBox="1"/>
          <p:nvPr/>
        </p:nvSpPr>
        <p:spPr>
          <a:xfrm>
            <a:off x="810039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57</a:t>
            </a:r>
          </a:p>
        </p:txBody>
      </p:sp>
      <p:sp>
        <p:nvSpPr>
          <p:cNvPr id="150" name="Textfeld 149"/>
          <p:cNvSpPr txBox="1"/>
          <p:nvPr/>
        </p:nvSpPr>
        <p:spPr>
          <a:xfrm>
            <a:off x="810039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54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8100392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65</a:t>
            </a:r>
          </a:p>
        </p:txBody>
      </p:sp>
      <p:sp>
        <p:nvSpPr>
          <p:cNvPr id="158" name="Textfeld 157"/>
          <p:cNvSpPr txBox="1"/>
          <p:nvPr/>
        </p:nvSpPr>
        <p:spPr>
          <a:xfrm>
            <a:off x="8100392" y="4653136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</a:t>
            </a:r>
          </a:p>
        </p:txBody>
      </p:sp>
      <p:sp>
        <p:nvSpPr>
          <p:cNvPr id="159" name="Textfeld 158"/>
          <p:cNvSpPr txBox="1"/>
          <p:nvPr/>
        </p:nvSpPr>
        <p:spPr>
          <a:xfrm>
            <a:off x="702027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59</a:t>
            </a:r>
          </a:p>
        </p:txBody>
      </p:sp>
      <p:sp>
        <p:nvSpPr>
          <p:cNvPr id="160" name="Textfeld 159"/>
          <p:cNvSpPr txBox="1"/>
          <p:nvPr/>
        </p:nvSpPr>
        <p:spPr>
          <a:xfrm>
            <a:off x="752432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79</a:t>
            </a:r>
          </a:p>
        </p:txBody>
      </p:sp>
      <p:sp>
        <p:nvSpPr>
          <p:cNvPr id="161" name="Textfeld 160"/>
          <p:cNvSpPr txBox="1"/>
          <p:nvPr/>
        </p:nvSpPr>
        <p:spPr>
          <a:xfrm>
            <a:off x="702027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</a:t>
            </a:r>
          </a:p>
        </p:txBody>
      </p:sp>
      <p:sp>
        <p:nvSpPr>
          <p:cNvPr id="162" name="Textfeld 161"/>
          <p:cNvSpPr txBox="1"/>
          <p:nvPr/>
        </p:nvSpPr>
        <p:spPr>
          <a:xfrm>
            <a:off x="752432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524328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60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702027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50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644420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31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644420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68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6444208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6444208" y="4149080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19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5940152" y="4653136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41</a:t>
            </a:r>
          </a:p>
        </p:txBody>
      </p:sp>
      <p:grpSp>
        <p:nvGrpSpPr>
          <p:cNvPr id="189" name="Gruppieren 188"/>
          <p:cNvGrpSpPr/>
          <p:nvPr/>
        </p:nvGrpSpPr>
        <p:grpSpPr>
          <a:xfrm>
            <a:off x="8676456" y="2636912"/>
            <a:ext cx="432048" cy="360040"/>
            <a:chOff x="8676456" y="2636912"/>
            <a:chExt cx="432048" cy="360040"/>
          </a:xfrm>
        </p:grpSpPr>
        <p:sp>
          <p:nvSpPr>
            <p:cNvPr id="142" name="Textfeld 141"/>
            <p:cNvSpPr txBox="1"/>
            <p:nvPr/>
          </p:nvSpPr>
          <p:spPr>
            <a:xfrm>
              <a:off x="8676456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22</a:t>
              </a:r>
            </a:p>
          </p:txBody>
        </p:sp>
        <p:sp>
          <p:nvSpPr>
            <p:cNvPr id="184" name="Textfeld 183"/>
            <p:cNvSpPr txBox="1"/>
            <p:nvPr/>
          </p:nvSpPr>
          <p:spPr>
            <a:xfrm>
              <a:off x="8676456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188" name="Gruppieren 187"/>
          <p:cNvGrpSpPr/>
          <p:nvPr/>
        </p:nvGrpSpPr>
        <p:grpSpPr>
          <a:xfrm>
            <a:off x="8676456" y="3140968"/>
            <a:ext cx="432048" cy="360040"/>
            <a:chOff x="8676456" y="3140968"/>
            <a:chExt cx="432048" cy="360040"/>
          </a:xfrm>
        </p:grpSpPr>
        <p:sp>
          <p:nvSpPr>
            <p:cNvPr id="143" name="Textfeld 142"/>
            <p:cNvSpPr txBox="1"/>
            <p:nvPr/>
          </p:nvSpPr>
          <p:spPr>
            <a:xfrm>
              <a:off x="8676456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45</a:t>
              </a:r>
            </a:p>
          </p:txBody>
        </p:sp>
        <p:sp>
          <p:nvSpPr>
            <p:cNvPr id="185" name="Textfeld 184"/>
            <p:cNvSpPr txBox="1"/>
            <p:nvPr/>
          </p:nvSpPr>
          <p:spPr>
            <a:xfrm>
              <a:off x="8676456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187" name="Gruppieren 186"/>
          <p:cNvGrpSpPr/>
          <p:nvPr/>
        </p:nvGrpSpPr>
        <p:grpSpPr>
          <a:xfrm>
            <a:off x="8676456" y="1628800"/>
            <a:ext cx="432048" cy="360040"/>
            <a:chOff x="8676456" y="1628800"/>
            <a:chExt cx="432048" cy="360040"/>
          </a:xfrm>
        </p:grpSpPr>
        <p:sp>
          <p:nvSpPr>
            <p:cNvPr id="140" name="Textfeld 139"/>
            <p:cNvSpPr txBox="1"/>
            <p:nvPr/>
          </p:nvSpPr>
          <p:spPr>
            <a:xfrm>
              <a:off x="8676456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20</a:t>
              </a: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8676456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235" name="Gruppieren 234"/>
          <p:cNvGrpSpPr/>
          <p:nvPr/>
        </p:nvGrpSpPr>
        <p:grpSpPr>
          <a:xfrm>
            <a:off x="7524328" y="3140968"/>
            <a:ext cx="432048" cy="360040"/>
            <a:chOff x="7524328" y="3140968"/>
            <a:chExt cx="432048" cy="360040"/>
          </a:xfrm>
        </p:grpSpPr>
        <p:sp>
          <p:nvSpPr>
            <p:cNvPr id="166" name="Textfeld 165"/>
            <p:cNvSpPr txBox="1"/>
            <p:nvPr/>
          </p:nvSpPr>
          <p:spPr>
            <a:xfrm>
              <a:off x="7524328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101</a:t>
              </a:r>
            </a:p>
          </p:txBody>
        </p:sp>
        <p:sp>
          <p:nvSpPr>
            <p:cNvPr id="230" name="Textfeld 229"/>
            <p:cNvSpPr txBox="1"/>
            <p:nvPr/>
          </p:nvSpPr>
          <p:spPr>
            <a:xfrm>
              <a:off x="7524328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234" name="Gruppieren 233"/>
          <p:cNvGrpSpPr/>
          <p:nvPr/>
        </p:nvGrpSpPr>
        <p:grpSpPr>
          <a:xfrm>
            <a:off x="7020272" y="3140968"/>
            <a:ext cx="432048" cy="360040"/>
            <a:chOff x="7020272" y="3140968"/>
            <a:chExt cx="432048" cy="360040"/>
          </a:xfrm>
        </p:grpSpPr>
        <p:sp>
          <p:nvSpPr>
            <p:cNvPr id="165" name="Textfeld 164"/>
            <p:cNvSpPr txBox="1"/>
            <p:nvPr/>
          </p:nvSpPr>
          <p:spPr>
            <a:xfrm>
              <a:off x="7020272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71</a:t>
              </a:r>
            </a:p>
          </p:txBody>
        </p:sp>
        <p:sp>
          <p:nvSpPr>
            <p:cNvPr id="231" name="Textfeld 230"/>
            <p:cNvSpPr txBox="1"/>
            <p:nvPr/>
          </p:nvSpPr>
          <p:spPr>
            <a:xfrm>
              <a:off x="7020272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233" name="Gruppieren 232"/>
          <p:cNvGrpSpPr/>
          <p:nvPr/>
        </p:nvGrpSpPr>
        <p:grpSpPr>
          <a:xfrm>
            <a:off x="7020272" y="2636912"/>
            <a:ext cx="432048" cy="360040"/>
            <a:chOff x="7020272" y="2636912"/>
            <a:chExt cx="432048" cy="360040"/>
          </a:xfrm>
        </p:grpSpPr>
        <p:sp>
          <p:nvSpPr>
            <p:cNvPr id="163" name="Textfeld 162"/>
            <p:cNvSpPr txBox="1"/>
            <p:nvPr/>
          </p:nvSpPr>
          <p:spPr>
            <a:xfrm>
              <a:off x="702027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67</a:t>
              </a:r>
            </a:p>
          </p:txBody>
        </p:sp>
        <p:sp>
          <p:nvSpPr>
            <p:cNvPr id="232" name="Textfeld 231"/>
            <p:cNvSpPr txBox="1"/>
            <p:nvPr/>
          </p:nvSpPr>
          <p:spPr>
            <a:xfrm>
              <a:off x="702027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3, 4</a:t>
              </a: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5940152" y="4149080"/>
            <a:ext cx="432048" cy="360040"/>
            <a:chOff x="5868144" y="4149080"/>
            <a:chExt cx="432048" cy="360040"/>
          </a:xfrm>
        </p:grpSpPr>
        <p:sp>
          <p:nvSpPr>
            <p:cNvPr id="179" name="Textfeld 178"/>
            <p:cNvSpPr txBox="1"/>
            <p:nvPr/>
          </p:nvSpPr>
          <p:spPr>
            <a:xfrm>
              <a:off x="5868144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18</a:t>
              </a:r>
            </a:p>
          </p:txBody>
        </p:sp>
        <p:sp>
          <p:nvSpPr>
            <p:cNvPr id="263" name="Textfeld 262"/>
            <p:cNvSpPr txBox="1"/>
            <p:nvPr/>
          </p:nvSpPr>
          <p:spPr>
            <a:xfrm>
              <a:off x="5868144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278" name="Gruppieren 277"/>
          <p:cNvGrpSpPr/>
          <p:nvPr/>
        </p:nvGrpSpPr>
        <p:grpSpPr>
          <a:xfrm>
            <a:off x="6444208" y="3645024"/>
            <a:ext cx="432048" cy="360040"/>
            <a:chOff x="6372200" y="3645024"/>
            <a:chExt cx="432048" cy="360040"/>
          </a:xfrm>
        </p:grpSpPr>
        <p:sp>
          <p:nvSpPr>
            <p:cNvPr id="178" name="Textfeld 177"/>
            <p:cNvSpPr txBox="1"/>
            <p:nvPr/>
          </p:nvSpPr>
          <p:spPr>
            <a:xfrm>
              <a:off x="6372200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42</a:t>
              </a:r>
            </a:p>
          </p:txBody>
        </p:sp>
        <p:sp>
          <p:nvSpPr>
            <p:cNvPr id="264" name="Textfeld 263"/>
            <p:cNvSpPr txBox="1"/>
            <p:nvPr/>
          </p:nvSpPr>
          <p:spPr>
            <a:xfrm>
              <a:off x="6372200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5940152" y="3645024"/>
            <a:ext cx="432048" cy="360040"/>
            <a:chOff x="5868144" y="3645024"/>
            <a:chExt cx="432048" cy="360040"/>
          </a:xfrm>
        </p:grpSpPr>
        <p:sp>
          <p:nvSpPr>
            <p:cNvPr id="177" name="Textfeld 176"/>
            <p:cNvSpPr txBox="1"/>
            <p:nvPr/>
          </p:nvSpPr>
          <p:spPr>
            <a:xfrm>
              <a:off x="5868144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103</a:t>
              </a:r>
            </a:p>
          </p:txBody>
        </p:sp>
        <p:sp>
          <p:nvSpPr>
            <p:cNvPr id="265" name="Textfeld 264"/>
            <p:cNvSpPr txBox="1"/>
            <p:nvPr/>
          </p:nvSpPr>
          <p:spPr>
            <a:xfrm>
              <a:off x="5868144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275" name="Gruppieren 274"/>
          <p:cNvGrpSpPr/>
          <p:nvPr/>
        </p:nvGrpSpPr>
        <p:grpSpPr>
          <a:xfrm>
            <a:off x="5940152" y="3140968"/>
            <a:ext cx="432048" cy="360040"/>
            <a:chOff x="5868144" y="3140968"/>
            <a:chExt cx="432048" cy="360040"/>
          </a:xfrm>
        </p:grpSpPr>
        <p:sp>
          <p:nvSpPr>
            <p:cNvPr id="175" name="Textfeld 174"/>
            <p:cNvSpPr txBox="1"/>
            <p:nvPr/>
          </p:nvSpPr>
          <p:spPr>
            <a:xfrm>
              <a:off x="5868144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30</a:t>
              </a:r>
            </a:p>
          </p:txBody>
        </p:sp>
        <p:sp>
          <p:nvSpPr>
            <p:cNvPr id="266" name="Textfeld 265"/>
            <p:cNvSpPr txBox="1"/>
            <p:nvPr/>
          </p:nvSpPr>
          <p:spPr>
            <a:xfrm>
              <a:off x="5868144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273" name="Gruppieren 272"/>
          <p:cNvGrpSpPr/>
          <p:nvPr/>
        </p:nvGrpSpPr>
        <p:grpSpPr>
          <a:xfrm>
            <a:off x="6444208" y="2636912"/>
            <a:ext cx="432048" cy="360040"/>
            <a:chOff x="6372200" y="2636912"/>
            <a:chExt cx="432048" cy="360040"/>
          </a:xfrm>
        </p:grpSpPr>
        <p:sp>
          <p:nvSpPr>
            <p:cNvPr id="174" name="Textfeld 173"/>
            <p:cNvSpPr txBox="1"/>
            <p:nvPr/>
          </p:nvSpPr>
          <p:spPr>
            <a:xfrm>
              <a:off x="6372200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102</a:t>
              </a:r>
            </a:p>
          </p:txBody>
        </p:sp>
        <p:sp>
          <p:nvSpPr>
            <p:cNvPr id="267" name="Textfeld 266"/>
            <p:cNvSpPr txBox="1"/>
            <p:nvPr/>
          </p:nvSpPr>
          <p:spPr>
            <a:xfrm>
              <a:off x="6372200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274" name="Gruppieren 273"/>
          <p:cNvGrpSpPr/>
          <p:nvPr/>
        </p:nvGrpSpPr>
        <p:grpSpPr>
          <a:xfrm>
            <a:off x="5940152" y="2636912"/>
            <a:ext cx="432048" cy="360040"/>
            <a:chOff x="5868144" y="2636912"/>
            <a:chExt cx="432048" cy="360040"/>
          </a:xfrm>
        </p:grpSpPr>
        <p:sp>
          <p:nvSpPr>
            <p:cNvPr id="173" name="Textfeld 172"/>
            <p:cNvSpPr txBox="1"/>
            <p:nvPr/>
          </p:nvSpPr>
          <p:spPr>
            <a:xfrm>
              <a:off x="5868144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73</a:t>
              </a:r>
            </a:p>
          </p:txBody>
        </p:sp>
        <p:sp>
          <p:nvSpPr>
            <p:cNvPr id="268" name="Textfeld 267"/>
            <p:cNvSpPr txBox="1"/>
            <p:nvPr/>
          </p:nvSpPr>
          <p:spPr>
            <a:xfrm>
              <a:off x="5868144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5940152" y="2132856"/>
            <a:ext cx="432048" cy="360040"/>
            <a:chOff x="5868144" y="2132856"/>
            <a:chExt cx="432048" cy="360040"/>
          </a:xfrm>
        </p:grpSpPr>
        <p:sp>
          <p:nvSpPr>
            <p:cNvPr id="171" name="Textfeld 170"/>
            <p:cNvSpPr txBox="1"/>
            <p:nvPr/>
          </p:nvSpPr>
          <p:spPr>
            <a:xfrm>
              <a:off x="5868144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104</a:t>
              </a:r>
            </a:p>
          </p:txBody>
        </p:sp>
        <p:sp>
          <p:nvSpPr>
            <p:cNvPr id="269" name="Textfeld 268"/>
            <p:cNvSpPr txBox="1"/>
            <p:nvPr/>
          </p:nvSpPr>
          <p:spPr>
            <a:xfrm>
              <a:off x="5868144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3, 5</a:t>
              </a:r>
            </a:p>
          </p:txBody>
        </p:sp>
      </p:grpSp>
      <p:grpSp>
        <p:nvGrpSpPr>
          <p:cNvPr id="271" name="Gruppieren 270"/>
          <p:cNvGrpSpPr/>
          <p:nvPr/>
        </p:nvGrpSpPr>
        <p:grpSpPr>
          <a:xfrm>
            <a:off x="5940152" y="1628800"/>
            <a:ext cx="432048" cy="360040"/>
            <a:chOff x="5868144" y="1628800"/>
            <a:chExt cx="432048" cy="360040"/>
          </a:xfrm>
        </p:grpSpPr>
        <p:sp>
          <p:nvSpPr>
            <p:cNvPr id="169" name="Textfeld 168"/>
            <p:cNvSpPr txBox="1"/>
            <p:nvPr/>
          </p:nvSpPr>
          <p:spPr>
            <a:xfrm>
              <a:off x="5868144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25</a:t>
              </a:r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5868144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sp>
        <p:nvSpPr>
          <p:cNvPr id="326" name="Textfeld 325"/>
          <p:cNvSpPr txBox="1"/>
          <p:nvPr/>
        </p:nvSpPr>
        <p:spPr>
          <a:xfrm>
            <a:off x="269979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</a:t>
            </a:r>
          </a:p>
        </p:txBody>
      </p:sp>
      <p:sp>
        <p:nvSpPr>
          <p:cNvPr id="328" name="Textfeld 327"/>
          <p:cNvSpPr txBox="1"/>
          <p:nvPr/>
        </p:nvSpPr>
        <p:spPr>
          <a:xfrm>
            <a:off x="2699792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17</a:t>
            </a:r>
          </a:p>
        </p:txBody>
      </p:sp>
      <p:sp>
        <p:nvSpPr>
          <p:cNvPr id="329" name="Textfeld 328"/>
          <p:cNvSpPr txBox="1"/>
          <p:nvPr/>
        </p:nvSpPr>
        <p:spPr>
          <a:xfrm>
            <a:off x="269979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44</a:t>
            </a:r>
          </a:p>
        </p:txBody>
      </p:sp>
      <p:sp>
        <p:nvSpPr>
          <p:cNvPr id="330" name="Textfeld 329"/>
          <p:cNvSpPr txBox="1"/>
          <p:nvPr/>
        </p:nvSpPr>
        <p:spPr>
          <a:xfrm>
            <a:off x="269979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76</a:t>
            </a:r>
          </a:p>
        </p:txBody>
      </p:sp>
      <p:sp>
        <p:nvSpPr>
          <p:cNvPr id="331" name="Textfeld 330"/>
          <p:cNvSpPr txBox="1"/>
          <p:nvPr/>
        </p:nvSpPr>
        <p:spPr>
          <a:xfrm>
            <a:off x="2699792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35</a:t>
            </a:r>
          </a:p>
        </p:txBody>
      </p:sp>
      <p:sp>
        <p:nvSpPr>
          <p:cNvPr id="336" name="Textfeld 335"/>
          <p:cNvSpPr txBox="1"/>
          <p:nvPr/>
        </p:nvSpPr>
        <p:spPr>
          <a:xfrm>
            <a:off x="5364088" y="3645024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23</a:t>
            </a:r>
          </a:p>
        </p:txBody>
      </p:sp>
      <p:sp>
        <p:nvSpPr>
          <p:cNvPr id="337" name="Textfeld 336"/>
          <p:cNvSpPr txBox="1"/>
          <p:nvPr/>
        </p:nvSpPr>
        <p:spPr>
          <a:xfrm>
            <a:off x="5364088" y="4149080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33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5364088" y="4653136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88</a:t>
            </a:r>
          </a:p>
        </p:txBody>
      </p:sp>
      <p:grpSp>
        <p:nvGrpSpPr>
          <p:cNvPr id="346" name="Gruppieren 345"/>
          <p:cNvGrpSpPr/>
          <p:nvPr/>
        </p:nvGrpSpPr>
        <p:grpSpPr>
          <a:xfrm>
            <a:off x="5364088" y="3140968"/>
            <a:ext cx="432048" cy="360040"/>
            <a:chOff x="5364088" y="3140968"/>
            <a:chExt cx="432048" cy="360040"/>
          </a:xfrm>
        </p:grpSpPr>
        <p:sp>
          <p:nvSpPr>
            <p:cNvPr id="335" name="Textfeld 334"/>
            <p:cNvSpPr txBox="1"/>
            <p:nvPr/>
          </p:nvSpPr>
          <p:spPr>
            <a:xfrm>
              <a:off x="5364088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39</a:t>
              </a:r>
            </a:p>
          </p:txBody>
        </p:sp>
        <p:sp>
          <p:nvSpPr>
            <p:cNvPr id="339" name="Textfeld 338"/>
            <p:cNvSpPr txBox="1"/>
            <p:nvPr/>
          </p:nvSpPr>
          <p:spPr>
            <a:xfrm>
              <a:off x="5364088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345" name="Gruppieren 344"/>
          <p:cNvGrpSpPr/>
          <p:nvPr/>
        </p:nvGrpSpPr>
        <p:grpSpPr>
          <a:xfrm>
            <a:off x="5364088" y="2636912"/>
            <a:ext cx="432048" cy="360040"/>
            <a:chOff x="5364088" y="2636912"/>
            <a:chExt cx="432048" cy="360040"/>
          </a:xfrm>
        </p:grpSpPr>
        <p:sp>
          <p:nvSpPr>
            <p:cNvPr id="334" name="Textfeld 333"/>
            <p:cNvSpPr txBox="1"/>
            <p:nvPr/>
          </p:nvSpPr>
          <p:spPr>
            <a:xfrm>
              <a:off x="536408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</a:t>
              </a:r>
            </a:p>
          </p:txBody>
        </p:sp>
        <p:sp>
          <p:nvSpPr>
            <p:cNvPr id="340" name="Textfeld 339"/>
            <p:cNvSpPr txBox="1"/>
            <p:nvPr/>
          </p:nvSpPr>
          <p:spPr>
            <a:xfrm>
              <a:off x="536408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344" name="Gruppieren 343"/>
          <p:cNvGrpSpPr/>
          <p:nvPr/>
        </p:nvGrpSpPr>
        <p:grpSpPr>
          <a:xfrm>
            <a:off x="5364088" y="2132856"/>
            <a:ext cx="432048" cy="360040"/>
            <a:chOff x="5364088" y="2132856"/>
            <a:chExt cx="432048" cy="360040"/>
          </a:xfrm>
        </p:grpSpPr>
        <p:sp>
          <p:nvSpPr>
            <p:cNvPr id="333" name="Textfeld 332"/>
            <p:cNvSpPr txBox="1"/>
            <p:nvPr/>
          </p:nvSpPr>
          <p:spPr>
            <a:xfrm>
              <a:off x="5364088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114</a:t>
              </a:r>
            </a:p>
          </p:txBody>
        </p:sp>
        <p:sp>
          <p:nvSpPr>
            <p:cNvPr id="341" name="Textfeld 340"/>
            <p:cNvSpPr txBox="1"/>
            <p:nvPr/>
          </p:nvSpPr>
          <p:spPr>
            <a:xfrm>
              <a:off x="5364088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343" name="Gruppieren 342"/>
          <p:cNvGrpSpPr/>
          <p:nvPr/>
        </p:nvGrpSpPr>
        <p:grpSpPr>
          <a:xfrm>
            <a:off x="5364088" y="1628800"/>
            <a:ext cx="432048" cy="360040"/>
            <a:chOff x="5364088" y="1628800"/>
            <a:chExt cx="432048" cy="360040"/>
          </a:xfrm>
        </p:grpSpPr>
        <p:sp>
          <p:nvSpPr>
            <p:cNvPr id="332" name="Textfeld 331"/>
            <p:cNvSpPr txBox="1"/>
            <p:nvPr/>
          </p:nvSpPr>
          <p:spPr>
            <a:xfrm>
              <a:off x="5364088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</a:t>
              </a:r>
            </a:p>
          </p:txBody>
        </p:sp>
        <p:sp>
          <p:nvSpPr>
            <p:cNvPr id="342" name="Textfeld 341"/>
            <p:cNvSpPr txBox="1"/>
            <p:nvPr/>
          </p:nvSpPr>
          <p:spPr>
            <a:xfrm>
              <a:off x="5364088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391" name="Gruppieren 390"/>
          <p:cNvGrpSpPr/>
          <p:nvPr/>
        </p:nvGrpSpPr>
        <p:grpSpPr>
          <a:xfrm>
            <a:off x="3275856" y="4653136"/>
            <a:ext cx="432048" cy="360040"/>
            <a:chOff x="3275856" y="4653136"/>
            <a:chExt cx="432048" cy="360040"/>
          </a:xfrm>
        </p:grpSpPr>
        <p:sp>
          <p:nvSpPr>
            <p:cNvPr id="134" name="Textfeld 133"/>
            <p:cNvSpPr txBox="1"/>
            <p:nvPr/>
          </p:nvSpPr>
          <p:spPr>
            <a:xfrm>
              <a:off x="3275856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72</a:t>
              </a:r>
            </a:p>
          </p:txBody>
        </p:sp>
        <p:sp>
          <p:nvSpPr>
            <p:cNvPr id="368" name="Textfeld 367"/>
            <p:cNvSpPr txBox="1"/>
            <p:nvPr/>
          </p:nvSpPr>
          <p:spPr>
            <a:xfrm>
              <a:off x="3275856" y="486916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389" name="Gruppieren 388"/>
          <p:cNvGrpSpPr/>
          <p:nvPr/>
        </p:nvGrpSpPr>
        <p:grpSpPr>
          <a:xfrm>
            <a:off x="3275856" y="4149080"/>
            <a:ext cx="432048" cy="360040"/>
            <a:chOff x="3275856" y="4149080"/>
            <a:chExt cx="432048" cy="360040"/>
          </a:xfrm>
        </p:grpSpPr>
        <p:sp>
          <p:nvSpPr>
            <p:cNvPr id="130" name="Textfeld 129"/>
            <p:cNvSpPr txBox="1"/>
            <p:nvPr/>
          </p:nvSpPr>
          <p:spPr>
            <a:xfrm>
              <a:off x="3275856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38</a:t>
              </a:r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3275856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384" name="Gruppieren 383"/>
          <p:cNvGrpSpPr/>
          <p:nvPr/>
        </p:nvGrpSpPr>
        <p:grpSpPr>
          <a:xfrm>
            <a:off x="4283968" y="3140968"/>
            <a:ext cx="432048" cy="360040"/>
            <a:chOff x="4283968" y="3140968"/>
            <a:chExt cx="432048" cy="360040"/>
          </a:xfrm>
        </p:grpSpPr>
        <p:sp>
          <p:nvSpPr>
            <p:cNvPr id="120" name="Textfeld 119"/>
            <p:cNvSpPr txBox="1"/>
            <p:nvPr/>
          </p:nvSpPr>
          <p:spPr>
            <a:xfrm>
              <a:off x="4283968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47</a:t>
              </a:r>
            </a:p>
          </p:txBody>
        </p:sp>
        <p:sp>
          <p:nvSpPr>
            <p:cNvPr id="370" name="Textfeld 369"/>
            <p:cNvSpPr txBox="1"/>
            <p:nvPr/>
          </p:nvSpPr>
          <p:spPr>
            <a:xfrm>
              <a:off x="4283968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86" name="Gruppieren 385"/>
          <p:cNvGrpSpPr/>
          <p:nvPr/>
        </p:nvGrpSpPr>
        <p:grpSpPr>
          <a:xfrm>
            <a:off x="3275856" y="3140968"/>
            <a:ext cx="432048" cy="360040"/>
            <a:chOff x="3275856" y="3140968"/>
            <a:chExt cx="432048" cy="360040"/>
          </a:xfrm>
        </p:grpSpPr>
        <p:sp>
          <p:nvSpPr>
            <p:cNvPr id="122" name="Textfeld 121"/>
            <p:cNvSpPr txBox="1"/>
            <p:nvPr/>
          </p:nvSpPr>
          <p:spPr>
            <a:xfrm>
              <a:off x="3275856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48</a:t>
              </a:r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3275856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82" name="Gruppieren 381"/>
          <p:cNvGrpSpPr/>
          <p:nvPr/>
        </p:nvGrpSpPr>
        <p:grpSpPr>
          <a:xfrm>
            <a:off x="3779912" y="2636912"/>
            <a:ext cx="432048" cy="360040"/>
            <a:chOff x="3779912" y="2636912"/>
            <a:chExt cx="432048" cy="360040"/>
          </a:xfrm>
        </p:grpSpPr>
        <p:sp>
          <p:nvSpPr>
            <p:cNvPr id="117" name="Textfeld 116"/>
            <p:cNvSpPr txBox="1">
              <a:spLocks/>
            </p:cNvSpPr>
            <p:nvPr/>
          </p:nvSpPr>
          <p:spPr>
            <a:xfrm>
              <a:off x="377991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109</a:t>
              </a:r>
            </a:p>
          </p:txBody>
        </p:sp>
        <p:sp>
          <p:nvSpPr>
            <p:cNvPr id="372" name="Textfeld 371"/>
            <p:cNvSpPr txBox="1"/>
            <p:nvPr/>
          </p:nvSpPr>
          <p:spPr>
            <a:xfrm>
              <a:off x="377991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9</a:t>
              </a:r>
            </a:p>
          </p:txBody>
        </p:sp>
      </p:grpSp>
      <p:grpSp>
        <p:nvGrpSpPr>
          <p:cNvPr id="381" name="Gruppieren 380"/>
          <p:cNvGrpSpPr/>
          <p:nvPr/>
        </p:nvGrpSpPr>
        <p:grpSpPr>
          <a:xfrm>
            <a:off x="4788024" y="2132856"/>
            <a:ext cx="432048" cy="360040"/>
            <a:chOff x="4788024" y="2132856"/>
            <a:chExt cx="432048" cy="360040"/>
          </a:xfrm>
        </p:grpSpPr>
        <p:sp>
          <p:nvSpPr>
            <p:cNvPr id="115" name="Textfeld 114"/>
            <p:cNvSpPr txBox="1"/>
            <p:nvPr/>
          </p:nvSpPr>
          <p:spPr>
            <a:xfrm>
              <a:off x="4788024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32</a:t>
              </a:r>
            </a:p>
          </p:txBody>
        </p:sp>
        <p:sp>
          <p:nvSpPr>
            <p:cNvPr id="373" name="Textfeld 372"/>
            <p:cNvSpPr txBox="1"/>
            <p:nvPr/>
          </p:nvSpPr>
          <p:spPr>
            <a:xfrm>
              <a:off x="4788024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390" name="Gruppieren 389"/>
          <p:cNvGrpSpPr/>
          <p:nvPr/>
        </p:nvGrpSpPr>
        <p:grpSpPr>
          <a:xfrm>
            <a:off x="4788024" y="4149080"/>
            <a:ext cx="432048" cy="360040"/>
            <a:chOff x="4788024" y="4149080"/>
            <a:chExt cx="432048" cy="360040"/>
          </a:xfrm>
        </p:grpSpPr>
        <p:sp>
          <p:nvSpPr>
            <p:cNvPr id="131" name="Textfeld 130"/>
            <p:cNvSpPr txBox="1"/>
            <p:nvPr/>
          </p:nvSpPr>
          <p:spPr>
            <a:xfrm>
              <a:off x="4788024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107</a:t>
              </a:r>
            </a:p>
          </p:txBody>
        </p:sp>
        <p:sp>
          <p:nvSpPr>
            <p:cNvPr id="374" name="Textfeld 373"/>
            <p:cNvSpPr txBox="1"/>
            <p:nvPr/>
          </p:nvSpPr>
          <p:spPr>
            <a:xfrm>
              <a:off x="4788024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9</a:t>
              </a:r>
            </a:p>
          </p:txBody>
        </p:sp>
      </p:grpSp>
      <p:grpSp>
        <p:nvGrpSpPr>
          <p:cNvPr id="388" name="Gruppieren 387"/>
          <p:cNvGrpSpPr/>
          <p:nvPr/>
        </p:nvGrpSpPr>
        <p:grpSpPr>
          <a:xfrm>
            <a:off x="4283968" y="3645024"/>
            <a:ext cx="432048" cy="360040"/>
            <a:chOff x="4283968" y="3645024"/>
            <a:chExt cx="432048" cy="360040"/>
          </a:xfrm>
        </p:grpSpPr>
        <p:sp>
          <p:nvSpPr>
            <p:cNvPr id="124" name="Textfeld 123"/>
            <p:cNvSpPr txBox="1"/>
            <p:nvPr/>
          </p:nvSpPr>
          <p:spPr>
            <a:xfrm>
              <a:off x="4283968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27</a:t>
              </a:r>
            </a:p>
          </p:txBody>
        </p:sp>
        <p:sp>
          <p:nvSpPr>
            <p:cNvPr id="375" name="Textfeld 374"/>
            <p:cNvSpPr txBox="1"/>
            <p:nvPr/>
          </p:nvSpPr>
          <p:spPr>
            <a:xfrm>
              <a:off x="4283968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9</a:t>
              </a:r>
            </a:p>
          </p:txBody>
        </p:sp>
      </p:grpSp>
      <p:grpSp>
        <p:nvGrpSpPr>
          <p:cNvPr id="387" name="Gruppieren 386"/>
          <p:cNvGrpSpPr/>
          <p:nvPr/>
        </p:nvGrpSpPr>
        <p:grpSpPr>
          <a:xfrm>
            <a:off x="3275856" y="3645024"/>
            <a:ext cx="432048" cy="360040"/>
            <a:chOff x="3275856" y="3645024"/>
            <a:chExt cx="432048" cy="360040"/>
          </a:xfrm>
        </p:grpSpPr>
        <p:sp>
          <p:nvSpPr>
            <p:cNvPr id="126" name="Textfeld 125"/>
            <p:cNvSpPr txBox="1"/>
            <p:nvPr/>
          </p:nvSpPr>
          <p:spPr>
            <a:xfrm>
              <a:off x="3275856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87</a:t>
              </a:r>
            </a:p>
          </p:txBody>
        </p:sp>
        <p:sp>
          <p:nvSpPr>
            <p:cNvPr id="376" name="Textfeld 375"/>
            <p:cNvSpPr txBox="1"/>
            <p:nvPr/>
          </p:nvSpPr>
          <p:spPr>
            <a:xfrm>
              <a:off x="3275856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385" name="Gruppieren 384"/>
          <p:cNvGrpSpPr/>
          <p:nvPr/>
        </p:nvGrpSpPr>
        <p:grpSpPr>
          <a:xfrm>
            <a:off x="3779912" y="3140968"/>
            <a:ext cx="432048" cy="360040"/>
            <a:chOff x="3779912" y="3140968"/>
            <a:chExt cx="432048" cy="360040"/>
          </a:xfrm>
        </p:grpSpPr>
        <p:sp>
          <p:nvSpPr>
            <p:cNvPr id="121" name="Textfeld 120"/>
            <p:cNvSpPr txBox="1">
              <a:spLocks/>
            </p:cNvSpPr>
            <p:nvPr/>
          </p:nvSpPr>
          <p:spPr>
            <a:xfrm>
              <a:off x="3779912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117</a:t>
              </a:r>
            </a:p>
          </p:txBody>
        </p:sp>
        <p:sp>
          <p:nvSpPr>
            <p:cNvPr id="377" name="Textfeld 376"/>
            <p:cNvSpPr txBox="1"/>
            <p:nvPr/>
          </p:nvSpPr>
          <p:spPr>
            <a:xfrm>
              <a:off x="3779912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1, 9</a:t>
              </a:r>
            </a:p>
          </p:txBody>
        </p:sp>
      </p:grpSp>
      <p:grpSp>
        <p:nvGrpSpPr>
          <p:cNvPr id="383" name="Gruppieren 382"/>
          <p:cNvGrpSpPr/>
          <p:nvPr/>
        </p:nvGrpSpPr>
        <p:grpSpPr>
          <a:xfrm>
            <a:off x="4788024" y="2636912"/>
            <a:ext cx="432048" cy="360040"/>
            <a:chOff x="4788024" y="2636912"/>
            <a:chExt cx="432048" cy="360040"/>
          </a:xfrm>
        </p:grpSpPr>
        <p:sp>
          <p:nvSpPr>
            <p:cNvPr id="119" name="Textfeld 118"/>
            <p:cNvSpPr txBox="1"/>
            <p:nvPr/>
          </p:nvSpPr>
          <p:spPr>
            <a:xfrm>
              <a:off x="4788024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</a:t>
              </a:r>
            </a:p>
          </p:txBody>
        </p:sp>
        <p:sp>
          <p:nvSpPr>
            <p:cNvPr id="378" name="Textfeld 377"/>
            <p:cNvSpPr txBox="1"/>
            <p:nvPr/>
          </p:nvSpPr>
          <p:spPr>
            <a:xfrm>
              <a:off x="4788024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380" name="Gruppieren 379"/>
          <p:cNvGrpSpPr/>
          <p:nvPr/>
        </p:nvGrpSpPr>
        <p:grpSpPr>
          <a:xfrm>
            <a:off x="3275856" y="2132856"/>
            <a:ext cx="432048" cy="360040"/>
            <a:chOff x="3275856" y="2132856"/>
            <a:chExt cx="432048" cy="360040"/>
          </a:xfrm>
        </p:grpSpPr>
        <p:sp>
          <p:nvSpPr>
            <p:cNvPr id="114" name="Textfeld 113"/>
            <p:cNvSpPr txBox="1"/>
            <p:nvPr/>
          </p:nvSpPr>
          <p:spPr>
            <a:xfrm>
              <a:off x="3275856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63</a:t>
              </a:r>
            </a:p>
          </p:txBody>
        </p:sp>
        <p:sp>
          <p:nvSpPr>
            <p:cNvPr id="379" name="Textfeld 378"/>
            <p:cNvSpPr txBox="1"/>
            <p:nvPr/>
          </p:nvSpPr>
          <p:spPr>
            <a:xfrm>
              <a:off x="3275856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501" name="Gruppieren 500"/>
          <p:cNvGrpSpPr/>
          <p:nvPr/>
        </p:nvGrpSpPr>
        <p:grpSpPr>
          <a:xfrm>
            <a:off x="1187624" y="3140968"/>
            <a:ext cx="432048" cy="360040"/>
            <a:chOff x="1187624" y="3140968"/>
            <a:chExt cx="432048" cy="360040"/>
          </a:xfrm>
        </p:grpSpPr>
        <p:sp>
          <p:nvSpPr>
            <p:cNvPr id="98" name="Textfeld 97"/>
            <p:cNvSpPr txBox="1"/>
            <p:nvPr/>
          </p:nvSpPr>
          <p:spPr>
            <a:xfrm>
              <a:off x="1187624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74</a:t>
              </a:r>
            </a:p>
          </p:txBody>
        </p:sp>
        <p:sp>
          <p:nvSpPr>
            <p:cNvPr id="488" name="Textfeld 487"/>
            <p:cNvSpPr txBox="1"/>
            <p:nvPr/>
          </p:nvSpPr>
          <p:spPr>
            <a:xfrm>
              <a:off x="1187624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500" name="Gruppieren 499"/>
          <p:cNvGrpSpPr/>
          <p:nvPr/>
        </p:nvGrpSpPr>
        <p:grpSpPr>
          <a:xfrm>
            <a:off x="1187624" y="2636912"/>
            <a:ext cx="432048" cy="360040"/>
            <a:chOff x="1187624" y="2636912"/>
            <a:chExt cx="432048" cy="360040"/>
          </a:xfrm>
        </p:grpSpPr>
        <p:sp>
          <p:nvSpPr>
            <p:cNvPr id="94" name="Textfeld 93"/>
            <p:cNvSpPr txBox="1"/>
            <p:nvPr/>
          </p:nvSpPr>
          <p:spPr>
            <a:xfrm>
              <a:off x="1187624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89</a:t>
              </a:r>
            </a:p>
          </p:txBody>
        </p:sp>
        <p:sp>
          <p:nvSpPr>
            <p:cNvPr id="490" name="Textfeld 489"/>
            <p:cNvSpPr txBox="1"/>
            <p:nvPr/>
          </p:nvSpPr>
          <p:spPr>
            <a:xfrm>
              <a:off x="1187624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9</a:t>
              </a:r>
            </a:p>
          </p:txBody>
        </p:sp>
      </p:grpSp>
      <p:grpSp>
        <p:nvGrpSpPr>
          <p:cNvPr id="502" name="Gruppieren 501"/>
          <p:cNvGrpSpPr/>
          <p:nvPr/>
        </p:nvGrpSpPr>
        <p:grpSpPr>
          <a:xfrm>
            <a:off x="1691680" y="4149080"/>
            <a:ext cx="432048" cy="360040"/>
            <a:chOff x="1691680" y="4149080"/>
            <a:chExt cx="432048" cy="360040"/>
          </a:xfrm>
        </p:grpSpPr>
        <p:sp>
          <p:nvSpPr>
            <p:cNvPr id="105" name="Textfeld 104"/>
            <p:cNvSpPr txBox="1">
              <a:spLocks/>
            </p:cNvSpPr>
            <p:nvPr/>
          </p:nvSpPr>
          <p:spPr>
            <a:xfrm>
              <a:off x="1691680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80</a:t>
              </a:r>
            </a:p>
          </p:txBody>
        </p:sp>
        <p:sp>
          <p:nvSpPr>
            <p:cNvPr id="491" name="Textfeld 490"/>
            <p:cNvSpPr txBox="1"/>
            <p:nvPr/>
          </p:nvSpPr>
          <p:spPr>
            <a:xfrm>
              <a:off x="1691680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499" name="Gruppieren 498"/>
          <p:cNvGrpSpPr/>
          <p:nvPr/>
        </p:nvGrpSpPr>
        <p:grpSpPr>
          <a:xfrm>
            <a:off x="2699792" y="2132856"/>
            <a:ext cx="432048" cy="360040"/>
            <a:chOff x="2699792" y="2132856"/>
            <a:chExt cx="432048" cy="360040"/>
          </a:xfrm>
        </p:grpSpPr>
        <p:sp>
          <p:nvSpPr>
            <p:cNvPr id="327" name="Textfeld 326"/>
            <p:cNvSpPr txBox="1"/>
            <p:nvPr/>
          </p:nvSpPr>
          <p:spPr>
            <a:xfrm>
              <a:off x="2699792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55</a:t>
              </a:r>
            </a:p>
          </p:txBody>
        </p:sp>
        <p:sp>
          <p:nvSpPr>
            <p:cNvPr id="494" name="Textfeld 493"/>
            <p:cNvSpPr txBox="1"/>
            <p:nvPr/>
          </p:nvSpPr>
          <p:spPr>
            <a:xfrm>
              <a:off x="2699792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9</a:t>
              </a:r>
            </a:p>
          </p:txBody>
        </p:sp>
      </p:grpSp>
      <p:grpSp>
        <p:nvGrpSpPr>
          <p:cNvPr id="498" name="Gruppieren 497"/>
          <p:cNvGrpSpPr/>
          <p:nvPr/>
        </p:nvGrpSpPr>
        <p:grpSpPr>
          <a:xfrm>
            <a:off x="2195736" y="1628800"/>
            <a:ext cx="432048" cy="360040"/>
            <a:chOff x="2195736" y="1628800"/>
            <a:chExt cx="432048" cy="360040"/>
          </a:xfrm>
        </p:grpSpPr>
        <p:sp>
          <p:nvSpPr>
            <p:cNvPr id="84" name="Textfeld 83"/>
            <p:cNvSpPr txBox="1"/>
            <p:nvPr/>
          </p:nvSpPr>
          <p:spPr>
            <a:xfrm>
              <a:off x="2195736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34</a:t>
              </a:r>
            </a:p>
          </p:txBody>
        </p:sp>
        <p:sp>
          <p:nvSpPr>
            <p:cNvPr id="495" name="Textfeld 494"/>
            <p:cNvSpPr txBox="1"/>
            <p:nvPr/>
          </p:nvSpPr>
          <p:spPr>
            <a:xfrm>
              <a:off x="2195736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9</a:t>
              </a:r>
            </a:p>
          </p:txBody>
        </p:sp>
      </p:grpSp>
      <p:grpSp>
        <p:nvGrpSpPr>
          <p:cNvPr id="497" name="Gruppieren 496"/>
          <p:cNvGrpSpPr/>
          <p:nvPr/>
        </p:nvGrpSpPr>
        <p:grpSpPr>
          <a:xfrm>
            <a:off x="1187624" y="2132856"/>
            <a:ext cx="432048" cy="360040"/>
            <a:chOff x="1187624" y="2132856"/>
            <a:chExt cx="432048" cy="360040"/>
          </a:xfrm>
        </p:grpSpPr>
        <p:sp>
          <p:nvSpPr>
            <p:cNvPr id="90" name="Textfeld 89"/>
            <p:cNvSpPr txBox="1"/>
            <p:nvPr/>
          </p:nvSpPr>
          <p:spPr>
            <a:xfrm>
              <a:off x="1187624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84</a:t>
              </a:r>
            </a:p>
          </p:txBody>
        </p:sp>
        <p:sp>
          <p:nvSpPr>
            <p:cNvPr id="496" name="Textfeld 495"/>
            <p:cNvSpPr txBox="1"/>
            <p:nvPr/>
          </p:nvSpPr>
          <p:spPr>
            <a:xfrm>
              <a:off x="1187624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9</a:t>
              </a:r>
            </a:p>
          </p:txBody>
        </p:sp>
      </p:grpSp>
      <p:cxnSp>
        <p:nvCxnSpPr>
          <p:cNvPr id="579" name="Gerade Verbindung mit Pfeil 578"/>
          <p:cNvCxnSpPr>
            <a:stCxn id="2" idx="2"/>
            <a:endCxn id="3" idx="0"/>
          </p:cNvCxnSpPr>
          <p:nvPr/>
        </p:nvCxnSpPr>
        <p:spPr>
          <a:xfrm rot="10800000" flipV="1">
            <a:off x="413792" y="224644"/>
            <a:ext cx="3204102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Gerade Verbindung mit Pfeil 581"/>
          <p:cNvCxnSpPr>
            <a:stCxn id="2" idx="2"/>
            <a:endCxn id="4" idx="0"/>
          </p:cNvCxnSpPr>
          <p:nvPr/>
        </p:nvCxnSpPr>
        <p:spPr>
          <a:xfrm rot="10800000" flipV="1">
            <a:off x="1277888" y="224644"/>
            <a:ext cx="234000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Gerade Verbindung mit Pfeil 582"/>
          <p:cNvCxnSpPr>
            <a:stCxn id="2" idx="3"/>
            <a:endCxn id="5" idx="0"/>
          </p:cNvCxnSpPr>
          <p:nvPr/>
        </p:nvCxnSpPr>
        <p:spPr>
          <a:xfrm rot="5400000">
            <a:off x="2795026" y="-265608"/>
            <a:ext cx="484775" cy="17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Gerade Verbindung mit Pfeil 583"/>
          <p:cNvCxnSpPr>
            <a:stCxn id="2" idx="4"/>
            <a:endCxn id="6" idx="0"/>
          </p:cNvCxnSpPr>
          <p:nvPr/>
        </p:nvCxnSpPr>
        <p:spPr>
          <a:xfrm rot="5400000">
            <a:off x="4202832" y="467544"/>
            <a:ext cx="432048" cy="30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Gerade Verbindung mit Pfeil 592"/>
          <p:cNvCxnSpPr>
            <a:stCxn id="2" idx="5"/>
            <a:endCxn id="7" idx="0"/>
          </p:cNvCxnSpPr>
          <p:nvPr/>
        </p:nvCxnSpPr>
        <p:spPr>
          <a:xfrm rot="16200000" flipH="1">
            <a:off x="5090114" y="508477"/>
            <a:ext cx="340759" cy="27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Gerade Verbindung mit Pfeil 593"/>
          <p:cNvCxnSpPr>
            <a:stCxn id="2" idx="5"/>
            <a:endCxn id="8" idx="0"/>
          </p:cNvCxnSpPr>
          <p:nvPr/>
        </p:nvCxnSpPr>
        <p:spPr>
          <a:xfrm rot="16200000" flipH="1">
            <a:off x="5468156" y="130435"/>
            <a:ext cx="484775" cy="927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>
            <a:stCxn id="2" idx="6"/>
            <a:endCxn id="10" idx="0"/>
          </p:cNvCxnSpPr>
          <p:nvPr/>
        </p:nvCxnSpPr>
        <p:spPr>
          <a:xfrm>
            <a:off x="5526106" y="224644"/>
            <a:ext cx="237651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 Verbindung mit Pfeil 602"/>
          <p:cNvCxnSpPr>
            <a:stCxn id="2" idx="6"/>
            <a:endCxn id="11" idx="0"/>
          </p:cNvCxnSpPr>
          <p:nvPr/>
        </p:nvCxnSpPr>
        <p:spPr>
          <a:xfrm>
            <a:off x="5526106" y="224644"/>
            <a:ext cx="3204102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4" name="Gerade Verbindung mit Pfeil 603"/>
          <p:cNvCxnSpPr>
            <a:stCxn id="2" idx="5"/>
            <a:endCxn id="9" idx="0"/>
          </p:cNvCxnSpPr>
          <p:nvPr/>
        </p:nvCxnSpPr>
        <p:spPr>
          <a:xfrm rot="16200000" flipH="1">
            <a:off x="5900204" y="-301613"/>
            <a:ext cx="484775" cy="1791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323528" y="1298845"/>
          <a:ext cx="7187956" cy="234617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1263"/>
                <a:gridCol w="386894"/>
                <a:gridCol w="723311"/>
                <a:gridCol w="723311"/>
                <a:gridCol w="723311"/>
                <a:gridCol w="723311"/>
                <a:gridCol w="723311"/>
                <a:gridCol w="723311"/>
                <a:gridCol w="723311"/>
                <a:gridCol w="723311"/>
                <a:gridCol w="723311"/>
              </a:tblGrid>
              <a:tr h="213289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2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4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6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7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8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9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2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-0,008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4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0,073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-0,354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5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-0,074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0,146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-0,248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0,399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6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-0,117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0,5410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7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-0,059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-0,267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-0,181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8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-0,019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0,098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0,378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0,168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0,182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-0,036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1" u="none" strike="noStrike" dirty="0"/>
                        <a:t>9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0,016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-0,249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0,185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-0,302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-0,155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-0,155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3289"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0,022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0,052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-0,106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0,083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0,019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0,063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-0,023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0,023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-0,079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27" marR="6927" marT="6927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23528" y="76470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Conscientiousness</a:t>
            </a:r>
            <a:r>
              <a:rPr lang="de-DE" sz="1200" dirty="0" smtClean="0"/>
              <a:t>: </a:t>
            </a:r>
          </a:p>
          <a:p>
            <a:r>
              <a:rPr lang="de-DE" sz="1200" dirty="0" err="1" smtClean="0"/>
              <a:t>Geomin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Correlations</a:t>
            </a:r>
            <a:endParaRPr lang="de-DE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erade Verbindung mit Pfeil 366"/>
          <p:cNvCxnSpPr>
            <a:stCxn id="2" idx="6"/>
            <a:endCxn id="11" idx="0"/>
          </p:cNvCxnSpPr>
          <p:nvPr/>
        </p:nvCxnSpPr>
        <p:spPr>
          <a:xfrm>
            <a:off x="5526106" y="224644"/>
            <a:ext cx="3312114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mit Pfeil 345"/>
          <p:cNvCxnSpPr>
            <a:stCxn id="2" idx="2"/>
            <a:endCxn id="3" idx="0"/>
          </p:cNvCxnSpPr>
          <p:nvPr/>
        </p:nvCxnSpPr>
        <p:spPr>
          <a:xfrm rot="10800000" flipV="1">
            <a:off x="845840" y="224644"/>
            <a:ext cx="2772054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Gerade Verbindung mit Pfeil 348"/>
          <p:cNvCxnSpPr>
            <a:stCxn id="2" idx="3"/>
            <a:endCxn id="4" idx="0"/>
          </p:cNvCxnSpPr>
          <p:nvPr/>
        </p:nvCxnSpPr>
        <p:spPr>
          <a:xfrm rot="5400000">
            <a:off x="2903038" y="-157596"/>
            <a:ext cx="484775" cy="1503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rade Verbindung mit Pfeil 349"/>
          <p:cNvCxnSpPr>
            <a:stCxn id="2" idx="4"/>
            <a:endCxn id="6" idx="0"/>
          </p:cNvCxnSpPr>
          <p:nvPr/>
        </p:nvCxnSpPr>
        <p:spPr>
          <a:xfrm rot="5400000">
            <a:off x="4058816" y="323528"/>
            <a:ext cx="432048" cy="59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>
            <a:stCxn id="2" idx="4"/>
            <a:endCxn id="7" idx="0"/>
          </p:cNvCxnSpPr>
          <p:nvPr/>
        </p:nvCxnSpPr>
        <p:spPr>
          <a:xfrm rot="16200000" flipH="1">
            <a:off x="4860032" y="116632"/>
            <a:ext cx="432048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Gerade Verbindung mit Pfeil 355"/>
          <p:cNvCxnSpPr>
            <a:stCxn id="2" idx="5"/>
            <a:endCxn id="8" idx="0"/>
          </p:cNvCxnSpPr>
          <p:nvPr/>
        </p:nvCxnSpPr>
        <p:spPr>
          <a:xfrm rot="16200000" flipH="1">
            <a:off x="5665924" y="-67333"/>
            <a:ext cx="484775" cy="1323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>
            <a:stCxn id="2" idx="5"/>
            <a:endCxn id="9" idx="0"/>
          </p:cNvCxnSpPr>
          <p:nvPr/>
        </p:nvCxnSpPr>
        <p:spPr>
          <a:xfrm rot="16200000" flipH="1">
            <a:off x="6097972" y="-499381"/>
            <a:ext cx="484775" cy="218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357"/>
          <p:cNvCxnSpPr>
            <a:stCxn id="2" idx="6"/>
            <a:endCxn id="10" idx="0"/>
          </p:cNvCxnSpPr>
          <p:nvPr/>
        </p:nvCxnSpPr>
        <p:spPr>
          <a:xfrm>
            <a:off x="5526106" y="224644"/>
            <a:ext cx="2664042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Gerade Verbindung mit Pfeil 563"/>
          <p:cNvCxnSpPr>
            <a:stCxn id="3" idx="4"/>
            <a:endCxn id="145" idx="0"/>
          </p:cNvCxnSpPr>
          <p:nvPr/>
        </p:nvCxnSpPr>
        <p:spPr>
          <a:xfrm rot="5400000">
            <a:off x="476672" y="1763688"/>
            <a:ext cx="72008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 Verbindung mit Pfeil 566"/>
          <p:cNvCxnSpPr>
            <a:stCxn id="3" idx="4"/>
            <a:endCxn id="146" idx="0"/>
          </p:cNvCxnSpPr>
          <p:nvPr/>
        </p:nvCxnSpPr>
        <p:spPr>
          <a:xfrm rot="5400000">
            <a:off x="224644" y="2015716"/>
            <a:ext cx="122413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Gerade Verbindung mit Pfeil 569"/>
          <p:cNvCxnSpPr>
            <a:stCxn id="3" idx="4"/>
            <a:endCxn id="147" idx="0"/>
          </p:cNvCxnSpPr>
          <p:nvPr/>
        </p:nvCxnSpPr>
        <p:spPr>
          <a:xfrm rot="5400000">
            <a:off x="-27384" y="2267744"/>
            <a:ext cx="172819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rade Verbindung mit Pfeil 572"/>
          <p:cNvCxnSpPr>
            <a:stCxn id="3" idx="4"/>
            <a:endCxn id="148" idx="0"/>
          </p:cNvCxnSpPr>
          <p:nvPr/>
        </p:nvCxnSpPr>
        <p:spPr>
          <a:xfrm rot="5400000">
            <a:off x="-279412" y="2519772"/>
            <a:ext cx="2232248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 Verbindung mit Pfeil 299"/>
          <p:cNvCxnSpPr>
            <a:stCxn id="3" idx="4"/>
            <a:endCxn id="149" idx="0"/>
          </p:cNvCxnSpPr>
          <p:nvPr/>
        </p:nvCxnSpPr>
        <p:spPr>
          <a:xfrm rot="5400000">
            <a:off x="-531440" y="2771800"/>
            <a:ext cx="273630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/>
          <p:cNvCxnSpPr>
            <a:stCxn id="3" idx="4"/>
            <a:endCxn id="156" idx="0"/>
          </p:cNvCxnSpPr>
          <p:nvPr/>
        </p:nvCxnSpPr>
        <p:spPr>
          <a:xfrm rot="5400000">
            <a:off x="-783468" y="3023828"/>
            <a:ext cx="324036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mit Pfeil 557"/>
          <p:cNvCxnSpPr>
            <a:stCxn id="3" idx="4"/>
            <a:endCxn id="150" idx="0"/>
          </p:cNvCxnSpPr>
          <p:nvPr/>
        </p:nvCxnSpPr>
        <p:spPr>
          <a:xfrm rot="5400000">
            <a:off x="476672" y="1259632"/>
            <a:ext cx="21602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mit Pfeil 561"/>
          <p:cNvCxnSpPr>
            <a:stCxn id="3" idx="4"/>
            <a:endCxn id="138" idx="0"/>
          </p:cNvCxnSpPr>
          <p:nvPr/>
        </p:nvCxnSpPr>
        <p:spPr>
          <a:xfrm rot="16200000" flipH="1">
            <a:off x="980728" y="1277888"/>
            <a:ext cx="21602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 Verbindung mit Pfeil 562"/>
          <p:cNvCxnSpPr>
            <a:stCxn id="3" idx="4"/>
            <a:endCxn id="151" idx="0"/>
          </p:cNvCxnSpPr>
          <p:nvPr/>
        </p:nvCxnSpPr>
        <p:spPr>
          <a:xfrm rot="5400000">
            <a:off x="224644" y="1511660"/>
            <a:ext cx="72008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Gerade Verbindung mit Pfeil 564"/>
          <p:cNvCxnSpPr>
            <a:stCxn id="3" idx="4"/>
            <a:endCxn id="139" idx="0"/>
          </p:cNvCxnSpPr>
          <p:nvPr/>
        </p:nvCxnSpPr>
        <p:spPr>
          <a:xfrm rot="16200000" flipH="1">
            <a:off x="728700" y="1529916"/>
            <a:ext cx="72008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 Verbindung mit Pfeil 565"/>
          <p:cNvCxnSpPr>
            <a:stCxn id="3" idx="4"/>
            <a:endCxn id="152" idx="0"/>
          </p:cNvCxnSpPr>
          <p:nvPr/>
        </p:nvCxnSpPr>
        <p:spPr>
          <a:xfrm rot="5400000">
            <a:off x="-27384" y="1763688"/>
            <a:ext cx="122413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Gerade Verbindung mit Pfeil 567"/>
          <p:cNvCxnSpPr>
            <a:stCxn id="3" idx="4"/>
            <a:endCxn id="140" idx="0"/>
          </p:cNvCxnSpPr>
          <p:nvPr/>
        </p:nvCxnSpPr>
        <p:spPr>
          <a:xfrm rot="16200000" flipH="1">
            <a:off x="476672" y="1781944"/>
            <a:ext cx="122413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>
            <a:stCxn id="3" idx="4"/>
            <a:endCxn id="153" idx="0"/>
          </p:cNvCxnSpPr>
          <p:nvPr/>
        </p:nvCxnSpPr>
        <p:spPr>
          <a:xfrm rot="5400000">
            <a:off x="-279412" y="2015716"/>
            <a:ext cx="1728192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Gerade Verbindung mit Pfeil 570"/>
          <p:cNvCxnSpPr>
            <a:stCxn id="3" idx="4"/>
            <a:endCxn id="141" idx="0"/>
          </p:cNvCxnSpPr>
          <p:nvPr/>
        </p:nvCxnSpPr>
        <p:spPr>
          <a:xfrm rot="16200000" flipH="1">
            <a:off x="224644" y="2033972"/>
            <a:ext cx="1728192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Gerade Verbindung mit Pfeil 571"/>
          <p:cNvCxnSpPr>
            <a:stCxn id="3" idx="4"/>
            <a:endCxn id="154" idx="0"/>
          </p:cNvCxnSpPr>
          <p:nvPr/>
        </p:nvCxnSpPr>
        <p:spPr>
          <a:xfrm rot="5400000">
            <a:off x="-531440" y="2267744"/>
            <a:ext cx="2232248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 Verbindung mit Pfeil 573"/>
          <p:cNvCxnSpPr>
            <a:stCxn id="3" idx="4"/>
            <a:endCxn id="142" idx="0"/>
          </p:cNvCxnSpPr>
          <p:nvPr/>
        </p:nvCxnSpPr>
        <p:spPr>
          <a:xfrm rot="16200000" flipH="1">
            <a:off x="-27384" y="2286000"/>
            <a:ext cx="2232248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/>
          <p:cNvCxnSpPr>
            <a:stCxn id="3" idx="4"/>
            <a:endCxn id="155" idx="0"/>
          </p:cNvCxnSpPr>
          <p:nvPr/>
        </p:nvCxnSpPr>
        <p:spPr>
          <a:xfrm rot="5400000">
            <a:off x="-783468" y="2519772"/>
            <a:ext cx="273630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mit Pfeil 300"/>
          <p:cNvCxnSpPr>
            <a:stCxn id="3" idx="4"/>
            <a:endCxn id="143" idx="0"/>
          </p:cNvCxnSpPr>
          <p:nvPr/>
        </p:nvCxnSpPr>
        <p:spPr>
          <a:xfrm rot="16200000" flipH="1">
            <a:off x="-279412" y="2538028"/>
            <a:ext cx="273630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mit Pfeil 301"/>
          <p:cNvCxnSpPr>
            <a:stCxn id="3" idx="4"/>
            <a:endCxn id="161" idx="0"/>
          </p:cNvCxnSpPr>
          <p:nvPr/>
        </p:nvCxnSpPr>
        <p:spPr>
          <a:xfrm rot="5400000">
            <a:off x="-1035496" y="2771800"/>
            <a:ext cx="324036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 Verbindung mit Pfeil 303"/>
          <p:cNvCxnSpPr>
            <a:stCxn id="3" idx="4"/>
            <a:endCxn id="157" idx="0"/>
          </p:cNvCxnSpPr>
          <p:nvPr/>
        </p:nvCxnSpPr>
        <p:spPr>
          <a:xfrm rot="16200000" flipH="1">
            <a:off x="-531440" y="2790056"/>
            <a:ext cx="324036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mit Pfeil 304"/>
          <p:cNvCxnSpPr>
            <a:stCxn id="3" idx="4"/>
            <a:endCxn id="158" idx="0"/>
          </p:cNvCxnSpPr>
          <p:nvPr/>
        </p:nvCxnSpPr>
        <p:spPr>
          <a:xfrm rot="5400000">
            <a:off x="-1287524" y="3023828"/>
            <a:ext cx="374441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mit Pfeil 305"/>
          <p:cNvCxnSpPr>
            <a:stCxn id="3" idx="4"/>
            <a:endCxn id="159" idx="0"/>
          </p:cNvCxnSpPr>
          <p:nvPr/>
        </p:nvCxnSpPr>
        <p:spPr>
          <a:xfrm rot="5400000">
            <a:off x="-1035496" y="3275856"/>
            <a:ext cx="374441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mit Pfeil 306"/>
          <p:cNvCxnSpPr>
            <a:stCxn id="3" idx="4"/>
            <a:endCxn id="160" idx="0"/>
          </p:cNvCxnSpPr>
          <p:nvPr/>
        </p:nvCxnSpPr>
        <p:spPr>
          <a:xfrm rot="16200000" flipH="1">
            <a:off x="-783468" y="3042084"/>
            <a:ext cx="374441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Gerade Verbindung mit Pfeil 478"/>
          <p:cNvCxnSpPr>
            <a:stCxn id="4" idx="4"/>
            <a:endCxn id="120" idx="0"/>
          </p:cNvCxnSpPr>
          <p:nvPr/>
        </p:nvCxnSpPr>
        <p:spPr>
          <a:xfrm rot="16200000" flipH="1">
            <a:off x="2294620" y="1511660"/>
            <a:ext cx="21602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Gerade Verbindung mit Pfeil 481"/>
          <p:cNvCxnSpPr>
            <a:stCxn id="4" idx="4"/>
            <a:endCxn id="121" idx="0"/>
          </p:cNvCxnSpPr>
          <p:nvPr/>
        </p:nvCxnSpPr>
        <p:spPr>
          <a:xfrm rot="16200000" flipH="1">
            <a:off x="2042592" y="1763688"/>
            <a:ext cx="72008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Gerade Verbindung mit Pfeil 484"/>
          <p:cNvCxnSpPr>
            <a:stCxn id="4" idx="4"/>
            <a:endCxn id="122" idx="0"/>
          </p:cNvCxnSpPr>
          <p:nvPr/>
        </p:nvCxnSpPr>
        <p:spPr>
          <a:xfrm rot="16200000" flipH="1">
            <a:off x="1790564" y="2015716"/>
            <a:ext cx="122413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Gerade Verbindung mit Pfeil 487"/>
          <p:cNvCxnSpPr>
            <a:stCxn id="4" idx="4"/>
            <a:endCxn id="123" idx="0"/>
          </p:cNvCxnSpPr>
          <p:nvPr/>
        </p:nvCxnSpPr>
        <p:spPr>
          <a:xfrm rot="16200000" flipH="1">
            <a:off x="1538536" y="2267744"/>
            <a:ext cx="172819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Gerade Verbindung mit Pfeil 490"/>
          <p:cNvCxnSpPr>
            <a:stCxn id="4" idx="4"/>
            <a:endCxn id="124" idx="0"/>
          </p:cNvCxnSpPr>
          <p:nvPr/>
        </p:nvCxnSpPr>
        <p:spPr>
          <a:xfrm rot="16200000" flipH="1">
            <a:off x="1286508" y="2519772"/>
            <a:ext cx="2232248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Gerade Verbindung mit Pfeil 493"/>
          <p:cNvCxnSpPr>
            <a:stCxn id="4" idx="4"/>
            <a:endCxn id="125" idx="0"/>
          </p:cNvCxnSpPr>
          <p:nvPr/>
        </p:nvCxnSpPr>
        <p:spPr>
          <a:xfrm rot="16200000" flipH="1">
            <a:off x="1034480" y="2771800"/>
            <a:ext cx="273630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mit Pfeil 496"/>
          <p:cNvCxnSpPr>
            <a:stCxn id="4" idx="4"/>
            <a:endCxn id="132" idx="0"/>
          </p:cNvCxnSpPr>
          <p:nvPr/>
        </p:nvCxnSpPr>
        <p:spPr>
          <a:xfrm rot="16200000" flipH="1">
            <a:off x="782452" y="3023828"/>
            <a:ext cx="324036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Gerade Verbindung mit Pfeil 475"/>
          <p:cNvCxnSpPr>
            <a:stCxn id="4" idx="4"/>
            <a:endCxn id="126" idx="0"/>
          </p:cNvCxnSpPr>
          <p:nvPr/>
        </p:nvCxnSpPr>
        <p:spPr>
          <a:xfrm rot="5400000">
            <a:off x="2042592" y="1277888"/>
            <a:ext cx="21602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Gerade Verbindung mit Pfeil 479"/>
          <p:cNvCxnSpPr>
            <a:stCxn id="4" idx="4"/>
            <a:endCxn id="114" idx="0"/>
          </p:cNvCxnSpPr>
          <p:nvPr/>
        </p:nvCxnSpPr>
        <p:spPr>
          <a:xfrm rot="16200000" flipH="1">
            <a:off x="2546648" y="1259632"/>
            <a:ext cx="21602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Gerade Verbindung mit Pfeil 480"/>
          <p:cNvCxnSpPr>
            <a:stCxn id="4" idx="4"/>
            <a:endCxn id="127" idx="0"/>
          </p:cNvCxnSpPr>
          <p:nvPr/>
        </p:nvCxnSpPr>
        <p:spPr>
          <a:xfrm rot="5400000">
            <a:off x="1790564" y="1529916"/>
            <a:ext cx="72008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Gerade Verbindung mit Pfeil 482"/>
          <p:cNvCxnSpPr>
            <a:stCxn id="4" idx="4"/>
            <a:endCxn id="115" idx="0"/>
          </p:cNvCxnSpPr>
          <p:nvPr/>
        </p:nvCxnSpPr>
        <p:spPr>
          <a:xfrm rot="16200000" flipH="1">
            <a:off x="2294620" y="1511660"/>
            <a:ext cx="72008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Gerade Verbindung mit Pfeil 483"/>
          <p:cNvCxnSpPr>
            <a:stCxn id="4" idx="4"/>
            <a:endCxn id="128" idx="0"/>
          </p:cNvCxnSpPr>
          <p:nvPr/>
        </p:nvCxnSpPr>
        <p:spPr>
          <a:xfrm rot="5400000">
            <a:off x="1538536" y="1781944"/>
            <a:ext cx="122413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Gerade Verbindung mit Pfeil 485"/>
          <p:cNvCxnSpPr>
            <a:stCxn id="4" idx="4"/>
            <a:endCxn id="116" idx="0"/>
          </p:cNvCxnSpPr>
          <p:nvPr/>
        </p:nvCxnSpPr>
        <p:spPr>
          <a:xfrm rot="16200000" flipH="1">
            <a:off x="2042592" y="1763688"/>
            <a:ext cx="122413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mit Pfeil 486"/>
          <p:cNvCxnSpPr>
            <a:stCxn id="4" idx="4"/>
            <a:endCxn id="129" idx="0"/>
          </p:cNvCxnSpPr>
          <p:nvPr/>
        </p:nvCxnSpPr>
        <p:spPr>
          <a:xfrm rot="5400000">
            <a:off x="1286508" y="2033972"/>
            <a:ext cx="1728192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Gerade Verbindung mit Pfeil 488"/>
          <p:cNvCxnSpPr>
            <a:stCxn id="4" idx="4"/>
            <a:endCxn id="117" idx="0"/>
          </p:cNvCxnSpPr>
          <p:nvPr/>
        </p:nvCxnSpPr>
        <p:spPr>
          <a:xfrm rot="16200000" flipH="1">
            <a:off x="1790564" y="2015716"/>
            <a:ext cx="1728192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Gerade Verbindung mit Pfeil 489"/>
          <p:cNvCxnSpPr>
            <a:stCxn id="4" idx="4"/>
            <a:endCxn id="130" idx="0"/>
          </p:cNvCxnSpPr>
          <p:nvPr/>
        </p:nvCxnSpPr>
        <p:spPr>
          <a:xfrm rot="5400000">
            <a:off x="1034480" y="2286000"/>
            <a:ext cx="2232248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rade Verbindung mit Pfeil 491"/>
          <p:cNvCxnSpPr>
            <a:stCxn id="4" idx="4"/>
            <a:endCxn id="118" idx="0"/>
          </p:cNvCxnSpPr>
          <p:nvPr/>
        </p:nvCxnSpPr>
        <p:spPr>
          <a:xfrm rot="16200000" flipH="1">
            <a:off x="1538536" y="2267744"/>
            <a:ext cx="2232248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Gerade Verbindung mit Pfeil 492"/>
          <p:cNvCxnSpPr>
            <a:stCxn id="4" idx="4"/>
            <a:endCxn id="131" idx="0"/>
          </p:cNvCxnSpPr>
          <p:nvPr/>
        </p:nvCxnSpPr>
        <p:spPr>
          <a:xfrm rot="5400000">
            <a:off x="782452" y="2538028"/>
            <a:ext cx="273630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Gerade Verbindung mit Pfeil 494"/>
          <p:cNvCxnSpPr>
            <a:stCxn id="4" idx="4"/>
            <a:endCxn id="119" idx="0"/>
          </p:cNvCxnSpPr>
          <p:nvPr/>
        </p:nvCxnSpPr>
        <p:spPr>
          <a:xfrm rot="16200000" flipH="1">
            <a:off x="1286508" y="2519772"/>
            <a:ext cx="273630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/>
          <p:cNvCxnSpPr>
            <a:stCxn id="4" idx="4"/>
            <a:endCxn id="137" idx="0"/>
          </p:cNvCxnSpPr>
          <p:nvPr/>
        </p:nvCxnSpPr>
        <p:spPr>
          <a:xfrm rot="5400000">
            <a:off x="530424" y="2790056"/>
            <a:ext cx="324036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Gerade Verbindung mit Pfeil 497"/>
          <p:cNvCxnSpPr>
            <a:stCxn id="4" idx="4"/>
            <a:endCxn id="133" idx="0"/>
          </p:cNvCxnSpPr>
          <p:nvPr/>
        </p:nvCxnSpPr>
        <p:spPr>
          <a:xfrm rot="16200000" flipH="1">
            <a:off x="1034480" y="2771800"/>
            <a:ext cx="324036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Gerade Verbindung mit Pfeil 498"/>
          <p:cNvCxnSpPr>
            <a:stCxn id="4" idx="4"/>
            <a:endCxn id="134" idx="0"/>
          </p:cNvCxnSpPr>
          <p:nvPr/>
        </p:nvCxnSpPr>
        <p:spPr>
          <a:xfrm rot="5400000">
            <a:off x="278396" y="3042084"/>
            <a:ext cx="374441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Gerade Verbindung mit Pfeil 499"/>
          <p:cNvCxnSpPr>
            <a:stCxn id="4" idx="4"/>
            <a:endCxn id="135" idx="0"/>
          </p:cNvCxnSpPr>
          <p:nvPr/>
        </p:nvCxnSpPr>
        <p:spPr>
          <a:xfrm rot="16200000" flipH="1">
            <a:off x="530424" y="3275856"/>
            <a:ext cx="374441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Gerade Verbindung mit Pfeil 500"/>
          <p:cNvCxnSpPr>
            <a:stCxn id="4" idx="4"/>
            <a:endCxn id="136" idx="0"/>
          </p:cNvCxnSpPr>
          <p:nvPr/>
        </p:nvCxnSpPr>
        <p:spPr>
          <a:xfrm rot="16200000" flipH="1">
            <a:off x="782452" y="3023828"/>
            <a:ext cx="374441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 Verbindung mit Pfeil 385"/>
          <p:cNvCxnSpPr>
            <a:stCxn id="6" idx="4"/>
            <a:endCxn id="77" idx="0"/>
          </p:cNvCxnSpPr>
          <p:nvPr/>
        </p:nvCxnSpPr>
        <p:spPr>
          <a:xfrm rot="16200000" flipH="1">
            <a:off x="3626768" y="1763688"/>
            <a:ext cx="72008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Gerade Verbindung mit Pfeil 388"/>
          <p:cNvCxnSpPr>
            <a:stCxn id="6" idx="4"/>
            <a:endCxn id="78" idx="0"/>
          </p:cNvCxnSpPr>
          <p:nvPr/>
        </p:nvCxnSpPr>
        <p:spPr>
          <a:xfrm rot="16200000" flipH="1">
            <a:off x="3374740" y="2015716"/>
            <a:ext cx="122413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391"/>
          <p:cNvCxnSpPr>
            <a:stCxn id="6" idx="4"/>
            <a:endCxn id="79" idx="0"/>
          </p:cNvCxnSpPr>
          <p:nvPr/>
        </p:nvCxnSpPr>
        <p:spPr>
          <a:xfrm rot="16200000" flipH="1">
            <a:off x="3122712" y="2267744"/>
            <a:ext cx="172819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 Verbindung mit Pfeil 394"/>
          <p:cNvCxnSpPr>
            <a:stCxn id="6" idx="4"/>
            <a:endCxn id="80" idx="0"/>
          </p:cNvCxnSpPr>
          <p:nvPr/>
        </p:nvCxnSpPr>
        <p:spPr>
          <a:xfrm rot="16200000" flipH="1">
            <a:off x="2870684" y="2519772"/>
            <a:ext cx="2232248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>
            <a:stCxn id="6" idx="4"/>
            <a:endCxn id="81" idx="0"/>
          </p:cNvCxnSpPr>
          <p:nvPr/>
        </p:nvCxnSpPr>
        <p:spPr>
          <a:xfrm rot="16200000" flipH="1">
            <a:off x="2618656" y="2771800"/>
            <a:ext cx="273630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Gerade Verbindung mit Pfeil 400"/>
          <p:cNvCxnSpPr>
            <a:stCxn id="6" idx="4"/>
            <a:endCxn id="88" idx="0"/>
          </p:cNvCxnSpPr>
          <p:nvPr/>
        </p:nvCxnSpPr>
        <p:spPr>
          <a:xfrm rot="16200000" flipH="1">
            <a:off x="2366628" y="3023828"/>
            <a:ext cx="324036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03"/>
          <p:cNvCxnSpPr>
            <a:stCxn id="6" idx="4"/>
            <a:endCxn id="91" idx="0"/>
          </p:cNvCxnSpPr>
          <p:nvPr/>
        </p:nvCxnSpPr>
        <p:spPr>
          <a:xfrm rot="16200000" flipH="1">
            <a:off x="2114600" y="3275856"/>
            <a:ext cx="374441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Gerade Verbindung mit Pfeil 379"/>
          <p:cNvCxnSpPr>
            <a:stCxn id="6" idx="4"/>
            <a:endCxn id="82" idx="0"/>
          </p:cNvCxnSpPr>
          <p:nvPr/>
        </p:nvCxnSpPr>
        <p:spPr>
          <a:xfrm rot="5400000">
            <a:off x="3626768" y="1277888"/>
            <a:ext cx="21602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383"/>
          <p:cNvCxnSpPr>
            <a:stCxn id="6" idx="4"/>
            <a:endCxn id="70" idx="0"/>
          </p:cNvCxnSpPr>
          <p:nvPr/>
        </p:nvCxnSpPr>
        <p:spPr>
          <a:xfrm rot="16200000" flipH="1">
            <a:off x="4130824" y="1259632"/>
            <a:ext cx="21602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Gerade Verbindung mit Pfeil 384"/>
          <p:cNvCxnSpPr>
            <a:stCxn id="6" idx="4"/>
            <a:endCxn id="83" idx="0"/>
          </p:cNvCxnSpPr>
          <p:nvPr/>
        </p:nvCxnSpPr>
        <p:spPr>
          <a:xfrm rot="5400000">
            <a:off x="3374740" y="1529916"/>
            <a:ext cx="72008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>
            <a:stCxn id="6" idx="4"/>
            <a:endCxn id="71" idx="0"/>
          </p:cNvCxnSpPr>
          <p:nvPr/>
        </p:nvCxnSpPr>
        <p:spPr>
          <a:xfrm rot="16200000" flipH="1">
            <a:off x="3878796" y="1511660"/>
            <a:ext cx="72008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387"/>
          <p:cNvCxnSpPr>
            <a:stCxn id="6" idx="4"/>
            <a:endCxn id="84" idx="0"/>
          </p:cNvCxnSpPr>
          <p:nvPr/>
        </p:nvCxnSpPr>
        <p:spPr>
          <a:xfrm rot="5400000">
            <a:off x="3122712" y="1781944"/>
            <a:ext cx="122413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>
            <a:stCxn id="6" idx="4"/>
            <a:endCxn id="72" idx="0"/>
          </p:cNvCxnSpPr>
          <p:nvPr/>
        </p:nvCxnSpPr>
        <p:spPr>
          <a:xfrm rot="16200000" flipH="1">
            <a:off x="3626768" y="1763688"/>
            <a:ext cx="122413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390"/>
          <p:cNvCxnSpPr>
            <a:stCxn id="6" idx="4"/>
            <a:endCxn id="85" idx="0"/>
          </p:cNvCxnSpPr>
          <p:nvPr/>
        </p:nvCxnSpPr>
        <p:spPr>
          <a:xfrm rot="5400000">
            <a:off x="2870684" y="2033972"/>
            <a:ext cx="1728192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/>
          <p:cNvCxnSpPr>
            <a:stCxn id="6" idx="4"/>
            <a:endCxn id="73" idx="0"/>
          </p:cNvCxnSpPr>
          <p:nvPr/>
        </p:nvCxnSpPr>
        <p:spPr>
          <a:xfrm rot="16200000" flipH="1">
            <a:off x="3374740" y="2015716"/>
            <a:ext cx="1728192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Gerade Verbindung mit Pfeil 393"/>
          <p:cNvCxnSpPr>
            <a:stCxn id="6" idx="4"/>
            <a:endCxn id="86" idx="0"/>
          </p:cNvCxnSpPr>
          <p:nvPr/>
        </p:nvCxnSpPr>
        <p:spPr>
          <a:xfrm rot="5400000">
            <a:off x="2618656" y="2286000"/>
            <a:ext cx="2232248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mit Pfeil 395"/>
          <p:cNvCxnSpPr>
            <a:stCxn id="6" idx="4"/>
            <a:endCxn id="74" idx="0"/>
          </p:cNvCxnSpPr>
          <p:nvPr/>
        </p:nvCxnSpPr>
        <p:spPr>
          <a:xfrm rot="16200000" flipH="1">
            <a:off x="3122712" y="2267744"/>
            <a:ext cx="2232248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396"/>
          <p:cNvCxnSpPr>
            <a:stCxn id="6" idx="4"/>
            <a:endCxn id="87" idx="0"/>
          </p:cNvCxnSpPr>
          <p:nvPr/>
        </p:nvCxnSpPr>
        <p:spPr>
          <a:xfrm rot="5400000">
            <a:off x="2366628" y="2538028"/>
            <a:ext cx="273630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Gerade Verbindung mit Pfeil 398"/>
          <p:cNvCxnSpPr>
            <a:stCxn id="6" idx="4"/>
            <a:endCxn id="75" idx="0"/>
          </p:cNvCxnSpPr>
          <p:nvPr/>
        </p:nvCxnSpPr>
        <p:spPr>
          <a:xfrm rot="16200000" flipH="1">
            <a:off x="2870684" y="2519772"/>
            <a:ext cx="273630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>
            <a:stCxn id="6" idx="4"/>
            <a:endCxn id="94" idx="0"/>
          </p:cNvCxnSpPr>
          <p:nvPr/>
        </p:nvCxnSpPr>
        <p:spPr>
          <a:xfrm rot="5400000">
            <a:off x="2114600" y="2790056"/>
            <a:ext cx="324036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mit Pfeil 401"/>
          <p:cNvCxnSpPr>
            <a:stCxn id="6" idx="4"/>
            <a:endCxn id="89" idx="0"/>
          </p:cNvCxnSpPr>
          <p:nvPr/>
        </p:nvCxnSpPr>
        <p:spPr>
          <a:xfrm rot="16200000" flipH="1">
            <a:off x="2618656" y="2771800"/>
            <a:ext cx="324036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>
            <a:stCxn id="6" idx="4"/>
            <a:endCxn id="90" idx="0"/>
          </p:cNvCxnSpPr>
          <p:nvPr/>
        </p:nvCxnSpPr>
        <p:spPr>
          <a:xfrm rot="5400000">
            <a:off x="1862572" y="3042084"/>
            <a:ext cx="374441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>
            <a:stCxn id="6" idx="4"/>
            <a:endCxn id="92" idx="0"/>
          </p:cNvCxnSpPr>
          <p:nvPr/>
        </p:nvCxnSpPr>
        <p:spPr>
          <a:xfrm rot="16200000" flipH="1">
            <a:off x="2366628" y="3023828"/>
            <a:ext cx="374441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Gerade Verbindung mit Pfeil 405"/>
          <p:cNvCxnSpPr>
            <a:stCxn id="6" idx="4"/>
            <a:endCxn id="93" idx="0"/>
          </p:cNvCxnSpPr>
          <p:nvPr/>
        </p:nvCxnSpPr>
        <p:spPr>
          <a:xfrm rot="5400000">
            <a:off x="1610544" y="3294112"/>
            <a:ext cx="4248472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Gerade Verbindung mit Pfeil 406"/>
          <p:cNvCxnSpPr>
            <a:stCxn id="6" idx="4"/>
            <a:endCxn id="95" idx="0"/>
          </p:cNvCxnSpPr>
          <p:nvPr/>
        </p:nvCxnSpPr>
        <p:spPr>
          <a:xfrm rot="16200000" flipH="1">
            <a:off x="1862572" y="3527884"/>
            <a:ext cx="424847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>
            <a:stCxn id="7" idx="4"/>
            <a:endCxn id="58" idx="0"/>
          </p:cNvCxnSpPr>
          <p:nvPr/>
        </p:nvCxnSpPr>
        <p:spPr>
          <a:xfrm rot="5400000">
            <a:off x="5472100" y="1520788"/>
            <a:ext cx="21602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/>
          <p:cNvCxnSpPr>
            <a:stCxn id="7" idx="4"/>
            <a:endCxn id="59" idx="0"/>
          </p:cNvCxnSpPr>
          <p:nvPr/>
        </p:nvCxnSpPr>
        <p:spPr>
          <a:xfrm rot="5400000">
            <a:off x="5220072" y="1772816"/>
            <a:ext cx="7200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mit Pfeil 324"/>
          <p:cNvCxnSpPr>
            <a:stCxn id="7" idx="4"/>
            <a:endCxn id="60" idx="0"/>
          </p:cNvCxnSpPr>
          <p:nvPr/>
        </p:nvCxnSpPr>
        <p:spPr>
          <a:xfrm rot="5400000">
            <a:off x="4968044" y="2024844"/>
            <a:ext cx="122413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 Verbindung mit Pfeil 327"/>
          <p:cNvCxnSpPr>
            <a:stCxn id="7" idx="4"/>
            <a:endCxn id="61" idx="0"/>
          </p:cNvCxnSpPr>
          <p:nvPr/>
        </p:nvCxnSpPr>
        <p:spPr>
          <a:xfrm rot="5400000">
            <a:off x="4716016" y="2276872"/>
            <a:ext cx="172819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Gerade Verbindung mit Pfeil 330"/>
          <p:cNvCxnSpPr>
            <a:stCxn id="7" idx="4"/>
            <a:endCxn id="62" idx="0"/>
          </p:cNvCxnSpPr>
          <p:nvPr/>
        </p:nvCxnSpPr>
        <p:spPr>
          <a:xfrm rot="5400000">
            <a:off x="4463988" y="2528900"/>
            <a:ext cx="223224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 Verbindung mit Pfeil 315"/>
          <p:cNvCxnSpPr>
            <a:stCxn id="7" idx="4"/>
            <a:endCxn id="64" idx="0"/>
          </p:cNvCxnSpPr>
          <p:nvPr/>
        </p:nvCxnSpPr>
        <p:spPr>
          <a:xfrm rot="5400000">
            <a:off x="5220072" y="1268760"/>
            <a:ext cx="21602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 Verbindung mit Pfeil 318"/>
          <p:cNvCxnSpPr>
            <a:stCxn id="7" idx="4"/>
            <a:endCxn id="65" idx="0"/>
          </p:cNvCxnSpPr>
          <p:nvPr/>
        </p:nvCxnSpPr>
        <p:spPr>
          <a:xfrm rot="5400000">
            <a:off x="4968044" y="1520788"/>
            <a:ext cx="72008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/>
          <p:cNvCxnSpPr>
            <a:stCxn id="7" idx="4"/>
            <a:endCxn id="52" idx="0"/>
          </p:cNvCxnSpPr>
          <p:nvPr/>
        </p:nvCxnSpPr>
        <p:spPr>
          <a:xfrm rot="16200000" flipH="1">
            <a:off x="5724128" y="1268760"/>
            <a:ext cx="21602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Gerade Verbindung mit Pfeil 322"/>
          <p:cNvCxnSpPr>
            <a:stCxn id="7" idx="4"/>
            <a:endCxn id="53" idx="0"/>
          </p:cNvCxnSpPr>
          <p:nvPr/>
        </p:nvCxnSpPr>
        <p:spPr>
          <a:xfrm rot="16200000" flipH="1">
            <a:off x="5472100" y="1520788"/>
            <a:ext cx="72008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Gerade Verbindung mit Pfeil 323"/>
          <p:cNvCxnSpPr>
            <a:stCxn id="7" idx="4"/>
            <a:endCxn id="66" idx="0"/>
          </p:cNvCxnSpPr>
          <p:nvPr/>
        </p:nvCxnSpPr>
        <p:spPr>
          <a:xfrm rot="5400000">
            <a:off x="4716016" y="1772816"/>
            <a:ext cx="122413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 Verbindung mit Pfeil 325"/>
          <p:cNvCxnSpPr>
            <a:stCxn id="7" idx="4"/>
            <a:endCxn id="54" idx="0"/>
          </p:cNvCxnSpPr>
          <p:nvPr/>
        </p:nvCxnSpPr>
        <p:spPr>
          <a:xfrm rot="16200000" flipH="1">
            <a:off x="5220072" y="1772816"/>
            <a:ext cx="122413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Gerade Verbindung mit Pfeil 326"/>
          <p:cNvCxnSpPr>
            <a:stCxn id="7" idx="4"/>
            <a:endCxn id="67" idx="0"/>
          </p:cNvCxnSpPr>
          <p:nvPr/>
        </p:nvCxnSpPr>
        <p:spPr>
          <a:xfrm rot="5400000">
            <a:off x="4463988" y="2024844"/>
            <a:ext cx="172819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Gerade Verbindung mit Pfeil 328"/>
          <p:cNvCxnSpPr>
            <a:stCxn id="7" idx="4"/>
            <a:endCxn id="55" idx="0"/>
          </p:cNvCxnSpPr>
          <p:nvPr/>
        </p:nvCxnSpPr>
        <p:spPr>
          <a:xfrm rot="16200000" flipH="1">
            <a:off x="4968044" y="2024844"/>
            <a:ext cx="172819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stCxn id="7" idx="4"/>
            <a:endCxn id="68" idx="0"/>
          </p:cNvCxnSpPr>
          <p:nvPr/>
        </p:nvCxnSpPr>
        <p:spPr>
          <a:xfrm rot="5400000">
            <a:off x="4211960" y="2276872"/>
            <a:ext cx="223224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 Verbindung mit Pfeil 331"/>
          <p:cNvCxnSpPr>
            <a:stCxn id="7" idx="4"/>
            <a:endCxn id="56" idx="0"/>
          </p:cNvCxnSpPr>
          <p:nvPr/>
        </p:nvCxnSpPr>
        <p:spPr>
          <a:xfrm rot="16200000" flipH="1">
            <a:off x="4716016" y="2276872"/>
            <a:ext cx="2232248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>
            <a:stCxn id="7" idx="4"/>
            <a:endCxn id="69" idx="0"/>
          </p:cNvCxnSpPr>
          <p:nvPr/>
        </p:nvCxnSpPr>
        <p:spPr>
          <a:xfrm rot="5400000">
            <a:off x="3959932" y="2528900"/>
            <a:ext cx="27363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 Verbindung mit Pfeil 333"/>
          <p:cNvCxnSpPr>
            <a:stCxn id="7" idx="4"/>
            <a:endCxn id="63" idx="0"/>
          </p:cNvCxnSpPr>
          <p:nvPr/>
        </p:nvCxnSpPr>
        <p:spPr>
          <a:xfrm rot="5400000">
            <a:off x="4211960" y="2780928"/>
            <a:ext cx="27363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rade Verbindung mit Pfeil 334"/>
          <p:cNvCxnSpPr>
            <a:stCxn id="7" idx="4"/>
            <a:endCxn id="57" idx="0"/>
          </p:cNvCxnSpPr>
          <p:nvPr/>
        </p:nvCxnSpPr>
        <p:spPr>
          <a:xfrm rot="16200000" flipH="1">
            <a:off x="4463988" y="2528900"/>
            <a:ext cx="27363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6156176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Lethargia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0" name="Gerade Verbindung mit Pfeil 289"/>
          <p:cNvCxnSpPr>
            <a:stCxn id="8" idx="4"/>
            <a:endCxn id="46" idx="0"/>
          </p:cNvCxnSpPr>
          <p:nvPr/>
        </p:nvCxnSpPr>
        <p:spPr>
          <a:xfrm rot="16200000" flipH="1">
            <a:off x="6507088" y="1475656"/>
            <a:ext cx="216024" cy="9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/>
          <p:cNvCxnSpPr>
            <a:stCxn id="8" idx="4"/>
            <a:endCxn id="47" idx="0"/>
          </p:cNvCxnSpPr>
          <p:nvPr/>
        </p:nvCxnSpPr>
        <p:spPr>
          <a:xfrm rot="16200000" flipH="1">
            <a:off x="6255060" y="1727684"/>
            <a:ext cx="720080" cy="9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mit Pfeil 293"/>
          <p:cNvCxnSpPr>
            <a:stCxn id="8" idx="4"/>
            <a:endCxn id="48" idx="0"/>
          </p:cNvCxnSpPr>
          <p:nvPr/>
        </p:nvCxnSpPr>
        <p:spPr>
          <a:xfrm rot="16200000" flipH="1">
            <a:off x="6003032" y="1979712"/>
            <a:ext cx="1224136" cy="9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mit Pfeil 294"/>
          <p:cNvCxnSpPr>
            <a:stCxn id="8" idx="4"/>
            <a:endCxn id="49" idx="0"/>
          </p:cNvCxnSpPr>
          <p:nvPr/>
        </p:nvCxnSpPr>
        <p:spPr>
          <a:xfrm rot="16200000" flipH="1">
            <a:off x="5751004" y="2231740"/>
            <a:ext cx="1728192" cy="9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/>
          <p:cNvCxnSpPr>
            <a:stCxn id="8" idx="4"/>
            <a:endCxn id="50" idx="0"/>
          </p:cNvCxnSpPr>
          <p:nvPr/>
        </p:nvCxnSpPr>
        <p:spPr>
          <a:xfrm rot="16200000" flipH="1">
            <a:off x="5498976" y="2483768"/>
            <a:ext cx="2232248" cy="9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296"/>
          <p:cNvCxnSpPr>
            <a:stCxn id="8" idx="4"/>
            <a:endCxn id="51" idx="0"/>
          </p:cNvCxnSpPr>
          <p:nvPr/>
        </p:nvCxnSpPr>
        <p:spPr>
          <a:xfrm rot="16200000" flipH="1">
            <a:off x="5246948" y="2735796"/>
            <a:ext cx="2736304" cy="90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216"/>
          <p:cNvCxnSpPr>
            <a:stCxn id="9" idx="4"/>
            <a:endCxn id="40" idx="0"/>
          </p:cNvCxnSpPr>
          <p:nvPr/>
        </p:nvCxnSpPr>
        <p:spPr>
          <a:xfrm rot="5400000">
            <a:off x="7227168" y="1421904"/>
            <a:ext cx="216024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/>
          <p:cNvCxnSpPr>
            <a:stCxn id="9" idx="4"/>
            <a:endCxn id="34" idx="0"/>
          </p:cNvCxnSpPr>
          <p:nvPr/>
        </p:nvCxnSpPr>
        <p:spPr>
          <a:xfrm rot="16200000" flipH="1">
            <a:off x="7479196" y="1367644"/>
            <a:ext cx="216024" cy="306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9" idx="4"/>
            <a:endCxn id="35" idx="0"/>
          </p:cNvCxnSpPr>
          <p:nvPr/>
        </p:nvCxnSpPr>
        <p:spPr>
          <a:xfrm rot="16200000" flipH="1">
            <a:off x="7227168" y="1619672"/>
            <a:ext cx="720080" cy="306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9" idx="4"/>
            <a:endCxn id="41" idx="0"/>
          </p:cNvCxnSpPr>
          <p:nvPr/>
        </p:nvCxnSpPr>
        <p:spPr>
          <a:xfrm rot="5400000">
            <a:off x="6975140" y="1673932"/>
            <a:ext cx="720080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>
            <a:stCxn id="9" idx="4"/>
            <a:endCxn id="36" idx="0"/>
          </p:cNvCxnSpPr>
          <p:nvPr/>
        </p:nvCxnSpPr>
        <p:spPr>
          <a:xfrm rot="16200000" flipH="1">
            <a:off x="6975140" y="1871700"/>
            <a:ext cx="1224136" cy="306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9" idx="4"/>
            <a:endCxn id="42" idx="0"/>
          </p:cNvCxnSpPr>
          <p:nvPr/>
        </p:nvCxnSpPr>
        <p:spPr>
          <a:xfrm rot="5400000">
            <a:off x="6723112" y="1925960"/>
            <a:ext cx="1224136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>
            <a:stCxn id="9" idx="4"/>
            <a:endCxn id="37" idx="0"/>
          </p:cNvCxnSpPr>
          <p:nvPr/>
        </p:nvCxnSpPr>
        <p:spPr>
          <a:xfrm rot="16200000" flipH="1">
            <a:off x="6723112" y="2123728"/>
            <a:ext cx="1728192" cy="306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9" idx="4"/>
            <a:endCxn id="43" idx="0"/>
          </p:cNvCxnSpPr>
          <p:nvPr/>
        </p:nvCxnSpPr>
        <p:spPr>
          <a:xfrm rot="5400000">
            <a:off x="6471084" y="2177988"/>
            <a:ext cx="1728192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9" idx="4"/>
            <a:endCxn id="38" idx="0"/>
          </p:cNvCxnSpPr>
          <p:nvPr/>
        </p:nvCxnSpPr>
        <p:spPr>
          <a:xfrm rot="16200000" flipH="1">
            <a:off x="6471084" y="2375756"/>
            <a:ext cx="2232248" cy="306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9" idx="4"/>
            <a:endCxn id="44" idx="0"/>
          </p:cNvCxnSpPr>
          <p:nvPr/>
        </p:nvCxnSpPr>
        <p:spPr>
          <a:xfrm rot="5400000">
            <a:off x="6219056" y="2430016"/>
            <a:ext cx="2232248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9" idx="4"/>
            <a:endCxn id="45" idx="0"/>
          </p:cNvCxnSpPr>
          <p:nvPr/>
        </p:nvCxnSpPr>
        <p:spPr>
          <a:xfrm rot="5400000">
            <a:off x="5967028" y="2682044"/>
            <a:ext cx="2736304" cy="197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/>
          <p:cNvCxnSpPr>
            <a:stCxn id="9" idx="4"/>
            <a:endCxn id="39" idx="0"/>
          </p:cNvCxnSpPr>
          <p:nvPr/>
        </p:nvCxnSpPr>
        <p:spPr>
          <a:xfrm rot="16200000" flipH="1">
            <a:off x="6219056" y="2627784"/>
            <a:ext cx="2736304" cy="306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10" idx="4"/>
            <a:endCxn id="33" idx="0"/>
          </p:cNvCxnSpPr>
          <p:nvPr/>
        </p:nvCxnSpPr>
        <p:spPr>
          <a:xfrm rot="16200000" flipH="1">
            <a:off x="7137158" y="2465766"/>
            <a:ext cx="2232248" cy="126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>
            <a:stCxn id="10" idx="4"/>
            <a:endCxn id="32" idx="0"/>
          </p:cNvCxnSpPr>
          <p:nvPr/>
        </p:nvCxnSpPr>
        <p:spPr>
          <a:xfrm rot="16200000" flipH="1">
            <a:off x="7389186" y="2213738"/>
            <a:ext cx="1728192" cy="126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>
            <a:stCxn id="10" idx="4"/>
            <a:endCxn id="31" idx="0"/>
          </p:cNvCxnSpPr>
          <p:nvPr/>
        </p:nvCxnSpPr>
        <p:spPr>
          <a:xfrm rot="16200000" flipH="1">
            <a:off x="7641214" y="1961710"/>
            <a:ext cx="1224136" cy="126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>
            <a:stCxn id="10" idx="4"/>
            <a:endCxn id="30" idx="0"/>
          </p:cNvCxnSpPr>
          <p:nvPr/>
        </p:nvCxnSpPr>
        <p:spPr>
          <a:xfrm rot="16200000" flipH="1">
            <a:off x="7893242" y="1709682"/>
            <a:ext cx="720080" cy="126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/>
          <p:cNvCxnSpPr>
            <a:stCxn id="10" idx="4"/>
            <a:endCxn id="29" idx="0"/>
          </p:cNvCxnSpPr>
          <p:nvPr/>
        </p:nvCxnSpPr>
        <p:spPr>
          <a:xfrm rot="16200000" flipH="1">
            <a:off x="8145270" y="1457654"/>
            <a:ext cx="216024" cy="126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4"/>
            <a:endCxn id="12" idx="0"/>
          </p:cNvCxnSpPr>
          <p:nvPr/>
        </p:nvCxnSpPr>
        <p:spPr>
          <a:xfrm rot="16200000" flipH="1">
            <a:off x="8757338" y="1493658"/>
            <a:ext cx="216024" cy="54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1" idx="4"/>
            <a:endCxn id="13" idx="0"/>
          </p:cNvCxnSpPr>
          <p:nvPr/>
        </p:nvCxnSpPr>
        <p:spPr>
          <a:xfrm rot="16200000" flipH="1">
            <a:off x="8505310" y="1745686"/>
            <a:ext cx="720080" cy="54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4"/>
            <a:endCxn id="14" idx="0"/>
          </p:cNvCxnSpPr>
          <p:nvPr/>
        </p:nvCxnSpPr>
        <p:spPr>
          <a:xfrm rot="16200000" flipH="1">
            <a:off x="8253282" y="1997714"/>
            <a:ext cx="1224136" cy="54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617894" y="44624"/>
            <a:ext cx="1908212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Neuroticism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32048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Irratabi-lity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79712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Depres-sion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563888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Anxiety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148064" y="836712"/>
            <a:ext cx="86409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Self-assured-ness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even-tempered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020272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Senti-mentality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884368" y="836712"/>
            <a:ext cx="61156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F7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8532440" y="836712"/>
            <a:ext cx="61156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F8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67645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116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7645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69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8676456" y="2132856"/>
            <a:ext cx="432048" cy="360040"/>
            <a:chOff x="8676456" y="2132856"/>
            <a:chExt cx="432048" cy="360040"/>
          </a:xfrm>
        </p:grpSpPr>
        <p:sp>
          <p:nvSpPr>
            <p:cNvPr id="13" name="Textfeld 12"/>
            <p:cNvSpPr txBox="1"/>
            <p:nvPr/>
          </p:nvSpPr>
          <p:spPr>
            <a:xfrm>
              <a:off x="8676456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32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8676456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810039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90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100392" y="3645024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118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52432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7524328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24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524328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102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7524328" y="4149080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17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02027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47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702027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131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02027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107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44420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61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444208" y="314096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111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6444208" y="3645024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117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444208" y="4149080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16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6814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137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868144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54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868144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136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868144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5868144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63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68144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43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536408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138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536408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45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364088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364088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40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364088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35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5364088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86003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140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86003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38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86003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109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860032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44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860032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134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428396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428396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80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4283968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104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4283968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283968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75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377991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82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377991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157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77991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37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327585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125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327585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156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27585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327585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29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27585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60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3779912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83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4283968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122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3275856" y="515719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25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3779912" y="515719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36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4283968" y="5157192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141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275856" y="566124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127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3275856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59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779912" y="566124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91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269979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119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269979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57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269979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52</a:t>
            </a:r>
          </a:p>
        </p:txBody>
      </p:sp>
      <p:sp>
        <p:nvSpPr>
          <p:cNvPr id="119" name="Textfeld 118"/>
          <p:cNvSpPr txBox="1"/>
          <p:nvPr/>
        </p:nvSpPr>
        <p:spPr>
          <a:xfrm>
            <a:off x="2699792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55</a:t>
            </a:r>
          </a:p>
        </p:txBody>
      </p:sp>
      <p:sp>
        <p:nvSpPr>
          <p:cNvPr id="120" name="Textfeld 119"/>
          <p:cNvSpPr txBox="1"/>
          <p:nvPr/>
        </p:nvSpPr>
        <p:spPr>
          <a:xfrm>
            <a:off x="219573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152</a:t>
            </a:r>
          </a:p>
        </p:txBody>
      </p:sp>
      <p:sp>
        <p:nvSpPr>
          <p:cNvPr id="121" name="Textfeld 120"/>
          <p:cNvSpPr txBox="1"/>
          <p:nvPr/>
        </p:nvSpPr>
        <p:spPr>
          <a:xfrm>
            <a:off x="219573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65</a:t>
            </a:r>
          </a:p>
        </p:txBody>
      </p:sp>
      <p:sp>
        <p:nvSpPr>
          <p:cNvPr id="123" name="Textfeld 122"/>
          <p:cNvSpPr txBox="1"/>
          <p:nvPr/>
        </p:nvSpPr>
        <p:spPr>
          <a:xfrm>
            <a:off x="2195736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50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219573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28</a:t>
            </a:r>
          </a:p>
        </p:txBody>
      </p:sp>
      <p:sp>
        <p:nvSpPr>
          <p:cNvPr id="125" name="Textfeld 124"/>
          <p:cNvSpPr txBox="1"/>
          <p:nvPr/>
        </p:nvSpPr>
        <p:spPr>
          <a:xfrm>
            <a:off x="2195736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124</a:t>
            </a:r>
          </a:p>
        </p:txBody>
      </p:sp>
      <p:sp>
        <p:nvSpPr>
          <p:cNvPr id="126" name="Textfeld 125"/>
          <p:cNvSpPr txBox="1"/>
          <p:nvPr/>
        </p:nvSpPr>
        <p:spPr>
          <a:xfrm>
            <a:off x="169168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66</a:t>
            </a:r>
          </a:p>
        </p:txBody>
      </p:sp>
      <p:sp>
        <p:nvSpPr>
          <p:cNvPr id="127" name="Textfeld 126"/>
          <p:cNvSpPr txBox="1"/>
          <p:nvPr/>
        </p:nvSpPr>
        <p:spPr>
          <a:xfrm>
            <a:off x="169168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88</a:t>
            </a:r>
          </a:p>
        </p:txBody>
      </p:sp>
      <p:sp>
        <p:nvSpPr>
          <p:cNvPr id="128" name="Textfeld 127"/>
          <p:cNvSpPr txBox="1"/>
          <p:nvPr/>
        </p:nvSpPr>
        <p:spPr>
          <a:xfrm>
            <a:off x="1691680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110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1691680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98</a:t>
            </a:r>
          </a:p>
        </p:txBody>
      </p:sp>
      <p:sp>
        <p:nvSpPr>
          <p:cNvPr id="135" name="Textfeld 134"/>
          <p:cNvSpPr txBox="1"/>
          <p:nvPr/>
        </p:nvSpPr>
        <p:spPr>
          <a:xfrm>
            <a:off x="2195736" y="515719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51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2699792" y="515719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128</a:t>
            </a:r>
          </a:p>
        </p:txBody>
      </p:sp>
      <p:sp>
        <p:nvSpPr>
          <p:cNvPr id="137" name="Textfeld 136"/>
          <p:cNvSpPr txBox="1"/>
          <p:nvPr/>
        </p:nvSpPr>
        <p:spPr>
          <a:xfrm>
            <a:off x="1691680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93</a:t>
            </a:r>
          </a:p>
        </p:txBody>
      </p:sp>
      <p:sp>
        <p:nvSpPr>
          <p:cNvPr id="138" name="Textfeld 137"/>
          <p:cNvSpPr txBox="1"/>
          <p:nvPr/>
        </p:nvSpPr>
        <p:spPr>
          <a:xfrm>
            <a:off x="111561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79</a:t>
            </a:r>
          </a:p>
        </p:txBody>
      </p:sp>
      <p:sp>
        <p:nvSpPr>
          <p:cNvPr id="139" name="Textfeld 138"/>
          <p:cNvSpPr txBox="1"/>
          <p:nvPr/>
        </p:nvSpPr>
        <p:spPr>
          <a:xfrm>
            <a:off x="1115616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73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111561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100</a:t>
            </a:r>
          </a:p>
        </p:txBody>
      </p:sp>
      <p:sp>
        <p:nvSpPr>
          <p:cNvPr id="143" name="Textfeld 142"/>
          <p:cNvSpPr txBox="1"/>
          <p:nvPr/>
        </p:nvSpPr>
        <p:spPr>
          <a:xfrm>
            <a:off x="1115616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34</a:t>
            </a:r>
          </a:p>
        </p:txBody>
      </p:sp>
      <p:sp>
        <p:nvSpPr>
          <p:cNvPr id="144" name="Textfeld 143"/>
          <p:cNvSpPr txBox="1"/>
          <p:nvPr/>
        </p:nvSpPr>
        <p:spPr>
          <a:xfrm>
            <a:off x="61156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147</a:t>
            </a:r>
          </a:p>
        </p:txBody>
      </p:sp>
      <p:sp>
        <p:nvSpPr>
          <p:cNvPr id="145" name="Textfeld 144"/>
          <p:cNvSpPr txBox="1"/>
          <p:nvPr/>
        </p:nvSpPr>
        <p:spPr>
          <a:xfrm>
            <a:off x="61156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70</a:t>
            </a:r>
          </a:p>
        </p:txBody>
      </p:sp>
      <p:sp>
        <p:nvSpPr>
          <p:cNvPr id="146" name="Textfeld 145"/>
          <p:cNvSpPr txBox="1"/>
          <p:nvPr/>
        </p:nvSpPr>
        <p:spPr>
          <a:xfrm>
            <a:off x="611560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112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611560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77</a:t>
            </a:r>
          </a:p>
        </p:txBody>
      </p:sp>
      <p:sp>
        <p:nvSpPr>
          <p:cNvPr id="148" name="Textfeld 147"/>
          <p:cNvSpPr txBox="1"/>
          <p:nvPr/>
        </p:nvSpPr>
        <p:spPr>
          <a:xfrm>
            <a:off x="611560" y="3645024"/>
            <a:ext cx="43204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15</a:t>
            </a:r>
          </a:p>
        </p:txBody>
      </p:sp>
      <p:sp>
        <p:nvSpPr>
          <p:cNvPr id="149" name="Textfeld 148"/>
          <p:cNvSpPr txBox="1"/>
          <p:nvPr/>
        </p:nvSpPr>
        <p:spPr>
          <a:xfrm>
            <a:off x="611560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</a:t>
            </a:r>
          </a:p>
        </p:txBody>
      </p:sp>
      <p:sp>
        <p:nvSpPr>
          <p:cNvPr id="150" name="Textfeld 149"/>
          <p:cNvSpPr txBox="1"/>
          <p:nvPr/>
        </p:nvSpPr>
        <p:spPr>
          <a:xfrm>
            <a:off x="10750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71</a:t>
            </a:r>
          </a:p>
        </p:txBody>
      </p:sp>
      <p:sp>
        <p:nvSpPr>
          <p:cNvPr id="151" name="Textfeld 150"/>
          <p:cNvSpPr txBox="1"/>
          <p:nvPr/>
        </p:nvSpPr>
        <p:spPr>
          <a:xfrm>
            <a:off x="107504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113</a:t>
            </a:r>
          </a:p>
        </p:txBody>
      </p:sp>
      <p:sp>
        <p:nvSpPr>
          <p:cNvPr id="152" name="Textfeld 151"/>
          <p:cNvSpPr txBox="1"/>
          <p:nvPr/>
        </p:nvSpPr>
        <p:spPr>
          <a:xfrm>
            <a:off x="107504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144</a:t>
            </a:r>
          </a:p>
        </p:txBody>
      </p:sp>
      <p:sp>
        <p:nvSpPr>
          <p:cNvPr id="153" name="Textfeld 152"/>
          <p:cNvSpPr txBox="1"/>
          <p:nvPr/>
        </p:nvSpPr>
        <p:spPr>
          <a:xfrm>
            <a:off x="107504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143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107504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22</a:t>
            </a:r>
          </a:p>
        </p:txBody>
      </p:sp>
      <p:sp>
        <p:nvSpPr>
          <p:cNvPr id="156" name="Textfeld 155"/>
          <p:cNvSpPr txBox="1"/>
          <p:nvPr/>
        </p:nvSpPr>
        <p:spPr>
          <a:xfrm>
            <a:off x="611560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135</a:t>
            </a:r>
          </a:p>
        </p:txBody>
      </p:sp>
      <p:grpSp>
        <p:nvGrpSpPr>
          <p:cNvPr id="557" name="Gruppieren 556"/>
          <p:cNvGrpSpPr/>
          <p:nvPr/>
        </p:nvGrpSpPr>
        <p:grpSpPr>
          <a:xfrm>
            <a:off x="107504" y="5157192"/>
            <a:ext cx="432048" cy="360040"/>
            <a:chOff x="107504" y="5157192"/>
            <a:chExt cx="432048" cy="360040"/>
          </a:xfrm>
        </p:grpSpPr>
        <p:sp>
          <p:nvSpPr>
            <p:cNvPr id="17" name="Textfeld 16"/>
            <p:cNvSpPr txBox="1"/>
            <p:nvPr/>
          </p:nvSpPr>
          <p:spPr>
            <a:xfrm>
              <a:off x="107504" y="537321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107504" y="515719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33</a:t>
              </a:r>
            </a:p>
          </p:txBody>
        </p:sp>
      </p:grpSp>
      <p:sp>
        <p:nvSpPr>
          <p:cNvPr id="159" name="Textfeld 158"/>
          <p:cNvSpPr txBox="1"/>
          <p:nvPr/>
        </p:nvSpPr>
        <p:spPr>
          <a:xfrm>
            <a:off x="611560" y="515719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130</a:t>
            </a:r>
          </a:p>
        </p:txBody>
      </p:sp>
      <p:sp>
        <p:nvSpPr>
          <p:cNvPr id="160" name="Textfeld 159"/>
          <p:cNvSpPr txBox="1"/>
          <p:nvPr/>
        </p:nvSpPr>
        <p:spPr>
          <a:xfrm>
            <a:off x="1115616" y="5157192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49</a:t>
            </a:r>
          </a:p>
        </p:txBody>
      </p:sp>
      <p:sp>
        <p:nvSpPr>
          <p:cNvPr id="161" name="Textfeld 160"/>
          <p:cNvSpPr txBox="1"/>
          <p:nvPr/>
        </p:nvSpPr>
        <p:spPr>
          <a:xfrm>
            <a:off x="107504" y="465313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85</a:t>
            </a:r>
          </a:p>
        </p:txBody>
      </p:sp>
      <p:grpSp>
        <p:nvGrpSpPr>
          <p:cNvPr id="191" name="Gruppieren 190"/>
          <p:cNvGrpSpPr/>
          <p:nvPr/>
        </p:nvGrpSpPr>
        <p:grpSpPr>
          <a:xfrm>
            <a:off x="8100392" y="2636912"/>
            <a:ext cx="432048" cy="360040"/>
            <a:chOff x="8100392" y="2636912"/>
            <a:chExt cx="432048" cy="360040"/>
          </a:xfrm>
        </p:grpSpPr>
        <p:sp>
          <p:nvSpPr>
            <p:cNvPr id="31" name="Textfeld 30"/>
            <p:cNvSpPr txBox="1"/>
            <p:nvPr/>
          </p:nvSpPr>
          <p:spPr>
            <a:xfrm>
              <a:off x="810039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53</a:t>
              </a: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810039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8100392" y="2132856"/>
            <a:ext cx="432048" cy="360040"/>
            <a:chOff x="8100392" y="2132856"/>
            <a:chExt cx="432048" cy="360040"/>
          </a:xfrm>
        </p:grpSpPr>
        <p:sp>
          <p:nvSpPr>
            <p:cNvPr id="30" name="Textfeld 29"/>
            <p:cNvSpPr txBox="1"/>
            <p:nvPr/>
          </p:nvSpPr>
          <p:spPr>
            <a:xfrm>
              <a:off x="8100392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148</a:t>
              </a:r>
            </a:p>
          </p:txBody>
        </p:sp>
        <p:sp>
          <p:nvSpPr>
            <p:cNvPr id="187" name="Textfeld 186"/>
            <p:cNvSpPr txBox="1"/>
            <p:nvPr/>
          </p:nvSpPr>
          <p:spPr>
            <a:xfrm>
              <a:off x="8100392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8100392" y="1628800"/>
            <a:ext cx="432048" cy="360040"/>
            <a:chOff x="8100392" y="1628800"/>
            <a:chExt cx="432048" cy="360040"/>
          </a:xfrm>
        </p:grpSpPr>
        <p:sp>
          <p:nvSpPr>
            <p:cNvPr id="29" name="Textfeld 28"/>
            <p:cNvSpPr txBox="1"/>
            <p:nvPr/>
          </p:nvSpPr>
          <p:spPr>
            <a:xfrm>
              <a:off x="8100392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</a:t>
              </a:r>
            </a:p>
          </p:txBody>
        </p:sp>
        <p:sp>
          <p:nvSpPr>
            <p:cNvPr id="188" name="Textfeld 187"/>
            <p:cNvSpPr txBox="1"/>
            <p:nvPr/>
          </p:nvSpPr>
          <p:spPr>
            <a:xfrm>
              <a:off x="8100392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216" name="Gruppieren 215"/>
          <p:cNvGrpSpPr/>
          <p:nvPr/>
        </p:nvGrpSpPr>
        <p:grpSpPr>
          <a:xfrm>
            <a:off x="7020272" y="4149080"/>
            <a:ext cx="432048" cy="360040"/>
            <a:chOff x="7020272" y="4149080"/>
            <a:chExt cx="432048" cy="360040"/>
          </a:xfrm>
        </p:grpSpPr>
        <p:sp>
          <p:nvSpPr>
            <p:cNvPr id="45" name="Textfeld 44"/>
            <p:cNvSpPr txBox="1"/>
            <p:nvPr/>
          </p:nvSpPr>
          <p:spPr>
            <a:xfrm>
              <a:off x="7020272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</a:t>
              </a:r>
            </a:p>
          </p:txBody>
        </p:sp>
        <p:sp>
          <p:nvSpPr>
            <p:cNvPr id="207" name="Textfeld 206"/>
            <p:cNvSpPr txBox="1"/>
            <p:nvPr/>
          </p:nvSpPr>
          <p:spPr>
            <a:xfrm>
              <a:off x="7020272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215" name="Gruppieren 214"/>
          <p:cNvGrpSpPr/>
          <p:nvPr/>
        </p:nvGrpSpPr>
        <p:grpSpPr>
          <a:xfrm>
            <a:off x="7020272" y="3140968"/>
            <a:ext cx="432048" cy="360040"/>
            <a:chOff x="7020272" y="3140968"/>
            <a:chExt cx="432048" cy="360040"/>
          </a:xfrm>
        </p:grpSpPr>
        <p:sp>
          <p:nvSpPr>
            <p:cNvPr id="43" name="Textfeld 42"/>
            <p:cNvSpPr txBox="1"/>
            <p:nvPr/>
          </p:nvSpPr>
          <p:spPr>
            <a:xfrm>
              <a:off x="7020272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114</a:t>
              </a:r>
            </a:p>
          </p:txBody>
        </p:sp>
        <p:sp>
          <p:nvSpPr>
            <p:cNvPr id="208" name="Textfeld 207"/>
            <p:cNvSpPr txBox="1"/>
            <p:nvPr/>
          </p:nvSpPr>
          <p:spPr>
            <a:xfrm>
              <a:off x="7020272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214" name="Gruppieren 213"/>
          <p:cNvGrpSpPr/>
          <p:nvPr/>
        </p:nvGrpSpPr>
        <p:grpSpPr>
          <a:xfrm>
            <a:off x="7524328" y="2636912"/>
            <a:ext cx="432048" cy="360040"/>
            <a:chOff x="7524328" y="2636912"/>
            <a:chExt cx="432048" cy="360040"/>
          </a:xfrm>
        </p:grpSpPr>
        <p:sp>
          <p:nvSpPr>
            <p:cNvPr id="36" name="Textfeld 35"/>
            <p:cNvSpPr txBox="1"/>
            <p:nvPr/>
          </p:nvSpPr>
          <p:spPr>
            <a:xfrm>
              <a:off x="752432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46</a:t>
              </a:r>
            </a:p>
          </p:txBody>
        </p:sp>
        <p:sp>
          <p:nvSpPr>
            <p:cNvPr id="209" name="Textfeld 208"/>
            <p:cNvSpPr txBox="1"/>
            <p:nvPr/>
          </p:nvSpPr>
          <p:spPr>
            <a:xfrm>
              <a:off x="752432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213" name="Gruppieren 212"/>
          <p:cNvGrpSpPr/>
          <p:nvPr/>
        </p:nvGrpSpPr>
        <p:grpSpPr>
          <a:xfrm>
            <a:off x="7020272" y="2636912"/>
            <a:ext cx="432048" cy="360040"/>
            <a:chOff x="7020272" y="2636912"/>
            <a:chExt cx="432048" cy="360040"/>
          </a:xfrm>
        </p:grpSpPr>
        <p:sp>
          <p:nvSpPr>
            <p:cNvPr id="42" name="Textfeld 41"/>
            <p:cNvSpPr txBox="1"/>
            <p:nvPr/>
          </p:nvSpPr>
          <p:spPr>
            <a:xfrm>
              <a:off x="702027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96</a:t>
              </a:r>
            </a:p>
          </p:txBody>
        </p:sp>
        <p:sp>
          <p:nvSpPr>
            <p:cNvPr id="210" name="Textfeld 209"/>
            <p:cNvSpPr txBox="1"/>
            <p:nvPr/>
          </p:nvSpPr>
          <p:spPr>
            <a:xfrm>
              <a:off x="702027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1, 5</a:t>
              </a:r>
            </a:p>
          </p:txBody>
        </p:sp>
      </p:grpSp>
      <p:grpSp>
        <p:nvGrpSpPr>
          <p:cNvPr id="212" name="Gruppieren 211"/>
          <p:cNvGrpSpPr/>
          <p:nvPr/>
        </p:nvGrpSpPr>
        <p:grpSpPr>
          <a:xfrm>
            <a:off x="7524328" y="1628800"/>
            <a:ext cx="432048" cy="360040"/>
            <a:chOff x="7524328" y="1628800"/>
            <a:chExt cx="432048" cy="360040"/>
          </a:xfrm>
        </p:grpSpPr>
        <p:sp>
          <p:nvSpPr>
            <p:cNvPr id="34" name="Textfeld 33"/>
            <p:cNvSpPr txBox="1"/>
            <p:nvPr/>
          </p:nvSpPr>
          <p:spPr>
            <a:xfrm>
              <a:off x="7524328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120</a:t>
              </a:r>
            </a:p>
          </p:txBody>
        </p:sp>
        <p:sp>
          <p:nvSpPr>
            <p:cNvPr id="211" name="Textfeld 210"/>
            <p:cNvSpPr txBox="1"/>
            <p:nvPr/>
          </p:nvSpPr>
          <p:spPr>
            <a:xfrm>
              <a:off x="7524328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289" name="Gruppieren 288"/>
          <p:cNvGrpSpPr/>
          <p:nvPr/>
        </p:nvGrpSpPr>
        <p:grpSpPr>
          <a:xfrm>
            <a:off x="6444208" y="2636912"/>
            <a:ext cx="432048" cy="360040"/>
            <a:chOff x="6444208" y="2636912"/>
            <a:chExt cx="432048" cy="360040"/>
          </a:xfrm>
        </p:grpSpPr>
        <p:sp>
          <p:nvSpPr>
            <p:cNvPr id="48" name="Textfeld 47"/>
            <p:cNvSpPr txBox="1"/>
            <p:nvPr/>
          </p:nvSpPr>
          <p:spPr>
            <a:xfrm>
              <a:off x="644420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86</a:t>
              </a: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644420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288" name="Gruppieren 287"/>
          <p:cNvGrpSpPr/>
          <p:nvPr/>
        </p:nvGrpSpPr>
        <p:grpSpPr>
          <a:xfrm>
            <a:off x="6444208" y="2132856"/>
            <a:ext cx="432048" cy="360040"/>
            <a:chOff x="6444208" y="2132856"/>
            <a:chExt cx="432048" cy="360040"/>
          </a:xfrm>
        </p:grpSpPr>
        <p:sp>
          <p:nvSpPr>
            <p:cNvPr id="47" name="Textfeld 46"/>
            <p:cNvSpPr txBox="1"/>
            <p:nvPr/>
          </p:nvSpPr>
          <p:spPr>
            <a:xfrm>
              <a:off x="6444208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87</a:t>
              </a:r>
            </a:p>
          </p:txBody>
        </p:sp>
        <p:sp>
          <p:nvSpPr>
            <p:cNvPr id="287" name="Textfeld 286"/>
            <p:cNvSpPr txBox="1"/>
            <p:nvPr/>
          </p:nvSpPr>
          <p:spPr>
            <a:xfrm>
              <a:off x="6444208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315" name="Gruppieren 314"/>
          <p:cNvGrpSpPr/>
          <p:nvPr/>
        </p:nvGrpSpPr>
        <p:grpSpPr>
          <a:xfrm>
            <a:off x="4860032" y="2636912"/>
            <a:ext cx="432048" cy="360040"/>
            <a:chOff x="4860032" y="2636912"/>
            <a:chExt cx="432048" cy="360040"/>
          </a:xfrm>
        </p:grpSpPr>
        <p:sp>
          <p:nvSpPr>
            <p:cNvPr id="66" name="Textfeld 65"/>
            <p:cNvSpPr txBox="1"/>
            <p:nvPr/>
          </p:nvSpPr>
          <p:spPr>
            <a:xfrm>
              <a:off x="486003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105</a:t>
              </a:r>
            </a:p>
          </p:txBody>
        </p:sp>
        <p:sp>
          <p:nvSpPr>
            <p:cNvPr id="314" name="Textfeld 313"/>
            <p:cNvSpPr txBox="1"/>
            <p:nvPr/>
          </p:nvSpPr>
          <p:spPr>
            <a:xfrm>
              <a:off x="486003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79" name="Gruppieren 378"/>
          <p:cNvGrpSpPr/>
          <p:nvPr/>
        </p:nvGrpSpPr>
        <p:grpSpPr>
          <a:xfrm>
            <a:off x="3779912" y="4149080"/>
            <a:ext cx="432048" cy="360040"/>
            <a:chOff x="3779912" y="4149080"/>
            <a:chExt cx="432048" cy="360040"/>
          </a:xfrm>
        </p:grpSpPr>
        <p:sp>
          <p:nvSpPr>
            <p:cNvPr id="81" name="Textfeld 80"/>
            <p:cNvSpPr txBox="1"/>
            <p:nvPr/>
          </p:nvSpPr>
          <p:spPr>
            <a:xfrm>
              <a:off x="3779912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115</a:t>
              </a:r>
            </a:p>
          </p:txBody>
        </p:sp>
        <p:sp>
          <p:nvSpPr>
            <p:cNvPr id="370" name="Textfeld 369"/>
            <p:cNvSpPr txBox="1"/>
            <p:nvPr/>
          </p:nvSpPr>
          <p:spPr>
            <a:xfrm>
              <a:off x="3779912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378" name="Gruppieren 377"/>
          <p:cNvGrpSpPr/>
          <p:nvPr/>
        </p:nvGrpSpPr>
        <p:grpSpPr>
          <a:xfrm>
            <a:off x="3275856" y="4149080"/>
            <a:ext cx="432048" cy="360040"/>
            <a:chOff x="3275856" y="4149080"/>
            <a:chExt cx="432048" cy="360040"/>
          </a:xfrm>
        </p:grpSpPr>
        <p:sp>
          <p:nvSpPr>
            <p:cNvPr id="87" name="Textfeld 86"/>
            <p:cNvSpPr txBox="1"/>
            <p:nvPr/>
          </p:nvSpPr>
          <p:spPr>
            <a:xfrm>
              <a:off x="3275856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158</a:t>
              </a:r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3275856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7, 8</a:t>
              </a:r>
            </a:p>
          </p:txBody>
        </p:sp>
      </p:grpSp>
      <p:grpSp>
        <p:nvGrpSpPr>
          <p:cNvPr id="377" name="Gruppieren 376"/>
          <p:cNvGrpSpPr/>
          <p:nvPr/>
        </p:nvGrpSpPr>
        <p:grpSpPr>
          <a:xfrm>
            <a:off x="3779912" y="3645024"/>
            <a:ext cx="432048" cy="360040"/>
            <a:chOff x="3779912" y="3645024"/>
            <a:chExt cx="432048" cy="360040"/>
          </a:xfrm>
        </p:grpSpPr>
        <p:sp>
          <p:nvSpPr>
            <p:cNvPr id="80" name="Textfeld 79"/>
            <p:cNvSpPr txBox="1"/>
            <p:nvPr/>
          </p:nvSpPr>
          <p:spPr>
            <a:xfrm>
              <a:off x="3779912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58</a:t>
              </a:r>
            </a:p>
          </p:txBody>
        </p:sp>
        <p:sp>
          <p:nvSpPr>
            <p:cNvPr id="372" name="Textfeld 371"/>
            <p:cNvSpPr txBox="1"/>
            <p:nvPr/>
          </p:nvSpPr>
          <p:spPr>
            <a:xfrm>
              <a:off x="3779912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376" name="Gruppieren 375"/>
          <p:cNvGrpSpPr/>
          <p:nvPr/>
        </p:nvGrpSpPr>
        <p:grpSpPr>
          <a:xfrm>
            <a:off x="4283968" y="2636912"/>
            <a:ext cx="432048" cy="360040"/>
            <a:chOff x="4283968" y="2636912"/>
            <a:chExt cx="432048" cy="360040"/>
          </a:xfrm>
        </p:grpSpPr>
        <p:sp>
          <p:nvSpPr>
            <p:cNvPr id="72" name="Textfeld 71"/>
            <p:cNvSpPr txBox="1"/>
            <p:nvPr/>
          </p:nvSpPr>
          <p:spPr>
            <a:xfrm>
              <a:off x="428396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18</a:t>
              </a:r>
            </a:p>
          </p:txBody>
        </p:sp>
        <p:sp>
          <p:nvSpPr>
            <p:cNvPr id="373" name="Textfeld 372"/>
            <p:cNvSpPr txBox="1"/>
            <p:nvPr/>
          </p:nvSpPr>
          <p:spPr>
            <a:xfrm>
              <a:off x="428396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75" name="Gruppieren 374"/>
          <p:cNvGrpSpPr/>
          <p:nvPr/>
        </p:nvGrpSpPr>
        <p:grpSpPr>
          <a:xfrm>
            <a:off x="3779912" y="2636912"/>
            <a:ext cx="432048" cy="360040"/>
            <a:chOff x="3779912" y="2636912"/>
            <a:chExt cx="432048" cy="360040"/>
          </a:xfrm>
        </p:grpSpPr>
        <p:sp>
          <p:nvSpPr>
            <p:cNvPr id="78" name="Textfeld 77"/>
            <p:cNvSpPr txBox="1"/>
            <p:nvPr/>
          </p:nvSpPr>
          <p:spPr>
            <a:xfrm>
              <a:off x="377991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23</a:t>
              </a:r>
            </a:p>
          </p:txBody>
        </p:sp>
        <p:sp>
          <p:nvSpPr>
            <p:cNvPr id="374" name="Textfeld 373"/>
            <p:cNvSpPr txBox="1"/>
            <p:nvPr/>
          </p:nvSpPr>
          <p:spPr>
            <a:xfrm>
              <a:off x="377991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cxnSp>
        <p:nvCxnSpPr>
          <p:cNvPr id="383" name="Gerade Verbindung mit Pfeil 382"/>
          <p:cNvCxnSpPr>
            <a:stCxn id="6" idx="4"/>
            <a:endCxn id="76" idx="0"/>
          </p:cNvCxnSpPr>
          <p:nvPr/>
        </p:nvCxnSpPr>
        <p:spPr>
          <a:xfrm rot="16200000" flipH="1">
            <a:off x="3878796" y="1511660"/>
            <a:ext cx="21602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/>
          <p:cNvGrpSpPr/>
          <p:nvPr/>
        </p:nvGrpSpPr>
        <p:grpSpPr>
          <a:xfrm>
            <a:off x="2699792" y="4653136"/>
            <a:ext cx="432048" cy="360040"/>
            <a:chOff x="2699792" y="4653136"/>
            <a:chExt cx="432048" cy="360040"/>
          </a:xfrm>
        </p:grpSpPr>
        <p:sp>
          <p:nvSpPr>
            <p:cNvPr id="133" name="Textfeld 132"/>
            <p:cNvSpPr txBox="1"/>
            <p:nvPr/>
          </p:nvSpPr>
          <p:spPr>
            <a:xfrm>
              <a:off x="2699792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11</a:t>
              </a:r>
            </a:p>
          </p:txBody>
        </p:sp>
        <p:sp>
          <p:nvSpPr>
            <p:cNvPr id="460" name="Textfeld 459"/>
            <p:cNvSpPr txBox="1"/>
            <p:nvPr/>
          </p:nvSpPr>
          <p:spPr>
            <a:xfrm>
              <a:off x="2699792" y="486916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475" name="Gruppieren 474"/>
          <p:cNvGrpSpPr/>
          <p:nvPr/>
        </p:nvGrpSpPr>
        <p:grpSpPr>
          <a:xfrm>
            <a:off x="1691680" y="5157192"/>
            <a:ext cx="432048" cy="360040"/>
            <a:chOff x="1691680" y="5157192"/>
            <a:chExt cx="432048" cy="360040"/>
          </a:xfrm>
        </p:grpSpPr>
        <p:sp>
          <p:nvSpPr>
            <p:cNvPr id="134" name="Textfeld 133"/>
            <p:cNvSpPr txBox="1"/>
            <p:nvPr/>
          </p:nvSpPr>
          <p:spPr>
            <a:xfrm>
              <a:off x="1691680" y="515719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151</a:t>
              </a:r>
            </a:p>
          </p:txBody>
        </p:sp>
        <p:sp>
          <p:nvSpPr>
            <p:cNvPr id="461" name="Textfeld 460"/>
            <p:cNvSpPr txBox="1"/>
            <p:nvPr/>
          </p:nvSpPr>
          <p:spPr>
            <a:xfrm>
              <a:off x="1691680" y="537321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3, 4, 8</a:t>
              </a:r>
            </a:p>
          </p:txBody>
        </p:sp>
      </p:grpSp>
      <p:grpSp>
        <p:nvGrpSpPr>
          <p:cNvPr id="473" name="Gruppieren 472"/>
          <p:cNvGrpSpPr/>
          <p:nvPr/>
        </p:nvGrpSpPr>
        <p:grpSpPr>
          <a:xfrm>
            <a:off x="2195736" y="4653136"/>
            <a:ext cx="432048" cy="360040"/>
            <a:chOff x="2195736" y="4653136"/>
            <a:chExt cx="432048" cy="360040"/>
          </a:xfrm>
        </p:grpSpPr>
        <p:sp>
          <p:nvSpPr>
            <p:cNvPr id="132" name="Textfeld 131"/>
            <p:cNvSpPr txBox="1"/>
            <p:nvPr/>
          </p:nvSpPr>
          <p:spPr>
            <a:xfrm>
              <a:off x="2195736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</a:t>
              </a:r>
            </a:p>
          </p:txBody>
        </p:sp>
        <p:sp>
          <p:nvSpPr>
            <p:cNvPr id="462" name="Textfeld 461"/>
            <p:cNvSpPr txBox="1"/>
            <p:nvPr/>
          </p:nvSpPr>
          <p:spPr>
            <a:xfrm>
              <a:off x="2195736" y="486916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472" name="Gruppieren 471"/>
          <p:cNvGrpSpPr/>
          <p:nvPr/>
        </p:nvGrpSpPr>
        <p:grpSpPr>
          <a:xfrm>
            <a:off x="2699792" y="3645024"/>
            <a:ext cx="432048" cy="360040"/>
            <a:chOff x="2699792" y="3645024"/>
            <a:chExt cx="432048" cy="360040"/>
          </a:xfrm>
        </p:grpSpPr>
        <p:sp>
          <p:nvSpPr>
            <p:cNvPr id="118" name="Textfeld 117"/>
            <p:cNvSpPr txBox="1"/>
            <p:nvPr/>
          </p:nvSpPr>
          <p:spPr>
            <a:xfrm>
              <a:off x="2699792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30</a:t>
              </a: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2699792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471" name="Gruppieren 470"/>
          <p:cNvGrpSpPr/>
          <p:nvPr/>
        </p:nvGrpSpPr>
        <p:grpSpPr>
          <a:xfrm>
            <a:off x="1691680" y="3645024"/>
            <a:ext cx="432048" cy="360040"/>
            <a:chOff x="1691680" y="3645024"/>
            <a:chExt cx="432048" cy="360040"/>
          </a:xfrm>
        </p:grpSpPr>
        <p:sp>
          <p:nvSpPr>
            <p:cNvPr id="130" name="Textfeld 129"/>
            <p:cNvSpPr txBox="1"/>
            <p:nvPr/>
          </p:nvSpPr>
          <p:spPr>
            <a:xfrm>
              <a:off x="1691680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56</a:t>
              </a: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691680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470" name="Gruppieren 469"/>
          <p:cNvGrpSpPr/>
          <p:nvPr/>
        </p:nvGrpSpPr>
        <p:grpSpPr>
          <a:xfrm>
            <a:off x="1691680" y="3140968"/>
            <a:ext cx="432048" cy="360040"/>
            <a:chOff x="1691680" y="3140968"/>
            <a:chExt cx="432048" cy="360040"/>
          </a:xfrm>
        </p:grpSpPr>
        <p:sp>
          <p:nvSpPr>
            <p:cNvPr id="129" name="Textfeld 128"/>
            <p:cNvSpPr txBox="1"/>
            <p:nvPr/>
          </p:nvSpPr>
          <p:spPr>
            <a:xfrm>
              <a:off x="1691680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89</a:t>
              </a:r>
            </a:p>
          </p:txBody>
        </p:sp>
        <p:sp>
          <p:nvSpPr>
            <p:cNvPr id="465" name="Textfeld 464"/>
            <p:cNvSpPr txBox="1"/>
            <p:nvPr/>
          </p:nvSpPr>
          <p:spPr>
            <a:xfrm>
              <a:off x="1691680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469" name="Gruppieren 468"/>
          <p:cNvGrpSpPr/>
          <p:nvPr/>
        </p:nvGrpSpPr>
        <p:grpSpPr>
          <a:xfrm>
            <a:off x="2699792" y="2636912"/>
            <a:ext cx="432048" cy="360040"/>
            <a:chOff x="2699792" y="2636912"/>
            <a:chExt cx="432048" cy="360040"/>
          </a:xfrm>
        </p:grpSpPr>
        <p:sp>
          <p:nvSpPr>
            <p:cNvPr id="116" name="Textfeld 115"/>
            <p:cNvSpPr txBox="1"/>
            <p:nvPr/>
          </p:nvSpPr>
          <p:spPr>
            <a:xfrm>
              <a:off x="269979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67</a:t>
              </a:r>
            </a:p>
          </p:txBody>
        </p:sp>
        <p:sp>
          <p:nvSpPr>
            <p:cNvPr id="466" name="Textfeld 465"/>
            <p:cNvSpPr txBox="1"/>
            <p:nvPr/>
          </p:nvSpPr>
          <p:spPr>
            <a:xfrm>
              <a:off x="269979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468" name="Gruppieren 467"/>
          <p:cNvGrpSpPr/>
          <p:nvPr/>
        </p:nvGrpSpPr>
        <p:grpSpPr>
          <a:xfrm>
            <a:off x="2195736" y="2636912"/>
            <a:ext cx="432048" cy="360040"/>
            <a:chOff x="2195736" y="2636912"/>
            <a:chExt cx="432048" cy="360040"/>
          </a:xfrm>
        </p:grpSpPr>
        <p:sp>
          <p:nvSpPr>
            <p:cNvPr id="122" name="Textfeld 121"/>
            <p:cNvSpPr txBox="1"/>
            <p:nvPr/>
          </p:nvSpPr>
          <p:spPr>
            <a:xfrm>
              <a:off x="2195736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68</a:t>
              </a:r>
            </a:p>
          </p:txBody>
        </p:sp>
        <p:sp>
          <p:nvSpPr>
            <p:cNvPr id="467" name="Textfeld 466"/>
            <p:cNvSpPr txBox="1"/>
            <p:nvPr/>
          </p:nvSpPr>
          <p:spPr>
            <a:xfrm>
              <a:off x="2195736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556" name="Gruppieren 555"/>
          <p:cNvGrpSpPr/>
          <p:nvPr/>
        </p:nvGrpSpPr>
        <p:grpSpPr>
          <a:xfrm>
            <a:off x="1115616" y="4653136"/>
            <a:ext cx="432048" cy="360040"/>
            <a:chOff x="1115616" y="4653136"/>
            <a:chExt cx="432048" cy="360040"/>
          </a:xfrm>
        </p:grpSpPr>
        <p:sp>
          <p:nvSpPr>
            <p:cNvPr id="157" name="Textfeld 156"/>
            <p:cNvSpPr txBox="1"/>
            <p:nvPr/>
          </p:nvSpPr>
          <p:spPr>
            <a:xfrm>
              <a:off x="1115616" y="465313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149</a:t>
              </a:r>
            </a:p>
          </p:txBody>
        </p:sp>
        <p:sp>
          <p:nvSpPr>
            <p:cNvPr id="548" name="Textfeld 547"/>
            <p:cNvSpPr txBox="1"/>
            <p:nvPr/>
          </p:nvSpPr>
          <p:spPr>
            <a:xfrm>
              <a:off x="1115616" y="486916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555" name="Gruppieren 554"/>
          <p:cNvGrpSpPr/>
          <p:nvPr/>
        </p:nvGrpSpPr>
        <p:grpSpPr>
          <a:xfrm>
            <a:off x="107504" y="4149080"/>
            <a:ext cx="432048" cy="360040"/>
            <a:chOff x="107504" y="4149080"/>
            <a:chExt cx="432048" cy="360040"/>
          </a:xfrm>
        </p:grpSpPr>
        <p:sp>
          <p:nvSpPr>
            <p:cNvPr id="155" name="Textfeld 154"/>
            <p:cNvSpPr txBox="1"/>
            <p:nvPr/>
          </p:nvSpPr>
          <p:spPr>
            <a:xfrm>
              <a:off x="107504" y="414908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84</a:t>
              </a:r>
            </a:p>
          </p:txBody>
        </p:sp>
        <p:sp>
          <p:nvSpPr>
            <p:cNvPr id="549" name="Textfeld 548"/>
            <p:cNvSpPr txBox="1"/>
            <p:nvPr/>
          </p:nvSpPr>
          <p:spPr>
            <a:xfrm>
              <a:off x="107504" y="436510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554" name="Gruppieren 553"/>
          <p:cNvGrpSpPr/>
          <p:nvPr/>
        </p:nvGrpSpPr>
        <p:grpSpPr>
          <a:xfrm>
            <a:off x="1115616" y="3645024"/>
            <a:ext cx="432048" cy="360040"/>
            <a:chOff x="1115616" y="3645024"/>
            <a:chExt cx="432048" cy="360040"/>
          </a:xfrm>
        </p:grpSpPr>
        <p:sp>
          <p:nvSpPr>
            <p:cNvPr id="142" name="Textfeld 141"/>
            <p:cNvSpPr txBox="1"/>
            <p:nvPr/>
          </p:nvSpPr>
          <p:spPr>
            <a:xfrm>
              <a:off x="1115616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154</a:t>
              </a:r>
            </a:p>
          </p:txBody>
        </p:sp>
        <p:sp>
          <p:nvSpPr>
            <p:cNvPr id="550" name="Textfeld 549"/>
            <p:cNvSpPr txBox="1"/>
            <p:nvPr/>
          </p:nvSpPr>
          <p:spPr>
            <a:xfrm>
              <a:off x="1115616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sp>
        <p:nvSpPr>
          <p:cNvPr id="551" name="Textfeld 550"/>
          <p:cNvSpPr txBox="1"/>
          <p:nvPr/>
        </p:nvSpPr>
        <p:spPr>
          <a:xfrm>
            <a:off x="611560" y="3861048"/>
            <a:ext cx="432048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 smtClean="0"/>
              <a:t>4</a:t>
            </a:r>
          </a:p>
        </p:txBody>
      </p:sp>
      <p:grpSp>
        <p:nvGrpSpPr>
          <p:cNvPr id="553" name="Gruppieren 552"/>
          <p:cNvGrpSpPr/>
          <p:nvPr/>
        </p:nvGrpSpPr>
        <p:grpSpPr>
          <a:xfrm>
            <a:off x="1115616" y="3140968"/>
            <a:ext cx="432048" cy="360040"/>
            <a:chOff x="1115616" y="3140968"/>
            <a:chExt cx="432048" cy="360040"/>
          </a:xfrm>
        </p:grpSpPr>
        <p:sp>
          <p:nvSpPr>
            <p:cNvPr id="141" name="Textfeld 140"/>
            <p:cNvSpPr txBox="1"/>
            <p:nvPr/>
          </p:nvSpPr>
          <p:spPr>
            <a:xfrm>
              <a:off x="1115616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31</a:t>
              </a:r>
            </a:p>
          </p:txBody>
        </p:sp>
        <p:sp>
          <p:nvSpPr>
            <p:cNvPr id="552" name="Textfeld 551"/>
            <p:cNvSpPr txBox="1"/>
            <p:nvPr/>
          </p:nvSpPr>
          <p:spPr>
            <a:xfrm>
              <a:off x="1115616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cxnSp>
        <p:nvCxnSpPr>
          <p:cNvPr id="561" name="Gerade Verbindung mit Pfeil 560"/>
          <p:cNvCxnSpPr>
            <a:stCxn id="3" idx="4"/>
            <a:endCxn id="144" idx="0"/>
          </p:cNvCxnSpPr>
          <p:nvPr/>
        </p:nvCxnSpPr>
        <p:spPr>
          <a:xfrm rot="5400000">
            <a:off x="728700" y="1511660"/>
            <a:ext cx="21602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323528" y="1268760"/>
          <a:ext cx="6095997" cy="15849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0,373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0,461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-0,279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-0,244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0,247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-0,073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0,329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0,193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0,43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-0,163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0,108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-0,093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0,018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-0,158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-0,034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-0,194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0,042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0,109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0,208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-0,091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0,124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0,007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0,076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23528" y="76470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Neuroticism</a:t>
            </a:r>
            <a:r>
              <a:rPr lang="de-DE" sz="1200" dirty="0" smtClean="0"/>
              <a:t>: </a:t>
            </a:r>
          </a:p>
          <a:p>
            <a:r>
              <a:rPr lang="de-DE" sz="1200" dirty="0" err="1" smtClean="0"/>
              <a:t>Geomin</a:t>
            </a:r>
            <a:r>
              <a:rPr lang="de-DE" sz="1200" dirty="0" smtClean="0"/>
              <a:t> 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 </a:t>
            </a:r>
            <a:r>
              <a:rPr lang="de-DE" sz="1200" dirty="0" err="1" smtClean="0"/>
              <a:t>Correlations</a:t>
            </a:r>
            <a:endParaRPr lang="de-DE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erade Verbindung mit Pfeil 423"/>
          <p:cNvCxnSpPr>
            <a:stCxn id="2" idx="2"/>
            <a:endCxn id="3" idx="0"/>
          </p:cNvCxnSpPr>
          <p:nvPr/>
        </p:nvCxnSpPr>
        <p:spPr>
          <a:xfrm rot="10800000" flipV="1">
            <a:off x="557808" y="224644"/>
            <a:ext cx="3060086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426"/>
          <p:cNvCxnSpPr>
            <a:stCxn id="2" idx="2"/>
            <a:endCxn id="10" idx="0"/>
          </p:cNvCxnSpPr>
          <p:nvPr/>
        </p:nvCxnSpPr>
        <p:spPr>
          <a:xfrm rot="10800000" flipV="1">
            <a:off x="1457400" y="224644"/>
            <a:ext cx="2160494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427"/>
          <p:cNvCxnSpPr>
            <a:stCxn id="2" idx="3"/>
            <a:endCxn id="9" idx="0"/>
          </p:cNvCxnSpPr>
          <p:nvPr/>
        </p:nvCxnSpPr>
        <p:spPr>
          <a:xfrm rot="5400000">
            <a:off x="2903038" y="-157596"/>
            <a:ext cx="484775" cy="1503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 Verbindung mit Pfeil 432"/>
          <p:cNvCxnSpPr>
            <a:stCxn id="2" idx="4"/>
            <a:endCxn id="8" idx="0"/>
          </p:cNvCxnSpPr>
          <p:nvPr/>
        </p:nvCxnSpPr>
        <p:spPr>
          <a:xfrm rot="5400000">
            <a:off x="3842792" y="107504"/>
            <a:ext cx="432048" cy="1026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433"/>
          <p:cNvCxnSpPr>
            <a:stCxn id="2" idx="4"/>
            <a:endCxn id="7" idx="0"/>
          </p:cNvCxnSpPr>
          <p:nvPr/>
        </p:nvCxnSpPr>
        <p:spPr>
          <a:xfrm rot="16200000" flipH="1">
            <a:off x="4526868" y="449796"/>
            <a:ext cx="432048" cy="3417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Gerade Verbindung mit Pfeil 438"/>
          <p:cNvCxnSpPr>
            <a:stCxn id="2" idx="6"/>
            <a:endCxn id="5" idx="0"/>
          </p:cNvCxnSpPr>
          <p:nvPr/>
        </p:nvCxnSpPr>
        <p:spPr>
          <a:xfrm>
            <a:off x="5526106" y="224644"/>
            <a:ext cx="1944470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mit Pfeil 439"/>
          <p:cNvCxnSpPr>
            <a:stCxn id="2" idx="5"/>
            <a:endCxn id="6" idx="0"/>
          </p:cNvCxnSpPr>
          <p:nvPr/>
        </p:nvCxnSpPr>
        <p:spPr>
          <a:xfrm rot="16200000" flipH="1">
            <a:off x="5540164" y="58427"/>
            <a:ext cx="484775" cy="1071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mit Pfeil 444"/>
          <p:cNvCxnSpPr>
            <a:stCxn id="2" idx="6"/>
            <a:endCxn id="4" idx="0"/>
          </p:cNvCxnSpPr>
          <p:nvPr/>
        </p:nvCxnSpPr>
        <p:spPr>
          <a:xfrm>
            <a:off x="5526106" y="224644"/>
            <a:ext cx="3132094" cy="612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387"/>
          <p:cNvCxnSpPr>
            <a:stCxn id="4" idx="4"/>
            <a:endCxn id="88" idx="0"/>
          </p:cNvCxnSpPr>
          <p:nvPr/>
        </p:nvCxnSpPr>
        <p:spPr>
          <a:xfrm rot="5400000">
            <a:off x="8415300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Gerade Verbindung mit Pfeil 388"/>
          <p:cNvCxnSpPr>
            <a:stCxn id="4" idx="4"/>
            <a:endCxn id="89" idx="0"/>
          </p:cNvCxnSpPr>
          <p:nvPr/>
        </p:nvCxnSpPr>
        <p:spPr>
          <a:xfrm rot="5400000">
            <a:off x="8163272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>
            <a:stCxn id="4" idx="4"/>
            <a:endCxn id="83" idx="0"/>
          </p:cNvCxnSpPr>
          <p:nvPr/>
        </p:nvCxnSpPr>
        <p:spPr>
          <a:xfrm rot="16200000" flipH="1">
            <a:off x="8667328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390"/>
          <p:cNvCxnSpPr>
            <a:stCxn id="4" idx="4"/>
            <a:endCxn id="84" idx="0"/>
          </p:cNvCxnSpPr>
          <p:nvPr/>
        </p:nvCxnSpPr>
        <p:spPr>
          <a:xfrm rot="16200000" flipH="1">
            <a:off x="8415300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391"/>
          <p:cNvCxnSpPr>
            <a:stCxn id="4" idx="4"/>
            <a:endCxn id="90" idx="0"/>
          </p:cNvCxnSpPr>
          <p:nvPr/>
        </p:nvCxnSpPr>
        <p:spPr>
          <a:xfrm rot="5400000">
            <a:off x="7911244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Gerade Verbindung mit Pfeil 392"/>
          <p:cNvCxnSpPr>
            <a:stCxn id="4" idx="4"/>
            <a:endCxn id="91" idx="0"/>
          </p:cNvCxnSpPr>
          <p:nvPr/>
        </p:nvCxnSpPr>
        <p:spPr>
          <a:xfrm rot="5400000">
            <a:off x="7659216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Gerade Verbindung mit Pfeil 393"/>
          <p:cNvCxnSpPr>
            <a:stCxn id="4" idx="4"/>
            <a:endCxn id="85" idx="0"/>
          </p:cNvCxnSpPr>
          <p:nvPr/>
        </p:nvCxnSpPr>
        <p:spPr>
          <a:xfrm rot="16200000" flipH="1">
            <a:off x="8163272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 Verbindung mit Pfeil 394"/>
          <p:cNvCxnSpPr>
            <a:stCxn id="4" idx="4"/>
            <a:endCxn id="86" idx="0"/>
          </p:cNvCxnSpPr>
          <p:nvPr/>
        </p:nvCxnSpPr>
        <p:spPr>
          <a:xfrm rot="16200000" flipH="1">
            <a:off x="7911244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 Verbindung mit Pfeil 395"/>
          <p:cNvCxnSpPr>
            <a:stCxn id="4" idx="4"/>
            <a:endCxn id="92" idx="0"/>
          </p:cNvCxnSpPr>
          <p:nvPr/>
        </p:nvCxnSpPr>
        <p:spPr>
          <a:xfrm rot="5400000">
            <a:off x="7407188" y="2394012"/>
            <a:ext cx="2232248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Gerade Verbindung mit Pfeil 396"/>
          <p:cNvCxnSpPr>
            <a:stCxn id="4" idx="4"/>
            <a:endCxn id="87" idx="0"/>
          </p:cNvCxnSpPr>
          <p:nvPr/>
        </p:nvCxnSpPr>
        <p:spPr>
          <a:xfrm rot="16200000" flipH="1">
            <a:off x="7659216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>
            <a:stCxn id="4" idx="4"/>
            <a:endCxn id="94" idx="0"/>
          </p:cNvCxnSpPr>
          <p:nvPr/>
        </p:nvCxnSpPr>
        <p:spPr>
          <a:xfrm rot="5400000">
            <a:off x="7155160" y="2646040"/>
            <a:ext cx="273630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420"/>
          <p:cNvCxnSpPr>
            <a:stCxn id="4" idx="4"/>
            <a:endCxn id="93" idx="0"/>
          </p:cNvCxnSpPr>
          <p:nvPr/>
        </p:nvCxnSpPr>
        <p:spPr>
          <a:xfrm rot="16200000" flipH="1">
            <a:off x="7407188" y="2663788"/>
            <a:ext cx="273630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stCxn id="5" idx="4"/>
            <a:endCxn id="76" idx="0"/>
          </p:cNvCxnSpPr>
          <p:nvPr/>
        </p:nvCxnSpPr>
        <p:spPr>
          <a:xfrm rot="5400000">
            <a:off x="7245424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Gerade Verbindung mit Pfeil 332"/>
          <p:cNvCxnSpPr>
            <a:stCxn id="5" idx="4"/>
            <a:endCxn id="77" idx="0"/>
          </p:cNvCxnSpPr>
          <p:nvPr/>
        </p:nvCxnSpPr>
        <p:spPr>
          <a:xfrm rot="5400000">
            <a:off x="6993396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rade Verbindung mit Pfeil 333"/>
          <p:cNvCxnSpPr>
            <a:stCxn id="5" idx="4"/>
            <a:endCxn id="71" idx="0"/>
          </p:cNvCxnSpPr>
          <p:nvPr/>
        </p:nvCxnSpPr>
        <p:spPr>
          <a:xfrm rot="16200000" flipH="1">
            <a:off x="7497452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Gerade Verbindung mit Pfeil 334"/>
          <p:cNvCxnSpPr>
            <a:stCxn id="5" idx="4"/>
            <a:endCxn id="72" idx="0"/>
          </p:cNvCxnSpPr>
          <p:nvPr/>
        </p:nvCxnSpPr>
        <p:spPr>
          <a:xfrm rot="16200000" flipH="1">
            <a:off x="7245424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mit Pfeil 335"/>
          <p:cNvCxnSpPr>
            <a:stCxn id="5" idx="4"/>
            <a:endCxn id="78" idx="0"/>
          </p:cNvCxnSpPr>
          <p:nvPr/>
        </p:nvCxnSpPr>
        <p:spPr>
          <a:xfrm rot="5400000">
            <a:off x="6741368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mit Pfeil 336"/>
          <p:cNvCxnSpPr>
            <a:stCxn id="5" idx="4"/>
            <a:endCxn id="79" idx="0"/>
          </p:cNvCxnSpPr>
          <p:nvPr/>
        </p:nvCxnSpPr>
        <p:spPr>
          <a:xfrm rot="5400000">
            <a:off x="6489340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Gerade Verbindung mit Pfeil 337"/>
          <p:cNvCxnSpPr>
            <a:stCxn id="5" idx="4"/>
            <a:endCxn id="73" idx="0"/>
          </p:cNvCxnSpPr>
          <p:nvPr/>
        </p:nvCxnSpPr>
        <p:spPr>
          <a:xfrm rot="16200000" flipH="1">
            <a:off x="6993396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Gerade Verbindung mit Pfeil 338"/>
          <p:cNvCxnSpPr>
            <a:stCxn id="5" idx="4"/>
            <a:endCxn id="74" idx="0"/>
          </p:cNvCxnSpPr>
          <p:nvPr/>
        </p:nvCxnSpPr>
        <p:spPr>
          <a:xfrm rot="16200000" flipH="1">
            <a:off x="6741368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 Verbindung mit Pfeil 339"/>
          <p:cNvCxnSpPr>
            <a:stCxn id="5" idx="4"/>
            <a:endCxn id="80" idx="0"/>
          </p:cNvCxnSpPr>
          <p:nvPr/>
        </p:nvCxnSpPr>
        <p:spPr>
          <a:xfrm rot="5400000">
            <a:off x="6237312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Gerade Verbindung mit Pfeil 340"/>
          <p:cNvCxnSpPr>
            <a:stCxn id="5" idx="4"/>
            <a:endCxn id="75" idx="0"/>
          </p:cNvCxnSpPr>
          <p:nvPr/>
        </p:nvCxnSpPr>
        <p:spPr>
          <a:xfrm rot="16200000" flipH="1">
            <a:off x="6489340" y="2394012"/>
            <a:ext cx="2232248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Gerade Verbindung mit Pfeil 341"/>
          <p:cNvCxnSpPr>
            <a:stCxn id="5" idx="4"/>
            <a:endCxn id="82" idx="0"/>
          </p:cNvCxnSpPr>
          <p:nvPr/>
        </p:nvCxnSpPr>
        <p:spPr>
          <a:xfrm rot="5400000">
            <a:off x="5985284" y="2663788"/>
            <a:ext cx="273630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/>
          <p:cNvCxnSpPr>
            <a:stCxn id="6" idx="4"/>
            <a:endCxn id="66" idx="0"/>
          </p:cNvCxnSpPr>
          <p:nvPr/>
        </p:nvCxnSpPr>
        <p:spPr>
          <a:xfrm rot="5400000">
            <a:off x="6093296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mit Pfeil 305"/>
          <p:cNvCxnSpPr>
            <a:stCxn id="6" idx="4"/>
            <a:endCxn id="61" idx="0"/>
          </p:cNvCxnSpPr>
          <p:nvPr/>
        </p:nvCxnSpPr>
        <p:spPr>
          <a:xfrm rot="16200000" flipH="1">
            <a:off x="6345324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mit Pfeil 306"/>
          <p:cNvCxnSpPr>
            <a:stCxn id="6" idx="4"/>
            <a:endCxn id="67" idx="0"/>
          </p:cNvCxnSpPr>
          <p:nvPr/>
        </p:nvCxnSpPr>
        <p:spPr>
          <a:xfrm rot="5400000">
            <a:off x="5841268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mit Pfeil 307"/>
          <p:cNvCxnSpPr>
            <a:stCxn id="6" idx="4"/>
            <a:endCxn id="62" idx="0"/>
          </p:cNvCxnSpPr>
          <p:nvPr/>
        </p:nvCxnSpPr>
        <p:spPr>
          <a:xfrm rot="16200000" flipH="1">
            <a:off x="6093296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erade Verbindung mit Pfeil 308"/>
          <p:cNvCxnSpPr>
            <a:stCxn id="6" idx="4"/>
            <a:endCxn id="68" idx="0"/>
          </p:cNvCxnSpPr>
          <p:nvPr/>
        </p:nvCxnSpPr>
        <p:spPr>
          <a:xfrm rot="5400000">
            <a:off x="5589240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309"/>
          <p:cNvCxnSpPr>
            <a:stCxn id="6" idx="4"/>
            <a:endCxn id="63" idx="0"/>
          </p:cNvCxnSpPr>
          <p:nvPr/>
        </p:nvCxnSpPr>
        <p:spPr>
          <a:xfrm rot="16200000" flipH="1">
            <a:off x="5841268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>
            <a:stCxn id="6" idx="4"/>
            <a:endCxn id="69" idx="0"/>
          </p:cNvCxnSpPr>
          <p:nvPr/>
        </p:nvCxnSpPr>
        <p:spPr>
          <a:xfrm rot="5400000">
            <a:off x="5337212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311"/>
          <p:cNvCxnSpPr>
            <a:stCxn id="6" idx="4"/>
            <a:endCxn id="70" idx="0"/>
          </p:cNvCxnSpPr>
          <p:nvPr/>
        </p:nvCxnSpPr>
        <p:spPr>
          <a:xfrm rot="5400000">
            <a:off x="5085184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mit Pfeil 312"/>
          <p:cNvCxnSpPr>
            <a:stCxn id="6" idx="4"/>
            <a:endCxn id="64" idx="0"/>
          </p:cNvCxnSpPr>
          <p:nvPr/>
        </p:nvCxnSpPr>
        <p:spPr>
          <a:xfrm rot="16200000" flipH="1">
            <a:off x="5589240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mit Pfeil 252"/>
          <p:cNvCxnSpPr>
            <a:stCxn id="7" idx="4"/>
            <a:endCxn id="47" idx="0"/>
          </p:cNvCxnSpPr>
          <p:nvPr/>
        </p:nvCxnSpPr>
        <p:spPr>
          <a:xfrm rot="16200000" flipH="1">
            <a:off x="4814900" y="1511660"/>
            <a:ext cx="21602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mit Pfeil 254"/>
          <p:cNvCxnSpPr>
            <a:stCxn id="7" idx="4"/>
            <a:endCxn id="48" idx="0"/>
          </p:cNvCxnSpPr>
          <p:nvPr/>
        </p:nvCxnSpPr>
        <p:spPr>
          <a:xfrm rot="16200000" flipH="1">
            <a:off x="4562872" y="1763688"/>
            <a:ext cx="72008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mit Pfeil 257"/>
          <p:cNvCxnSpPr>
            <a:stCxn id="7" idx="4"/>
            <a:endCxn id="49" idx="0"/>
          </p:cNvCxnSpPr>
          <p:nvPr/>
        </p:nvCxnSpPr>
        <p:spPr>
          <a:xfrm rot="16200000" flipH="1">
            <a:off x="4310844" y="2015716"/>
            <a:ext cx="122413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 Verbindung mit Pfeil 260"/>
          <p:cNvCxnSpPr>
            <a:stCxn id="7" idx="4"/>
            <a:endCxn id="50" idx="0"/>
          </p:cNvCxnSpPr>
          <p:nvPr/>
        </p:nvCxnSpPr>
        <p:spPr>
          <a:xfrm rot="16200000" flipH="1">
            <a:off x="4058816" y="2267744"/>
            <a:ext cx="172819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/>
          <p:cNvCxnSpPr>
            <a:stCxn id="7" idx="4"/>
            <a:endCxn id="52" idx="0"/>
          </p:cNvCxnSpPr>
          <p:nvPr/>
        </p:nvCxnSpPr>
        <p:spPr>
          <a:xfrm rot="5400000">
            <a:off x="4562872" y="1277888"/>
            <a:ext cx="216024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>
            <a:stCxn id="7" idx="4"/>
            <a:endCxn id="53" idx="0"/>
          </p:cNvCxnSpPr>
          <p:nvPr/>
        </p:nvCxnSpPr>
        <p:spPr>
          <a:xfrm rot="5400000">
            <a:off x="4310844" y="1529916"/>
            <a:ext cx="720080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mit Pfeil 253"/>
          <p:cNvCxnSpPr>
            <a:stCxn id="7" idx="4"/>
            <a:endCxn id="57" idx="0"/>
          </p:cNvCxnSpPr>
          <p:nvPr/>
        </p:nvCxnSpPr>
        <p:spPr>
          <a:xfrm rot="16200000" flipH="1">
            <a:off x="5066928" y="1259632"/>
            <a:ext cx="216024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mit Pfeil 255"/>
          <p:cNvCxnSpPr>
            <a:stCxn id="7" idx="4"/>
            <a:endCxn id="58" idx="0"/>
          </p:cNvCxnSpPr>
          <p:nvPr/>
        </p:nvCxnSpPr>
        <p:spPr>
          <a:xfrm rot="16200000" flipH="1">
            <a:off x="4814900" y="1511660"/>
            <a:ext cx="720080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mit Pfeil 256"/>
          <p:cNvCxnSpPr>
            <a:stCxn id="7" idx="4"/>
            <a:endCxn id="54" idx="0"/>
          </p:cNvCxnSpPr>
          <p:nvPr/>
        </p:nvCxnSpPr>
        <p:spPr>
          <a:xfrm rot="5400000">
            <a:off x="4058816" y="1781944"/>
            <a:ext cx="1224136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mit Pfeil 258"/>
          <p:cNvCxnSpPr>
            <a:stCxn id="7" idx="4"/>
            <a:endCxn id="59" idx="0"/>
          </p:cNvCxnSpPr>
          <p:nvPr/>
        </p:nvCxnSpPr>
        <p:spPr>
          <a:xfrm rot="16200000" flipH="1">
            <a:off x="4562872" y="1763688"/>
            <a:ext cx="1224136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/>
          <p:cNvCxnSpPr>
            <a:stCxn id="7" idx="4"/>
            <a:endCxn id="55" idx="0"/>
          </p:cNvCxnSpPr>
          <p:nvPr/>
        </p:nvCxnSpPr>
        <p:spPr>
          <a:xfrm rot="5400000">
            <a:off x="3806788" y="2033972"/>
            <a:ext cx="1728192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 Verbindung mit Pfeil 261"/>
          <p:cNvCxnSpPr>
            <a:stCxn id="7" idx="4"/>
            <a:endCxn id="60" idx="0"/>
          </p:cNvCxnSpPr>
          <p:nvPr/>
        </p:nvCxnSpPr>
        <p:spPr>
          <a:xfrm rot="16200000" flipH="1">
            <a:off x="4310844" y="2015716"/>
            <a:ext cx="1728192" cy="5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/>
          <p:cNvCxnSpPr>
            <a:stCxn id="7" idx="4"/>
            <a:endCxn id="51" idx="0"/>
          </p:cNvCxnSpPr>
          <p:nvPr/>
        </p:nvCxnSpPr>
        <p:spPr>
          <a:xfrm rot="16200000" flipH="1">
            <a:off x="3806788" y="2519772"/>
            <a:ext cx="2232248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7" idx="4"/>
            <a:endCxn id="56" idx="0"/>
          </p:cNvCxnSpPr>
          <p:nvPr/>
        </p:nvCxnSpPr>
        <p:spPr>
          <a:xfrm rot="5400000">
            <a:off x="3554760" y="2286000"/>
            <a:ext cx="2232248" cy="4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>
            <a:stCxn id="8" idx="4"/>
            <a:endCxn id="40" idx="0"/>
          </p:cNvCxnSpPr>
          <p:nvPr/>
        </p:nvCxnSpPr>
        <p:spPr>
          <a:xfrm rot="5400000">
            <a:off x="3302732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>
            <a:stCxn id="8" idx="4"/>
            <a:endCxn id="41" idx="0"/>
          </p:cNvCxnSpPr>
          <p:nvPr/>
        </p:nvCxnSpPr>
        <p:spPr>
          <a:xfrm rot="5400000">
            <a:off x="3050704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>
            <a:stCxn id="8" idx="4"/>
            <a:endCxn id="35" idx="0"/>
          </p:cNvCxnSpPr>
          <p:nvPr/>
        </p:nvCxnSpPr>
        <p:spPr>
          <a:xfrm rot="16200000" flipH="1">
            <a:off x="3554760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8" idx="4"/>
            <a:endCxn id="36" idx="0"/>
          </p:cNvCxnSpPr>
          <p:nvPr/>
        </p:nvCxnSpPr>
        <p:spPr>
          <a:xfrm rot="16200000" flipH="1">
            <a:off x="3302732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8" idx="4"/>
            <a:endCxn id="42" idx="0"/>
          </p:cNvCxnSpPr>
          <p:nvPr/>
        </p:nvCxnSpPr>
        <p:spPr>
          <a:xfrm rot="5400000">
            <a:off x="2798676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199"/>
          <p:cNvCxnSpPr>
            <a:stCxn id="8" idx="4"/>
            <a:endCxn id="43" idx="0"/>
          </p:cNvCxnSpPr>
          <p:nvPr/>
        </p:nvCxnSpPr>
        <p:spPr>
          <a:xfrm rot="5400000">
            <a:off x="2546648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>
            <a:stCxn id="8" idx="4"/>
            <a:endCxn id="37" idx="0"/>
          </p:cNvCxnSpPr>
          <p:nvPr/>
        </p:nvCxnSpPr>
        <p:spPr>
          <a:xfrm rot="16200000" flipH="1">
            <a:off x="3050704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>
            <a:stCxn id="8" idx="4"/>
            <a:endCxn id="44" idx="0"/>
          </p:cNvCxnSpPr>
          <p:nvPr/>
        </p:nvCxnSpPr>
        <p:spPr>
          <a:xfrm rot="5400000">
            <a:off x="2294620" y="2394012"/>
            <a:ext cx="2232248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>
            <a:stCxn id="8" idx="4"/>
            <a:endCxn id="38" idx="0"/>
          </p:cNvCxnSpPr>
          <p:nvPr/>
        </p:nvCxnSpPr>
        <p:spPr>
          <a:xfrm rot="16200000" flipH="1">
            <a:off x="2798676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8" idx="4"/>
            <a:endCxn id="46" idx="0"/>
          </p:cNvCxnSpPr>
          <p:nvPr/>
        </p:nvCxnSpPr>
        <p:spPr>
          <a:xfrm rot="5400000">
            <a:off x="2042592" y="2646040"/>
            <a:ext cx="273630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/>
          <p:cNvCxnSpPr>
            <a:stCxn id="8" idx="4"/>
            <a:endCxn id="39" idx="0"/>
          </p:cNvCxnSpPr>
          <p:nvPr/>
        </p:nvCxnSpPr>
        <p:spPr>
          <a:xfrm rot="16200000" flipH="1">
            <a:off x="2546648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8" idx="4"/>
            <a:endCxn id="45" idx="0"/>
          </p:cNvCxnSpPr>
          <p:nvPr/>
        </p:nvCxnSpPr>
        <p:spPr>
          <a:xfrm rot="16200000" flipH="1">
            <a:off x="2294620" y="2663788"/>
            <a:ext cx="273630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>
            <a:stCxn id="9" idx="4"/>
            <a:endCxn id="30" idx="0"/>
          </p:cNvCxnSpPr>
          <p:nvPr/>
        </p:nvCxnSpPr>
        <p:spPr>
          <a:xfrm rot="5400000">
            <a:off x="2150604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>
            <a:stCxn id="9" idx="4"/>
            <a:endCxn id="25" idx="0"/>
          </p:cNvCxnSpPr>
          <p:nvPr/>
        </p:nvCxnSpPr>
        <p:spPr>
          <a:xfrm rot="16200000" flipH="1">
            <a:off x="2402632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9" idx="4"/>
            <a:endCxn id="31" idx="0"/>
          </p:cNvCxnSpPr>
          <p:nvPr/>
        </p:nvCxnSpPr>
        <p:spPr>
          <a:xfrm rot="5400000">
            <a:off x="1898576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stCxn id="9" idx="4"/>
            <a:endCxn id="26" idx="0"/>
          </p:cNvCxnSpPr>
          <p:nvPr/>
        </p:nvCxnSpPr>
        <p:spPr>
          <a:xfrm rot="16200000" flipH="1">
            <a:off x="2150604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>
            <a:stCxn id="9" idx="4"/>
            <a:endCxn id="32" idx="0"/>
          </p:cNvCxnSpPr>
          <p:nvPr/>
        </p:nvCxnSpPr>
        <p:spPr>
          <a:xfrm rot="5400000">
            <a:off x="1646548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9" idx="4"/>
            <a:endCxn id="27" idx="0"/>
          </p:cNvCxnSpPr>
          <p:nvPr/>
        </p:nvCxnSpPr>
        <p:spPr>
          <a:xfrm rot="16200000" flipH="1">
            <a:off x="1898576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9" idx="4"/>
            <a:endCxn id="33" idx="0"/>
          </p:cNvCxnSpPr>
          <p:nvPr/>
        </p:nvCxnSpPr>
        <p:spPr>
          <a:xfrm rot="5400000">
            <a:off x="1394520" y="2141984"/>
            <a:ext cx="1728192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9" idx="4"/>
            <a:endCxn id="28" idx="0"/>
          </p:cNvCxnSpPr>
          <p:nvPr/>
        </p:nvCxnSpPr>
        <p:spPr>
          <a:xfrm rot="16200000" flipH="1">
            <a:off x="1646548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>
            <a:stCxn id="9" idx="4"/>
            <a:endCxn id="34" idx="0"/>
          </p:cNvCxnSpPr>
          <p:nvPr/>
        </p:nvCxnSpPr>
        <p:spPr>
          <a:xfrm rot="5400000">
            <a:off x="1142492" y="2394012"/>
            <a:ext cx="2232248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9" idx="4"/>
            <a:endCxn id="29" idx="0"/>
          </p:cNvCxnSpPr>
          <p:nvPr/>
        </p:nvCxnSpPr>
        <p:spPr>
          <a:xfrm rot="16200000" flipH="1">
            <a:off x="1394520" y="2411760"/>
            <a:ext cx="2232248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10" idx="4"/>
            <a:endCxn id="19" idx="0"/>
          </p:cNvCxnSpPr>
          <p:nvPr/>
        </p:nvCxnSpPr>
        <p:spPr>
          <a:xfrm rot="16200000" flipH="1">
            <a:off x="1358516" y="1511660"/>
            <a:ext cx="21602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0" idx="4"/>
            <a:endCxn id="20" idx="0"/>
          </p:cNvCxnSpPr>
          <p:nvPr/>
        </p:nvCxnSpPr>
        <p:spPr>
          <a:xfrm rot="16200000" flipH="1">
            <a:off x="1106488" y="1763688"/>
            <a:ext cx="720080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0" idx="4"/>
            <a:endCxn id="21" idx="0"/>
          </p:cNvCxnSpPr>
          <p:nvPr/>
        </p:nvCxnSpPr>
        <p:spPr>
          <a:xfrm rot="16200000" flipH="1">
            <a:off x="854460" y="2015716"/>
            <a:ext cx="1224136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0" idx="4"/>
            <a:endCxn id="22" idx="0"/>
          </p:cNvCxnSpPr>
          <p:nvPr/>
        </p:nvCxnSpPr>
        <p:spPr>
          <a:xfrm rot="16200000" flipH="1">
            <a:off x="602432" y="2267744"/>
            <a:ext cx="1728192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0" idx="4"/>
            <a:endCxn id="23" idx="0"/>
          </p:cNvCxnSpPr>
          <p:nvPr/>
        </p:nvCxnSpPr>
        <p:spPr>
          <a:xfrm rot="16200000" flipH="1">
            <a:off x="350404" y="2519772"/>
            <a:ext cx="2232248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10" idx="4"/>
            <a:endCxn id="24" idx="0"/>
          </p:cNvCxnSpPr>
          <p:nvPr/>
        </p:nvCxnSpPr>
        <p:spPr>
          <a:xfrm rot="16200000" flipH="1">
            <a:off x="98376" y="2771800"/>
            <a:ext cx="2736304" cy="18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3" idx="4"/>
            <a:endCxn id="11" idx="0"/>
          </p:cNvCxnSpPr>
          <p:nvPr/>
        </p:nvCxnSpPr>
        <p:spPr>
          <a:xfrm rot="16200000" flipH="1">
            <a:off x="584684" y="1385900"/>
            <a:ext cx="216024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3" idx="4"/>
            <a:endCxn id="15" idx="0"/>
          </p:cNvCxnSpPr>
          <p:nvPr/>
        </p:nvCxnSpPr>
        <p:spPr>
          <a:xfrm rot="5400000">
            <a:off x="332656" y="1403648"/>
            <a:ext cx="216024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3" idx="4"/>
            <a:endCxn id="16" idx="0"/>
          </p:cNvCxnSpPr>
          <p:nvPr/>
        </p:nvCxnSpPr>
        <p:spPr>
          <a:xfrm rot="5400000">
            <a:off x="80628" y="1655676"/>
            <a:ext cx="720080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3" idx="4"/>
            <a:endCxn id="12" idx="0"/>
          </p:cNvCxnSpPr>
          <p:nvPr/>
        </p:nvCxnSpPr>
        <p:spPr>
          <a:xfrm rot="16200000" flipH="1">
            <a:off x="332656" y="1637928"/>
            <a:ext cx="720080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3" idx="4"/>
            <a:endCxn id="17" idx="0"/>
          </p:cNvCxnSpPr>
          <p:nvPr/>
        </p:nvCxnSpPr>
        <p:spPr>
          <a:xfrm rot="5400000">
            <a:off x="-171400" y="1907704"/>
            <a:ext cx="1224136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3" idx="4"/>
            <a:endCxn id="13" idx="0"/>
          </p:cNvCxnSpPr>
          <p:nvPr/>
        </p:nvCxnSpPr>
        <p:spPr>
          <a:xfrm rot="16200000" flipH="1">
            <a:off x="80628" y="1889956"/>
            <a:ext cx="1224136" cy="26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3" idx="4"/>
            <a:endCxn id="18" idx="0"/>
          </p:cNvCxnSpPr>
          <p:nvPr/>
        </p:nvCxnSpPr>
        <p:spPr>
          <a:xfrm rot="5400000">
            <a:off x="-423428" y="2159732"/>
            <a:ext cx="1728192" cy="234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617894" y="44624"/>
            <a:ext cx="1908212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Extraversion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44016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Shyness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8244408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Sociabili-ty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gregar-iousness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056784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Humor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904656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Emotio-nality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499992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Assertive-ness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131840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Emotions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979712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Reclusive-ness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043608" y="836712"/>
            <a:ext cx="82758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de-D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Sensation </a:t>
            </a:r>
            <a:r>
              <a:rPr lang="de-DE" sz="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Seeking</a:t>
            </a:r>
            <a:endParaRPr lang="de-D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1156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255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11560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124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0750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7504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504" y="314096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142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25963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280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25963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103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259632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60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25963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4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259632" y="4149080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214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41176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58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41176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112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907704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257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907704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118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907704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57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907704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327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56388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228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563888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130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05983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229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305983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233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059832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288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563888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260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059832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231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716016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30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716016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208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716016" y="3645024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277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21196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56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522007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166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522007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80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7220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311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372200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235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372200" y="3140968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19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868144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84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5868144" y="3645024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131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7524328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315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7524328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219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7524328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322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7524328" y="3645024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197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7020272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34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7020272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31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7020272" y="26369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164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7020272" y="314096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55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7020272" y="4149080"/>
            <a:ext cx="43204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132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8172400" y="162880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99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8172400" y="2132856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123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8676456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28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8172400" y="4149080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1200" dirty="0" smtClean="0"/>
              <a:t>341</a:t>
            </a:r>
          </a:p>
        </p:txBody>
      </p:sp>
      <p:grpSp>
        <p:nvGrpSpPr>
          <p:cNvPr id="387" name="Gruppieren 386"/>
          <p:cNvGrpSpPr/>
          <p:nvPr/>
        </p:nvGrpSpPr>
        <p:grpSpPr>
          <a:xfrm>
            <a:off x="8676456" y="3645024"/>
            <a:ext cx="432048" cy="360040"/>
            <a:chOff x="8676456" y="3645024"/>
            <a:chExt cx="432048" cy="360040"/>
          </a:xfrm>
        </p:grpSpPr>
        <p:sp>
          <p:nvSpPr>
            <p:cNvPr id="87" name="Textfeld 86"/>
            <p:cNvSpPr txBox="1"/>
            <p:nvPr/>
          </p:nvSpPr>
          <p:spPr>
            <a:xfrm>
              <a:off x="8676456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306</a:t>
              </a: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8676456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107504" y="2132856"/>
            <a:ext cx="432048" cy="360040"/>
            <a:chOff x="107504" y="2132856"/>
            <a:chExt cx="432048" cy="360040"/>
          </a:xfrm>
        </p:grpSpPr>
        <p:sp>
          <p:nvSpPr>
            <p:cNvPr id="16" name="Textfeld 15"/>
            <p:cNvSpPr txBox="1"/>
            <p:nvPr/>
          </p:nvSpPr>
          <p:spPr>
            <a:xfrm>
              <a:off x="107504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294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107504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611560" y="1628800"/>
            <a:ext cx="432048" cy="360040"/>
            <a:chOff x="611560" y="1628800"/>
            <a:chExt cx="432048" cy="360040"/>
          </a:xfrm>
        </p:grpSpPr>
        <p:sp>
          <p:nvSpPr>
            <p:cNvPr id="11" name="Textfeld 10"/>
            <p:cNvSpPr txBox="1"/>
            <p:nvPr/>
          </p:nvSpPr>
          <p:spPr>
            <a:xfrm>
              <a:off x="611560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98</a:t>
              </a: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611560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1259632" y="3645024"/>
            <a:ext cx="432048" cy="360040"/>
            <a:chOff x="1259632" y="3645024"/>
            <a:chExt cx="432048" cy="360040"/>
          </a:xfrm>
        </p:grpSpPr>
        <p:sp>
          <p:nvSpPr>
            <p:cNvPr id="23" name="Textfeld 22"/>
            <p:cNvSpPr txBox="1"/>
            <p:nvPr/>
          </p:nvSpPr>
          <p:spPr>
            <a:xfrm>
              <a:off x="1259632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102</a:t>
              </a: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1259632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152" name="Gruppieren 151"/>
          <p:cNvGrpSpPr/>
          <p:nvPr/>
        </p:nvGrpSpPr>
        <p:grpSpPr>
          <a:xfrm>
            <a:off x="2411760" y="3645024"/>
            <a:ext cx="432048" cy="360040"/>
            <a:chOff x="2411760" y="3645024"/>
            <a:chExt cx="432048" cy="360040"/>
          </a:xfrm>
        </p:grpSpPr>
        <p:sp>
          <p:nvSpPr>
            <p:cNvPr id="29" name="Textfeld 28"/>
            <p:cNvSpPr txBox="1"/>
            <p:nvPr/>
          </p:nvSpPr>
          <p:spPr>
            <a:xfrm>
              <a:off x="2411760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259</a:t>
              </a: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2411760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151" name="Gruppieren 150"/>
          <p:cNvGrpSpPr/>
          <p:nvPr/>
        </p:nvGrpSpPr>
        <p:grpSpPr>
          <a:xfrm>
            <a:off x="2411760" y="3140968"/>
            <a:ext cx="432048" cy="360040"/>
            <a:chOff x="2411760" y="3140968"/>
            <a:chExt cx="432048" cy="360040"/>
          </a:xfrm>
        </p:grpSpPr>
        <p:sp>
          <p:nvSpPr>
            <p:cNvPr id="28" name="Textfeld 27"/>
            <p:cNvSpPr txBox="1"/>
            <p:nvPr/>
          </p:nvSpPr>
          <p:spPr>
            <a:xfrm>
              <a:off x="2411760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196</a:t>
              </a:r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2411760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5, 8</a:t>
              </a:r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1907704" y="3140968"/>
            <a:ext cx="432048" cy="360040"/>
            <a:chOff x="1907704" y="3140968"/>
            <a:chExt cx="432048" cy="360040"/>
          </a:xfrm>
        </p:grpSpPr>
        <p:sp>
          <p:nvSpPr>
            <p:cNvPr id="33" name="Textfeld 32"/>
            <p:cNvSpPr txBox="1"/>
            <p:nvPr/>
          </p:nvSpPr>
          <p:spPr>
            <a:xfrm>
              <a:off x="1907704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158</a:t>
              </a:r>
            </a:p>
          </p:txBody>
        </p:sp>
        <p:sp>
          <p:nvSpPr>
            <p:cNvPr id="147" name="Textfeld 146"/>
            <p:cNvSpPr txBox="1"/>
            <p:nvPr/>
          </p:nvSpPr>
          <p:spPr>
            <a:xfrm>
              <a:off x="1907704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5, 8</a:t>
              </a:r>
            </a:p>
          </p:txBody>
        </p:sp>
      </p:grpSp>
      <p:grpSp>
        <p:nvGrpSpPr>
          <p:cNvPr id="149" name="Gruppieren 148"/>
          <p:cNvGrpSpPr/>
          <p:nvPr/>
        </p:nvGrpSpPr>
        <p:grpSpPr>
          <a:xfrm>
            <a:off x="2411760" y="2636912"/>
            <a:ext cx="432048" cy="360040"/>
            <a:chOff x="2411760" y="2636912"/>
            <a:chExt cx="432048" cy="360040"/>
          </a:xfrm>
        </p:grpSpPr>
        <p:sp>
          <p:nvSpPr>
            <p:cNvPr id="27" name="Textfeld 26"/>
            <p:cNvSpPr txBox="1"/>
            <p:nvPr/>
          </p:nvSpPr>
          <p:spPr>
            <a:xfrm>
              <a:off x="2411760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125</a:t>
              </a:r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2411760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192" name="Gruppieren 191"/>
          <p:cNvGrpSpPr/>
          <p:nvPr/>
        </p:nvGrpSpPr>
        <p:grpSpPr>
          <a:xfrm>
            <a:off x="3563888" y="3645024"/>
            <a:ext cx="432048" cy="360040"/>
            <a:chOff x="3563888" y="3645024"/>
            <a:chExt cx="432048" cy="360040"/>
          </a:xfrm>
        </p:grpSpPr>
        <p:sp>
          <p:nvSpPr>
            <p:cNvPr id="39" name="Textfeld 38"/>
            <p:cNvSpPr txBox="1"/>
            <p:nvPr/>
          </p:nvSpPr>
          <p:spPr>
            <a:xfrm>
              <a:off x="3563888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24</a:t>
              </a:r>
            </a:p>
          </p:txBody>
        </p:sp>
        <p:sp>
          <p:nvSpPr>
            <p:cNvPr id="183" name="Textfeld 182"/>
            <p:cNvSpPr txBox="1"/>
            <p:nvPr/>
          </p:nvSpPr>
          <p:spPr>
            <a:xfrm>
              <a:off x="3563888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191" name="Gruppieren 190"/>
          <p:cNvGrpSpPr/>
          <p:nvPr/>
        </p:nvGrpSpPr>
        <p:grpSpPr>
          <a:xfrm>
            <a:off x="3059832" y="3645024"/>
            <a:ext cx="432048" cy="360040"/>
            <a:chOff x="3059832" y="3645024"/>
            <a:chExt cx="432048" cy="360040"/>
          </a:xfrm>
        </p:grpSpPr>
        <p:sp>
          <p:nvSpPr>
            <p:cNvPr id="44" name="Textfeld 43"/>
            <p:cNvSpPr txBox="1"/>
            <p:nvPr/>
          </p:nvSpPr>
          <p:spPr>
            <a:xfrm>
              <a:off x="3059832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316</a:t>
              </a:r>
            </a:p>
          </p:txBody>
        </p:sp>
        <p:sp>
          <p:nvSpPr>
            <p:cNvPr id="184" name="Textfeld 183"/>
            <p:cNvSpPr txBox="1"/>
            <p:nvPr/>
          </p:nvSpPr>
          <p:spPr>
            <a:xfrm>
              <a:off x="3059832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3059832" y="3140968"/>
            <a:ext cx="432048" cy="360040"/>
            <a:chOff x="3059832" y="3140968"/>
            <a:chExt cx="432048" cy="360040"/>
          </a:xfrm>
        </p:grpSpPr>
        <p:sp>
          <p:nvSpPr>
            <p:cNvPr id="43" name="Textfeld 42"/>
            <p:cNvSpPr txBox="1"/>
            <p:nvPr/>
          </p:nvSpPr>
          <p:spPr>
            <a:xfrm>
              <a:off x="3059832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238</a:t>
              </a:r>
            </a:p>
          </p:txBody>
        </p:sp>
        <p:sp>
          <p:nvSpPr>
            <p:cNvPr id="185" name="Textfeld 184"/>
            <p:cNvSpPr txBox="1"/>
            <p:nvPr/>
          </p:nvSpPr>
          <p:spPr>
            <a:xfrm>
              <a:off x="3059832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8</a:t>
              </a: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563888" y="2636912"/>
            <a:ext cx="432048" cy="360040"/>
            <a:chOff x="3563888" y="2636912"/>
            <a:chExt cx="432048" cy="360040"/>
          </a:xfrm>
        </p:grpSpPr>
        <p:sp>
          <p:nvSpPr>
            <p:cNvPr id="37" name="Textfeld 36"/>
            <p:cNvSpPr txBox="1"/>
            <p:nvPr/>
          </p:nvSpPr>
          <p:spPr>
            <a:xfrm>
              <a:off x="3563888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182</a:t>
              </a: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3563888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188" name="Gruppieren 187"/>
          <p:cNvGrpSpPr/>
          <p:nvPr/>
        </p:nvGrpSpPr>
        <p:grpSpPr>
          <a:xfrm>
            <a:off x="3563888" y="2132856"/>
            <a:ext cx="432048" cy="360040"/>
            <a:chOff x="3563888" y="2132856"/>
            <a:chExt cx="432048" cy="360040"/>
          </a:xfrm>
        </p:grpSpPr>
        <p:sp>
          <p:nvSpPr>
            <p:cNvPr id="36" name="Textfeld 35"/>
            <p:cNvSpPr txBox="1"/>
            <p:nvPr/>
          </p:nvSpPr>
          <p:spPr>
            <a:xfrm>
              <a:off x="3563888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174</a:t>
              </a:r>
            </a:p>
          </p:txBody>
        </p:sp>
        <p:sp>
          <p:nvSpPr>
            <p:cNvPr id="187" name="Textfeld 186"/>
            <p:cNvSpPr txBox="1"/>
            <p:nvPr/>
          </p:nvSpPr>
          <p:spPr>
            <a:xfrm>
              <a:off x="3563888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248" name="Gruppieren 247"/>
          <p:cNvGrpSpPr/>
          <p:nvPr/>
        </p:nvGrpSpPr>
        <p:grpSpPr>
          <a:xfrm>
            <a:off x="4211960" y="3645024"/>
            <a:ext cx="432048" cy="360040"/>
            <a:chOff x="4211960" y="3645024"/>
            <a:chExt cx="432048" cy="360040"/>
          </a:xfrm>
        </p:grpSpPr>
        <p:sp>
          <p:nvSpPr>
            <p:cNvPr id="56" name="Textfeld 55"/>
            <p:cNvSpPr txBox="1"/>
            <p:nvPr/>
          </p:nvSpPr>
          <p:spPr>
            <a:xfrm>
              <a:off x="4211960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335</a:t>
              </a:r>
            </a:p>
          </p:txBody>
        </p:sp>
        <p:sp>
          <p:nvSpPr>
            <p:cNvPr id="233" name="Textfeld 232"/>
            <p:cNvSpPr txBox="1"/>
            <p:nvPr/>
          </p:nvSpPr>
          <p:spPr>
            <a:xfrm>
              <a:off x="4211960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247" name="Gruppieren 246"/>
          <p:cNvGrpSpPr/>
          <p:nvPr/>
        </p:nvGrpSpPr>
        <p:grpSpPr>
          <a:xfrm>
            <a:off x="4716016" y="3140968"/>
            <a:ext cx="432048" cy="360040"/>
            <a:chOff x="4716016" y="3140968"/>
            <a:chExt cx="432048" cy="360040"/>
          </a:xfrm>
        </p:grpSpPr>
        <p:sp>
          <p:nvSpPr>
            <p:cNvPr id="50" name="Textfeld 49"/>
            <p:cNvSpPr txBox="1"/>
            <p:nvPr/>
          </p:nvSpPr>
          <p:spPr>
            <a:xfrm>
              <a:off x="4716016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139</a:t>
              </a:r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4716016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7</a:t>
              </a:r>
            </a:p>
          </p:txBody>
        </p:sp>
      </p:grpSp>
      <p:grpSp>
        <p:nvGrpSpPr>
          <p:cNvPr id="246" name="Gruppieren 245"/>
          <p:cNvGrpSpPr/>
          <p:nvPr/>
        </p:nvGrpSpPr>
        <p:grpSpPr>
          <a:xfrm>
            <a:off x="4211960" y="3140968"/>
            <a:ext cx="432048" cy="360040"/>
            <a:chOff x="4211960" y="3140968"/>
            <a:chExt cx="432048" cy="360040"/>
          </a:xfrm>
        </p:grpSpPr>
        <p:sp>
          <p:nvSpPr>
            <p:cNvPr id="55" name="Textfeld 54"/>
            <p:cNvSpPr txBox="1"/>
            <p:nvPr/>
          </p:nvSpPr>
          <p:spPr>
            <a:xfrm>
              <a:off x="4211960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276</a:t>
              </a:r>
            </a:p>
          </p:txBody>
        </p:sp>
        <p:sp>
          <p:nvSpPr>
            <p:cNvPr id="235" name="Textfeld 234"/>
            <p:cNvSpPr txBox="1"/>
            <p:nvPr/>
          </p:nvSpPr>
          <p:spPr>
            <a:xfrm>
              <a:off x="4211960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245" name="Gruppieren 244"/>
          <p:cNvGrpSpPr/>
          <p:nvPr/>
        </p:nvGrpSpPr>
        <p:grpSpPr>
          <a:xfrm>
            <a:off x="5220072" y="2636912"/>
            <a:ext cx="432048" cy="360040"/>
            <a:chOff x="5220072" y="2636912"/>
            <a:chExt cx="432048" cy="360040"/>
          </a:xfrm>
        </p:grpSpPr>
        <p:sp>
          <p:nvSpPr>
            <p:cNvPr id="59" name="Textfeld 58"/>
            <p:cNvSpPr txBox="1"/>
            <p:nvPr/>
          </p:nvSpPr>
          <p:spPr>
            <a:xfrm>
              <a:off x="5220072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220</a:t>
              </a:r>
            </a:p>
          </p:txBody>
        </p:sp>
        <p:sp>
          <p:nvSpPr>
            <p:cNvPr id="236" name="Textfeld 235"/>
            <p:cNvSpPr txBox="1"/>
            <p:nvPr/>
          </p:nvSpPr>
          <p:spPr>
            <a:xfrm>
              <a:off x="5220072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244" name="Gruppieren 243"/>
          <p:cNvGrpSpPr/>
          <p:nvPr/>
        </p:nvGrpSpPr>
        <p:grpSpPr>
          <a:xfrm>
            <a:off x="4211960" y="2636912"/>
            <a:ext cx="432048" cy="360040"/>
            <a:chOff x="4211960" y="2636912"/>
            <a:chExt cx="432048" cy="360040"/>
          </a:xfrm>
        </p:grpSpPr>
        <p:sp>
          <p:nvSpPr>
            <p:cNvPr id="54" name="Textfeld 53"/>
            <p:cNvSpPr txBox="1"/>
            <p:nvPr/>
          </p:nvSpPr>
          <p:spPr>
            <a:xfrm>
              <a:off x="4211960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290</a:t>
              </a:r>
            </a:p>
          </p:txBody>
        </p:sp>
        <p:sp>
          <p:nvSpPr>
            <p:cNvPr id="237" name="Textfeld 236"/>
            <p:cNvSpPr txBox="1"/>
            <p:nvPr/>
          </p:nvSpPr>
          <p:spPr>
            <a:xfrm>
              <a:off x="4211960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243" name="Gruppieren 242"/>
          <p:cNvGrpSpPr/>
          <p:nvPr/>
        </p:nvGrpSpPr>
        <p:grpSpPr>
          <a:xfrm>
            <a:off x="4716016" y="2132856"/>
            <a:ext cx="432048" cy="360040"/>
            <a:chOff x="4716016" y="2132856"/>
            <a:chExt cx="432048" cy="360040"/>
          </a:xfrm>
        </p:grpSpPr>
        <p:sp>
          <p:nvSpPr>
            <p:cNvPr id="48" name="Textfeld 47"/>
            <p:cNvSpPr txBox="1"/>
            <p:nvPr/>
          </p:nvSpPr>
          <p:spPr>
            <a:xfrm>
              <a:off x="4716016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95</a:t>
              </a:r>
            </a:p>
          </p:txBody>
        </p:sp>
        <p:sp>
          <p:nvSpPr>
            <p:cNvPr id="238" name="Textfeld 237"/>
            <p:cNvSpPr txBox="1"/>
            <p:nvPr/>
          </p:nvSpPr>
          <p:spPr>
            <a:xfrm>
              <a:off x="4716016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242" name="Gruppieren 241"/>
          <p:cNvGrpSpPr/>
          <p:nvPr/>
        </p:nvGrpSpPr>
        <p:grpSpPr>
          <a:xfrm>
            <a:off x="4211960" y="2132856"/>
            <a:ext cx="432048" cy="360040"/>
            <a:chOff x="4211960" y="2132856"/>
            <a:chExt cx="432048" cy="360040"/>
          </a:xfrm>
        </p:grpSpPr>
        <p:sp>
          <p:nvSpPr>
            <p:cNvPr id="53" name="Textfeld 52"/>
            <p:cNvSpPr txBox="1"/>
            <p:nvPr/>
          </p:nvSpPr>
          <p:spPr>
            <a:xfrm>
              <a:off x="4211960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242</a:t>
              </a:r>
            </a:p>
          </p:txBody>
        </p:sp>
        <p:sp>
          <p:nvSpPr>
            <p:cNvPr id="239" name="Textfeld 238"/>
            <p:cNvSpPr txBox="1"/>
            <p:nvPr/>
          </p:nvSpPr>
          <p:spPr>
            <a:xfrm>
              <a:off x="4211960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2, 6</a:t>
              </a:r>
            </a:p>
          </p:txBody>
        </p:sp>
      </p:grpSp>
      <p:grpSp>
        <p:nvGrpSpPr>
          <p:cNvPr id="241" name="Gruppieren 240"/>
          <p:cNvGrpSpPr/>
          <p:nvPr/>
        </p:nvGrpSpPr>
        <p:grpSpPr>
          <a:xfrm>
            <a:off x="5220072" y="1628800"/>
            <a:ext cx="432048" cy="360040"/>
            <a:chOff x="5220072" y="1628800"/>
            <a:chExt cx="432048" cy="360040"/>
          </a:xfrm>
        </p:grpSpPr>
        <p:sp>
          <p:nvSpPr>
            <p:cNvPr id="57" name="Textfeld 56"/>
            <p:cNvSpPr txBox="1"/>
            <p:nvPr/>
          </p:nvSpPr>
          <p:spPr>
            <a:xfrm>
              <a:off x="5220072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329</a:t>
              </a:r>
            </a:p>
          </p:txBody>
        </p:sp>
        <p:sp>
          <p:nvSpPr>
            <p:cNvPr id="240" name="Textfeld 239"/>
            <p:cNvSpPr txBox="1"/>
            <p:nvPr/>
          </p:nvSpPr>
          <p:spPr>
            <a:xfrm>
              <a:off x="5220072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6</a:t>
              </a:r>
            </a:p>
          </p:txBody>
        </p:sp>
      </p:grpSp>
      <p:grpSp>
        <p:nvGrpSpPr>
          <p:cNvPr id="298" name="Gruppieren 297"/>
          <p:cNvGrpSpPr/>
          <p:nvPr/>
        </p:nvGrpSpPr>
        <p:grpSpPr>
          <a:xfrm>
            <a:off x="5868144" y="2636912"/>
            <a:ext cx="432048" cy="360040"/>
            <a:chOff x="5868144" y="2636912"/>
            <a:chExt cx="432048" cy="360040"/>
          </a:xfrm>
        </p:grpSpPr>
        <p:sp>
          <p:nvSpPr>
            <p:cNvPr id="68" name="Textfeld 67"/>
            <p:cNvSpPr txBox="1"/>
            <p:nvPr/>
          </p:nvSpPr>
          <p:spPr>
            <a:xfrm>
              <a:off x="5868144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274</a:t>
              </a:r>
            </a:p>
          </p:txBody>
        </p:sp>
        <p:sp>
          <p:nvSpPr>
            <p:cNvPr id="291" name="Textfeld 290"/>
            <p:cNvSpPr txBox="1"/>
            <p:nvPr/>
          </p:nvSpPr>
          <p:spPr>
            <a:xfrm>
              <a:off x="5868144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297" name="Gruppieren 296"/>
          <p:cNvGrpSpPr/>
          <p:nvPr/>
        </p:nvGrpSpPr>
        <p:grpSpPr>
          <a:xfrm>
            <a:off x="5868144" y="2132856"/>
            <a:ext cx="432048" cy="360040"/>
            <a:chOff x="5868144" y="2132856"/>
            <a:chExt cx="432048" cy="360040"/>
          </a:xfrm>
        </p:grpSpPr>
        <p:sp>
          <p:nvSpPr>
            <p:cNvPr id="67" name="Textfeld 66"/>
            <p:cNvSpPr txBox="1"/>
            <p:nvPr/>
          </p:nvSpPr>
          <p:spPr>
            <a:xfrm>
              <a:off x="5868144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216</a:t>
              </a:r>
            </a:p>
          </p:txBody>
        </p:sp>
        <p:sp>
          <p:nvSpPr>
            <p:cNvPr id="292" name="Textfeld 291"/>
            <p:cNvSpPr txBox="1"/>
            <p:nvPr/>
          </p:nvSpPr>
          <p:spPr>
            <a:xfrm>
              <a:off x="5868144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296" name="Gruppieren 295"/>
          <p:cNvGrpSpPr/>
          <p:nvPr/>
        </p:nvGrpSpPr>
        <p:grpSpPr>
          <a:xfrm>
            <a:off x="6372200" y="1628800"/>
            <a:ext cx="432048" cy="360040"/>
            <a:chOff x="6372200" y="1628800"/>
            <a:chExt cx="432048" cy="360040"/>
          </a:xfrm>
        </p:grpSpPr>
        <p:sp>
          <p:nvSpPr>
            <p:cNvPr id="61" name="Textfeld 60"/>
            <p:cNvSpPr txBox="1"/>
            <p:nvPr/>
          </p:nvSpPr>
          <p:spPr>
            <a:xfrm>
              <a:off x="6372200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304</a:t>
              </a:r>
            </a:p>
          </p:txBody>
        </p:sp>
        <p:sp>
          <p:nvSpPr>
            <p:cNvPr id="293" name="Textfeld 292"/>
            <p:cNvSpPr txBox="1"/>
            <p:nvPr/>
          </p:nvSpPr>
          <p:spPr>
            <a:xfrm>
              <a:off x="6372200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295" name="Gruppieren 294"/>
          <p:cNvGrpSpPr/>
          <p:nvPr/>
        </p:nvGrpSpPr>
        <p:grpSpPr>
          <a:xfrm>
            <a:off x="5868144" y="1628800"/>
            <a:ext cx="432048" cy="360040"/>
            <a:chOff x="5868144" y="1628800"/>
            <a:chExt cx="432048" cy="360040"/>
          </a:xfrm>
        </p:grpSpPr>
        <p:sp>
          <p:nvSpPr>
            <p:cNvPr id="66" name="Textfeld 65"/>
            <p:cNvSpPr txBox="1"/>
            <p:nvPr/>
          </p:nvSpPr>
          <p:spPr>
            <a:xfrm>
              <a:off x="5868144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286</a:t>
              </a:r>
            </a:p>
          </p:txBody>
        </p:sp>
        <p:sp>
          <p:nvSpPr>
            <p:cNvPr id="294" name="Textfeld 293"/>
            <p:cNvSpPr txBox="1"/>
            <p:nvPr/>
          </p:nvSpPr>
          <p:spPr>
            <a:xfrm>
              <a:off x="5868144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01" name="Gruppieren 300"/>
          <p:cNvGrpSpPr/>
          <p:nvPr/>
        </p:nvGrpSpPr>
        <p:grpSpPr>
          <a:xfrm>
            <a:off x="7524328" y="3140968"/>
            <a:ext cx="432048" cy="360040"/>
            <a:chOff x="7524328" y="3140968"/>
            <a:chExt cx="432048" cy="360040"/>
          </a:xfrm>
        </p:grpSpPr>
        <p:sp>
          <p:nvSpPr>
            <p:cNvPr id="74" name="Textfeld 73"/>
            <p:cNvSpPr txBox="1"/>
            <p:nvPr/>
          </p:nvSpPr>
          <p:spPr>
            <a:xfrm>
              <a:off x="7524328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83</a:t>
              </a:r>
            </a:p>
          </p:txBody>
        </p:sp>
        <p:sp>
          <p:nvSpPr>
            <p:cNvPr id="299" name="Textfeld 298"/>
            <p:cNvSpPr txBox="1"/>
            <p:nvPr/>
          </p:nvSpPr>
          <p:spPr>
            <a:xfrm>
              <a:off x="7524328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302" name="Gruppieren 301"/>
          <p:cNvGrpSpPr/>
          <p:nvPr/>
        </p:nvGrpSpPr>
        <p:grpSpPr>
          <a:xfrm>
            <a:off x="7020272" y="3645024"/>
            <a:ext cx="432048" cy="360040"/>
            <a:chOff x="7020272" y="3645024"/>
            <a:chExt cx="432048" cy="360040"/>
          </a:xfrm>
        </p:grpSpPr>
        <p:sp>
          <p:nvSpPr>
            <p:cNvPr id="80" name="Textfeld 79"/>
            <p:cNvSpPr txBox="1"/>
            <p:nvPr/>
          </p:nvSpPr>
          <p:spPr>
            <a:xfrm>
              <a:off x="7020272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191</a:t>
              </a:r>
            </a:p>
          </p:txBody>
        </p:sp>
        <p:sp>
          <p:nvSpPr>
            <p:cNvPr id="300" name="Textfeld 299"/>
            <p:cNvSpPr txBox="1"/>
            <p:nvPr/>
          </p:nvSpPr>
          <p:spPr>
            <a:xfrm>
              <a:off x="7020272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386" name="Gruppieren 385"/>
          <p:cNvGrpSpPr/>
          <p:nvPr/>
        </p:nvGrpSpPr>
        <p:grpSpPr>
          <a:xfrm>
            <a:off x="8172400" y="3645024"/>
            <a:ext cx="432048" cy="360040"/>
            <a:chOff x="8172400" y="3645024"/>
            <a:chExt cx="432048" cy="360040"/>
          </a:xfrm>
        </p:grpSpPr>
        <p:sp>
          <p:nvSpPr>
            <p:cNvPr id="92" name="Textfeld 91"/>
            <p:cNvSpPr txBox="1"/>
            <p:nvPr/>
          </p:nvSpPr>
          <p:spPr>
            <a:xfrm>
              <a:off x="8172400" y="3645024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245</a:t>
              </a:r>
            </a:p>
          </p:txBody>
        </p:sp>
        <p:sp>
          <p:nvSpPr>
            <p:cNvPr id="373" name="Textfeld 372"/>
            <p:cNvSpPr txBox="1"/>
            <p:nvPr/>
          </p:nvSpPr>
          <p:spPr>
            <a:xfrm>
              <a:off x="8172400" y="3861048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385" name="Gruppieren 384"/>
          <p:cNvGrpSpPr/>
          <p:nvPr/>
        </p:nvGrpSpPr>
        <p:grpSpPr>
          <a:xfrm>
            <a:off x="8676456" y="3140968"/>
            <a:ext cx="432048" cy="360040"/>
            <a:chOff x="8676456" y="3140968"/>
            <a:chExt cx="432048" cy="360040"/>
          </a:xfrm>
        </p:grpSpPr>
        <p:sp>
          <p:nvSpPr>
            <p:cNvPr id="86" name="Textfeld 85"/>
            <p:cNvSpPr txBox="1"/>
            <p:nvPr/>
          </p:nvSpPr>
          <p:spPr>
            <a:xfrm>
              <a:off x="8676456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49</a:t>
              </a:r>
            </a:p>
          </p:txBody>
        </p:sp>
        <p:sp>
          <p:nvSpPr>
            <p:cNvPr id="374" name="Textfeld 373"/>
            <p:cNvSpPr txBox="1"/>
            <p:nvPr/>
          </p:nvSpPr>
          <p:spPr>
            <a:xfrm>
              <a:off x="8676456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4</a:t>
              </a:r>
            </a:p>
          </p:txBody>
        </p:sp>
      </p:grpSp>
      <p:grpSp>
        <p:nvGrpSpPr>
          <p:cNvPr id="384" name="Gruppieren 383"/>
          <p:cNvGrpSpPr/>
          <p:nvPr/>
        </p:nvGrpSpPr>
        <p:grpSpPr>
          <a:xfrm>
            <a:off x="8172400" y="3140968"/>
            <a:ext cx="432048" cy="360040"/>
            <a:chOff x="8172400" y="3140968"/>
            <a:chExt cx="432048" cy="360040"/>
          </a:xfrm>
        </p:grpSpPr>
        <p:sp>
          <p:nvSpPr>
            <p:cNvPr id="91" name="Textfeld 90"/>
            <p:cNvSpPr txBox="1"/>
            <p:nvPr/>
          </p:nvSpPr>
          <p:spPr>
            <a:xfrm>
              <a:off x="8172400" y="3140968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217</a:t>
              </a:r>
            </a:p>
          </p:txBody>
        </p:sp>
        <p:sp>
          <p:nvSpPr>
            <p:cNvPr id="375" name="Textfeld 374"/>
            <p:cNvSpPr txBox="1"/>
            <p:nvPr/>
          </p:nvSpPr>
          <p:spPr>
            <a:xfrm>
              <a:off x="8172400" y="3356992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3</a:t>
              </a:r>
            </a:p>
          </p:txBody>
        </p:sp>
      </p:grpSp>
      <p:grpSp>
        <p:nvGrpSpPr>
          <p:cNvPr id="383" name="Gruppieren 382"/>
          <p:cNvGrpSpPr/>
          <p:nvPr/>
        </p:nvGrpSpPr>
        <p:grpSpPr>
          <a:xfrm>
            <a:off x="8676456" y="2636912"/>
            <a:ext cx="432048" cy="360040"/>
            <a:chOff x="8676456" y="2636912"/>
            <a:chExt cx="432048" cy="360040"/>
          </a:xfrm>
        </p:grpSpPr>
        <p:sp>
          <p:nvSpPr>
            <p:cNvPr id="85" name="Textfeld 84"/>
            <p:cNvSpPr txBox="1"/>
            <p:nvPr/>
          </p:nvSpPr>
          <p:spPr>
            <a:xfrm>
              <a:off x="8676456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241</a:t>
              </a:r>
            </a:p>
          </p:txBody>
        </p:sp>
        <p:sp>
          <p:nvSpPr>
            <p:cNvPr id="376" name="Textfeld 375"/>
            <p:cNvSpPr txBox="1"/>
            <p:nvPr/>
          </p:nvSpPr>
          <p:spPr>
            <a:xfrm>
              <a:off x="8676456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1</a:t>
              </a:r>
            </a:p>
          </p:txBody>
        </p:sp>
      </p:grpSp>
      <p:grpSp>
        <p:nvGrpSpPr>
          <p:cNvPr id="382" name="Gruppieren 381"/>
          <p:cNvGrpSpPr/>
          <p:nvPr/>
        </p:nvGrpSpPr>
        <p:grpSpPr>
          <a:xfrm>
            <a:off x="8172400" y="2636912"/>
            <a:ext cx="432048" cy="360040"/>
            <a:chOff x="8172400" y="2636912"/>
            <a:chExt cx="432048" cy="360040"/>
          </a:xfrm>
        </p:grpSpPr>
        <p:sp>
          <p:nvSpPr>
            <p:cNvPr id="90" name="Textfeld 89"/>
            <p:cNvSpPr txBox="1"/>
            <p:nvPr/>
          </p:nvSpPr>
          <p:spPr>
            <a:xfrm>
              <a:off x="8172400" y="263691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232</a:t>
              </a:r>
            </a:p>
          </p:txBody>
        </p:sp>
        <p:sp>
          <p:nvSpPr>
            <p:cNvPr id="377" name="Textfeld 376"/>
            <p:cNvSpPr txBox="1"/>
            <p:nvPr/>
          </p:nvSpPr>
          <p:spPr>
            <a:xfrm>
              <a:off x="8172400" y="2852936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  <p:grpSp>
        <p:nvGrpSpPr>
          <p:cNvPr id="381" name="Gruppieren 380"/>
          <p:cNvGrpSpPr/>
          <p:nvPr/>
        </p:nvGrpSpPr>
        <p:grpSpPr>
          <a:xfrm>
            <a:off x="8676456" y="2132856"/>
            <a:ext cx="432048" cy="360040"/>
            <a:chOff x="8676456" y="2132856"/>
            <a:chExt cx="432048" cy="360040"/>
          </a:xfrm>
        </p:grpSpPr>
        <p:sp>
          <p:nvSpPr>
            <p:cNvPr id="84" name="Textfeld 83"/>
            <p:cNvSpPr txBox="1"/>
            <p:nvPr/>
          </p:nvSpPr>
          <p:spPr>
            <a:xfrm>
              <a:off x="8676456" y="2132856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29</a:t>
              </a:r>
            </a:p>
          </p:txBody>
        </p:sp>
        <p:sp>
          <p:nvSpPr>
            <p:cNvPr id="378" name="Textfeld 377"/>
            <p:cNvSpPr txBox="1"/>
            <p:nvPr/>
          </p:nvSpPr>
          <p:spPr>
            <a:xfrm>
              <a:off x="8676456" y="2348880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5</a:t>
              </a:r>
            </a:p>
          </p:txBody>
        </p:sp>
      </p:grpSp>
      <p:grpSp>
        <p:nvGrpSpPr>
          <p:cNvPr id="380" name="Gruppieren 379"/>
          <p:cNvGrpSpPr/>
          <p:nvPr/>
        </p:nvGrpSpPr>
        <p:grpSpPr>
          <a:xfrm>
            <a:off x="8676456" y="1628800"/>
            <a:ext cx="432048" cy="360040"/>
            <a:chOff x="8676456" y="1628800"/>
            <a:chExt cx="432048" cy="360040"/>
          </a:xfrm>
        </p:grpSpPr>
        <p:sp>
          <p:nvSpPr>
            <p:cNvPr id="83" name="Textfeld 82"/>
            <p:cNvSpPr txBox="1"/>
            <p:nvPr/>
          </p:nvSpPr>
          <p:spPr>
            <a:xfrm>
              <a:off x="8676456" y="1628800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1200" dirty="0" smtClean="0"/>
                <a:t>207</a:t>
              </a:r>
            </a:p>
          </p:txBody>
        </p:sp>
        <p:sp>
          <p:nvSpPr>
            <p:cNvPr id="379" name="Textfeld 378"/>
            <p:cNvSpPr txBox="1"/>
            <p:nvPr/>
          </p:nvSpPr>
          <p:spPr>
            <a:xfrm>
              <a:off x="8676456" y="1844824"/>
              <a:ext cx="432048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de-DE" sz="800" dirty="0" smtClean="0"/>
                <a:t>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395536" y="1340768"/>
          <a:ext cx="6095997" cy="15849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-0,046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-0,062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-0,179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-0,039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-0,306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-0,257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0,169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-0,137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0,294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0,091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-0,022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-0,003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-0,205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-0,241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0,458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0,404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0,078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  <a:tr h="169333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-0,186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-0,348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0,396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0,339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0,109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/>
                        <a:t>0,326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/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323528" y="76470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Extraverision</a:t>
            </a:r>
            <a:r>
              <a:rPr lang="de-DE" sz="1200" dirty="0" smtClean="0"/>
              <a:t>:</a:t>
            </a:r>
          </a:p>
          <a:p>
            <a:r>
              <a:rPr lang="de-DE" sz="1200" dirty="0" err="1" smtClean="0"/>
              <a:t>Geomin</a:t>
            </a:r>
            <a:r>
              <a:rPr lang="de-DE" sz="1200" dirty="0" smtClean="0"/>
              <a:t> </a:t>
            </a:r>
            <a:r>
              <a:rPr lang="de-DE" sz="1200" dirty="0" err="1" smtClean="0"/>
              <a:t>Factor</a:t>
            </a:r>
            <a:r>
              <a:rPr lang="de-DE" sz="1200" dirty="0" smtClean="0"/>
              <a:t> </a:t>
            </a:r>
            <a:r>
              <a:rPr lang="de-DE" sz="1200" dirty="0" err="1" smtClean="0"/>
              <a:t>Correlations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Bildschirmpräsentation (4:3)</PresentationFormat>
  <Paragraphs>1026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Anja</dc:creator>
  <cp:lastModifiedBy>Anja</cp:lastModifiedBy>
  <cp:revision>122</cp:revision>
  <dcterms:created xsi:type="dcterms:W3CDTF">2012-01-12T16:41:44Z</dcterms:created>
  <dcterms:modified xsi:type="dcterms:W3CDTF">2012-03-26T08:18:05Z</dcterms:modified>
</cp:coreProperties>
</file>