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8" r:id="rId4"/>
    <p:sldMasterId id="214748370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IBM Plex Sans"/>
      <p:regular r:id="rId13"/>
      <p:bold r:id="rId14"/>
      <p:italic r:id="rId15"/>
      <p:boldItalic r:id="rId16"/>
    </p:embeddedFont>
    <p:embeddedFont>
      <p:font typeface="Sora SemiBold"/>
      <p:regular r:id="rId17"/>
      <p:bold r:id="rId18"/>
    </p:embeddedFont>
    <p:embeddedFont>
      <p:font typeface="IBM Plex Sans Medium"/>
      <p:regular r:id="rId19"/>
      <p:bold r:id="rId20"/>
      <p:italic r:id="rId21"/>
      <p:boldItalic r:id="rId22"/>
    </p:embeddedFont>
    <p:embeddedFont>
      <p:font typeface="Sora Light"/>
      <p:regular r:id="rId23"/>
      <p:bold r:id="rId24"/>
    </p:embeddedFont>
    <p:embeddedFont>
      <p:font typeface="Sora ExtraLight"/>
      <p:regular r:id="rId25"/>
      <p:bold r:id="rId26"/>
    </p:embeddedFont>
    <p:embeddedFont>
      <p:font typeface="Sora"/>
      <p:regular r:id="rId27"/>
      <p:bold r:id="rId28"/>
    </p:embeddedFont>
    <p:embeddedFont>
      <p:font typeface="Sora Medium"/>
      <p:regular r:id="rId29"/>
      <p:bold r:id="rId30"/>
    </p:embeddedFont>
    <p:embeddedFont>
      <p:font typeface="IBM Plex Sans SemiBold"/>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BMPlexSansSemiBold-regular.fntdata"/><Relationship Id="rId30" Type="http://schemas.openxmlformats.org/officeDocument/2006/relationships/font" Target="fonts/SoraMedium-bold.fntdata"/><Relationship Id="rId33" Type="http://schemas.openxmlformats.org/officeDocument/2006/relationships/font" Target="fonts/IBMPlexSansSemiBold-italic.fntdata"/><Relationship Id="rId32" Type="http://schemas.openxmlformats.org/officeDocument/2006/relationships/font" Target="fonts/IBMPlexSansSemiBold-bold.fntdata"/><Relationship Id="rId34" Type="http://schemas.openxmlformats.org/officeDocument/2006/relationships/font" Target="fonts/IBMPlexSansSemiBold-boldItalic.fntdata"/><Relationship Id="rId20" Type="http://schemas.openxmlformats.org/officeDocument/2006/relationships/font" Target="fonts/IBMPlexSansMedium-bold.fntdata"/><Relationship Id="rId22" Type="http://schemas.openxmlformats.org/officeDocument/2006/relationships/font" Target="fonts/IBMPlexSansMedium-boldItalic.fntdata"/><Relationship Id="rId21" Type="http://schemas.openxmlformats.org/officeDocument/2006/relationships/font" Target="fonts/IBMPlexSansMedium-italic.fntdata"/><Relationship Id="rId24" Type="http://schemas.openxmlformats.org/officeDocument/2006/relationships/font" Target="fonts/SoraLight-bold.fntdata"/><Relationship Id="rId23" Type="http://schemas.openxmlformats.org/officeDocument/2006/relationships/font" Target="fonts/SoraLight-regular.fntdata"/><Relationship Id="rId26" Type="http://schemas.openxmlformats.org/officeDocument/2006/relationships/font" Target="fonts/SoraExtraLight-bold.fntdata"/><Relationship Id="rId25" Type="http://schemas.openxmlformats.org/officeDocument/2006/relationships/font" Target="fonts/SoraExtraLight-regular.fntdata"/><Relationship Id="rId28" Type="http://schemas.openxmlformats.org/officeDocument/2006/relationships/font" Target="fonts/Sora-bold.fntdata"/><Relationship Id="rId27" Type="http://schemas.openxmlformats.org/officeDocument/2006/relationships/font" Target="fonts/Sora-regular.fntdata"/><Relationship Id="rId29" Type="http://schemas.openxmlformats.org/officeDocument/2006/relationships/font" Target="fonts/SoraMedium-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IBMPlexSans-regular.fntdata"/><Relationship Id="rId12" Type="http://schemas.openxmlformats.org/officeDocument/2006/relationships/slide" Target="slides/slide6.xml"/><Relationship Id="rId15" Type="http://schemas.openxmlformats.org/officeDocument/2006/relationships/font" Target="fonts/IBMPlexSans-italic.fntdata"/><Relationship Id="rId14" Type="http://schemas.openxmlformats.org/officeDocument/2006/relationships/font" Target="fonts/IBMPlexSans-bold.fntdata"/><Relationship Id="rId17" Type="http://schemas.openxmlformats.org/officeDocument/2006/relationships/font" Target="fonts/SoraSemiBold-regular.fntdata"/><Relationship Id="rId16" Type="http://schemas.openxmlformats.org/officeDocument/2006/relationships/font" Target="fonts/IBMPlexSans-boldItalic.fntdata"/><Relationship Id="rId19" Type="http://schemas.openxmlformats.org/officeDocument/2006/relationships/font" Target="fonts/IBMPlexSansMedium-regular.fntdata"/><Relationship Id="rId18" Type="http://schemas.openxmlformats.org/officeDocument/2006/relationships/font" Target="fonts/Sora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3847c366a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3847c366a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3847c366aba_0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3847c366aba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3847c366aba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3847c366aba_0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3847c366aba_0_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3847c366aba_0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3847c366aba_0_10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3847c366aba_0_1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3847c366aba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3847c366aba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 2">
  <p:cSld name="BLANK_2">
    <p:bg>
      <p:bgPr>
        <a:solidFill>
          <a:schemeClr val="lt1"/>
        </a:solidFill>
      </p:bgPr>
    </p:bg>
    <p:spTree>
      <p:nvGrpSpPr>
        <p:cNvPr id="54" name="Shape 54"/>
        <p:cNvGrpSpPr/>
        <p:nvPr/>
      </p:nvGrpSpPr>
      <p:grpSpPr>
        <a:xfrm>
          <a:off x="0" y="0"/>
          <a:ext cx="0" cy="0"/>
          <a:chOff x="0" y="0"/>
          <a:chExt cx="0" cy="0"/>
        </a:xfrm>
      </p:grpSpPr>
      <p:sp>
        <p:nvSpPr>
          <p:cNvPr id="55" name="Google Shape;55;p14"/>
          <p:cNvSpPr txBox="1"/>
          <p:nvPr>
            <p:ph idx="1" type="subTitle"/>
          </p:nvPr>
        </p:nvSpPr>
        <p:spPr>
          <a:xfrm>
            <a:off x="130200" y="4291350"/>
            <a:ext cx="4922100" cy="7392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56" name="Google Shape;56;p14"/>
          <p:cNvSpPr/>
          <p:nvPr/>
        </p:nvSpPr>
        <p:spPr>
          <a:xfrm rot="-900003">
            <a:off x="2618331" y="-723216"/>
            <a:ext cx="4001240" cy="1687704"/>
          </a:xfrm>
          <a:prstGeom prst="chord">
            <a:avLst>
              <a:gd fmla="val 694140" name="adj1"/>
              <a:gd fmla="val 11948531"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 name="Google Shape;57;p14"/>
          <p:cNvSpPr txBox="1"/>
          <p:nvPr>
            <p:ph idx="2" type="subTitle"/>
          </p:nvPr>
        </p:nvSpPr>
        <p:spPr>
          <a:xfrm>
            <a:off x="138475" y="228600"/>
            <a:ext cx="2164500" cy="3387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58" name="Google Shape;58;p14"/>
          <p:cNvSpPr/>
          <p:nvPr/>
        </p:nvSpPr>
        <p:spPr>
          <a:xfrm>
            <a:off x="228600" y="4445350"/>
            <a:ext cx="4823700" cy="21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59" name="Google Shape;59;p14"/>
          <p:cNvGrpSpPr/>
          <p:nvPr/>
        </p:nvGrpSpPr>
        <p:grpSpPr>
          <a:xfrm flipH="1" rot="10800000">
            <a:off x="4395238" y="-11"/>
            <a:ext cx="4748757" cy="2797859"/>
            <a:chOff x="3200875" y="1642950"/>
            <a:chExt cx="5970275" cy="3517550"/>
          </a:xfrm>
        </p:grpSpPr>
        <p:sp>
          <p:nvSpPr>
            <p:cNvPr id="60" name="Google Shape;60;p14"/>
            <p:cNvSpPr/>
            <p:nvPr/>
          </p:nvSpPr>
          <p:spPr>
            <a:xfrm>
              <a:off x="4208325" y="1644500"/>
              <a:ext cx="4962825" cy="3516000"/>
            </a:xfrm>
            <a:custGeom>
              <a:rect b="b" l="l" r="r" t="t"/>
              <a:pathLst>
                <a:path extrusionOk="0" h="140640" w="198513">
                  <a:moveTo>
                    <a:pt x="31387" y="0"/>
                  </a:moveTo>
                  <a:lnTo>
                    <a:pt x="0" y="140640"/>
                  </a:lnTo>
                  <a:lnTo>
                    <a:pt x="198513" y="140640"/>
                  </a:lnTo>
                  <a:lnTo>
                    <a:pt x="198513" y="63700"/>
                  </a:lnTo>
                  <a:close/>
                </a:path>
              </a:pathLst>
            </a:custGeom>
            <a:gradFill>
              <a:gsLst>
                <a:gs pos="0">
                  <a:schemeClr val="accent2"/>
                </a:gs>
                <a:gs pos="21000">
                  <a:schemeClr val="lt2"/>
                </a:gs>
                <a:gs pos="51000">
                  <a:schemeClr val="accent1"/>
                </a:gs>
                <a:gs pos="79000">
                  <a:schemeClr val="accent1"/>
                </a:gs>
                <a:gs pos="91000">
                  <a:schemeClr val="accent3"/>
                </a:gs>
                <a:gs pos="100000">
                  <a:schemeClr val="accent4"/>
                </a:gs>
              </a:gsLst>
              <a:lin ang="5400012" scaled="0"/>
            </a:gradFill>
            <a:ln>
              <a:noFill/>
            </a:ln>
          </p:spPr>
        </p:sp>
        <p:sp>
          <p:nvSpPr>
            <p:cNvPr id="61" name="Google Shape;61;p14"/>
            <p:cNvSpPr/>
            <p:nvPr/>
          </p:nvSpPr>
          <p:spPr>
            <a:xfrm>
              <a:off x="3200875" y="1642950"/>
              <a:ext cx="1795975" cy="3517550"/>
            </a:xfrm>
            <a:custGeom>
              <a:rect b="b" l="l" r="r" t="t"/>
              <a:pathLst>
                <a:path extrusionOk="0" h="140702" w="71839">
                  <a:moveTo>
                    <a:pt x="71839" y="0"/>
                  </a:moveTo>
                  <a:lnTo>
                    <a:pt x="40808" y="140702"/>
                  </a:lnTo>
                  <a:lnTo>
                    <a:pt x="0" y="140702"/>
                  </a:lnTo>
                  <a:close/>
                </a:path>
              </a:pathLst>
            </a:custGeom>
            <a:solidFill>
              <a:schemeClr val="accent5"/>
            </a:solidFill>
            <a:ln>
              <a:noFill/>
            </a:ln>
          </p:spPr>
        </p:sp>
      </p:grpSp>
      <p:grpSp>
        <p:nvGrpSpPr>
          <p:cNvPr id="62" name="Google Shape;62;p14"/>
          <p:cNvGrpSpPr/>
          <p:nvPr/>
        </p:nvGrpSpPr>
        <p:grpSpPr>
          <a:xfrm flipH="1">
            <a:off x="6309311" y="2793726"/>
            <a:ext cx="2834695" cy="1890116"/>
            <a:chOff x="312900" y="2793625"/>
            <a:chExt cx="2221200" cy="1481050"/>
          </a:xfrm>
        </p:grpSpPr>
        <p:grpSp>
          <p:nvGrpSpPr>
            <p:cNvPr id="63" name="Google Shape;63;p14"/>
            <p:cNvGrpSpPr/>
            <p:nvPr/>
          </p:nvGrpSpPr>
          <p:grpSpPr>
            <a:xfrm>
              <a:off x="312900" y="2793625"/>
              <a:ext cx="1851000" cy="1481050"/>
              <a:chOff x="461225" y="3249175"/>
              <a:chExt cx="1851000" cy="1481050"/>
            </a:xfrm>
          </p:grpSpPr>
          <p:grpSp>
            <p:nvGrpSpPr>
              <p:cNvPr id="64" name="Google Shape;64;p14"/>
              <p:cNvGrpSpPr/>
              <p:nvPr/>
            </p:nvGrpSpPr>
            <p:grpSpPr>
              <a:xfrm>
                <a:off x="461225" y="3249175"/>
                <a:ext cx="1851000" cy="370200"/>
                <a:chOff x="461225" y="3249175"/>
                <a:chExt cx="1851000" cy="370200"/>
              </a:xfrm>
            </p:grpSpPr>
            <p:sp>
              <p:nvSpPr>
                <p:cNvPr id="65" name="Google Shape;65;p14"/>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6" name="Google Shape;66;p14"/>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7" name="Google Shape;67;p14"/>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68" name="Google Shape;68;p14"/>
              <p:cNvGrpSpPr/>
              <p:nvPr/>
            </p:nvGrpSpPr>
            <p:grpSpPr>
              <a:xfrm>
                <a:off x="461225" y="3619500"/>
                <a:ext cx="1480800" cy="370200"/>
                <a:chOff x="461225" y="3249175"/>
                <a:chExt cx="1480800" cy="370200"/>
              </a:xfrm>
            </p:grpSpPr>
            <p:sp>
              <p:nvSpPr>
                <p:cNvPr id="69" name="Google Shape;69;p14"/>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0" name="Google Shape;70;p14"/>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1" name="Google Shape;71;p14"/>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 name="Google Shape;72;p14"/>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3" name="Google Shape;73;p14"/>
              <p:cNvGrpSpPr/>
              <p:nvPr/>
            </p:nvGrpSpPr>
            <p:grpSpPr>
              <a:xfrm>
                <a:off x="461225" y="3989700"/>
                <a:ext cx="1851000" cy="370200"/>
                <a:chOff x="461225" y="3249175"/>
                <a:chExt cx="1851000" cy="370200"/>
              </a:xfrm>
            </p:grpSpPr>
            <p:sp>
              <p:nvSpPr>
                <p:cNvPr id="74" name="Google Shape;74;p14"/>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5" name="Google Shape;75;p14"/>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 name="Google Shape;76;p14"/>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 name="Google Shape;77;p14"/>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8" name="Google Shape;78;p14"/>
              <p:cNvGrpSpPr/>
              <p:nvPr/>
            </p:nvGrpSpPr>
            <p:grpSpPr>
              <a:xfrm>
                <a:off x="461225" y="4360025"/>
                <a:ext cx="1480800" cy="370200"/>
                <a:chOff x="461225" y="3249175"/>
                <a:chExt cx="1480800" cy="370200"/>
              </a:xfrm>
            </p:grpSpPr>
            <p:sp>
              <p:nvSpPr>
                <p:cNvPr id="79" name="Google Shape;79;p14"/>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 name="Google Shape;80;p14"/>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81" name="Google Shape;81;p14"/>
            <p:cNvSpPr/>
            <p:nvPr/>
          </p:nvSpPr>
          <p:spPr>
            <a:xfrm>
              <a:off x="2163900" y="390358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82" name="Google Shape;82;p14"/>
          <p:cNvSpPr txBox="1"/>
          <p:nvPr>
            <p:ph type="title"/>
          </p:nvPr>
        </p:nvSpPr>
        <p:spPr>
          <a:xfrm>
            <a:off x="74600" y="2891050"/>
            <a:ext cx="5876700" cy="1440000"/>
          </a:xfrm>
          <a:prstGeom prst="rect">
            <a:avLst/>
          </a:prstGeom>
        </p:spPr>
        <p:txBody>
          <a:bodyPr anchorCtr="0" anchor="b" bIns="91425" lIns="91425" spcFirstLastPara="1" rIns="91425" wrap="square" tIns="91425">
            <a:noAutofit/>
          </a:bodyPr>
          <a:lstStyle>
            <a:lvl1pPr lvl="0">
              <a:lnSpc>
                <a:spcPct val="70000"/>
              </a:lnSpc>
              <a:spcBef>
                <a:spcPts val="0"/>
              </a:spcBef>
              <a:spcAft>
                <a:spcPts val="0"/>
              </a:spcAft>
              <a:buNone/>
              <a:defRPr sz="5500">
                <a:solidFill>
                  <a:schemeClr val="dk1"/>
                </a:solidFill>
              </a:defRPr>
            </a:lvl1pPr>
            <a:lvl2pPr lvl="1">
              <a:spcBef>
                <a:spcPts val="0"/>
              </a:spcBef>
              <a:spcAft>
                <a:spcPts val="0"/>
              </a:spcAft>
              <a:buClr>
                <a:schemeClr val="dk1"/>
              </a:buClr>
              <a:buSzPts val="5500"/>
              <a:buFont typeface="IBM Plex Sans"/>
              <a:buNone/>
              <a:defRPr sz="5500">
                <a:solidFill>
                  <a:schemeClr val="dk1"/>
                </a:solidFill>
              </a:defRPr>
            </a:lvl2pPr>
            <a:lvl3pPr lvl="2">
              <a:spcBef>
                <a:spcPts val="0"/>
              </a:spcBef>
              <a:spcAft>
                <a:spcPts val="0"/>
              </a:spcAft>
              <a:buClr>
                <a:schemeClr val="dk1"/>
              </a:buClr>
              <a:buSzPts val="5500"/>
              <a:buFont typeface="IBM Plex Sans"/>
              <a:buNone/>
              <a:defRPr sz="5500">
                <a:solidFill>
                  <a:schemeClr val="dk1"/>
                </a:solidFill>
              </a:defRPr>
            </a:lvl3pPr>
            <a:lvl4pPr lvl="3">
              <a:spcBef>
                <a:spcPts val="0"/>
              </a:spcBef>
              <a:spcAft>
                <a:spcPts val="0"/>
              </a:spcAft>
              <a:buClr>
                <a:schemeClr val="dk1"/>
              </a:buClr>
              <a:buSzPts val="5500"/>
              <a:buFont typeface="IBM Plex Sans"/>
              <a:buNone/>
              <a:defRPr sz="5500">
                <a:solidFill>
                  <a:schemeClr val="dk1"/>
                </a:solidFill>
              </a:defRPr>
            </a:lvl4pPr>
            <a:lvl5pPr lvl="4">
              <a:spcBef>
                <a:spcPts val="0"/>
              </a:spcBef>
              <a:spcAft>
                <a:spcPts val="0"/>
              </a:spcAft>
              <a:buClr>
                <a:schemeClr val="dk1"/>
              </a:buClr>
              <a:buSzPts val="5500"/>
              <a:buFont typeface="IBM Plex Sans"/>
              <a:buNone/>
              <a:defRPr sz="5500">
                <a:solidFill>
                  <a:schemeClr val="dk1"/>
                </a:solidFill>
              </a:defRPr>
            </a:lvl5pPr>
            <a:lvl6pPr lvl="5">
              <a:spcBef>
                <a:spcPts val="0"/>
              </a:spcBef>
              <a:spcAft>
                <a:spcPts val="0"/>
              </a:spcAft>
              <a:buClr>
                <a:schemeClr val="dk1"/>
              </a:buClr>
              <a:buSzPts val="5500"/>
              <a:buFont typeface="IBM Plex Sans"/>
              <a:buNone/>
              <a:defRPr sz="5500">
                <a:solidFill>
                  <a:schemeClr val="dk1"/>
                </a:solidFill>
              </a:defRPr>
            </a:lvl6pPr>
            <a:lvl7pPr lvl="6">
              <a:spcBef>
                <a:spcPts val="0"/>
              </a:spcBef>
              <a:spcAft>
                <a:spcPts val="0"/>
              </a:spcAft>
              <a:buClr>
                <a:schemeClr val="dk1"/>
              </a:buClr>
              <a:buSzPts val="5500"/>
              <a:buFont typeface="IBM Plex Sans"/>
              <a:buNone/>
              <a:defRPr sz="5500">
                <a:solidFill>
                  <a:schemeClr val="dk1"/>
                </a:solidFill>
              </a:defRPr>
            </a:lvl7pPr>
            <a:lvl8pPr lvl="7">
              <a:spcBef>
                <a:spcPts val="0"/>
              </a:spcBef>
              <a:spcAft>
                <a:spcPts val="0"/>
              </a:spcAft>
              <a:buClr>
                <a:schemeClr val="dk1"/>
              </a:buClr>
              <a:buSzPts val="5500"/>
              <a:buFont typeface="IBM Plex Sans"/>
              <a:buNone/>
              <a:defRPr sz="5500">
                <a:solidFill>
                  <a:schemeClr val="dk1"/>
                </a:solidFill>
              </a:defRPr>
            </a:lvl8pPr>
            <a:lvl9pPr lvl="8">
              <a:spcBef>
                <a:spcPts val="0"/>
              </a:spcBef>
              <a:spcAft>
                <a:spcPts val="0"/>
              </a:spcAft>
              <a:buClr>
                <a:schemeClr val="dk1"/>
              </a:buClr>
              <a:buSzPts val="5500"/>
              <a:buFont typeface="IBM Plex Sans"/>
              <a:buNone/>
              <a:defRPr sz="5500">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1">
  <p:cSld name="BLANK_1_1_3">
    <p:spTree>
      <p:nvGrpSpPr>
        <p:cNvPr id="83" name="Shape 83"/>
        <p:cNvGrpSpPr/>
        <p:nvPr/>
      </p:nvGrpSpPr>
      <p:grpSpPr>
        <a:xfrm>
          <a:off x="0" y="0"/>
          <a:ext cx="0" cy="0"/>
          <a:chOff x="0" y="0"/>
          <a:chExt cx="0" cy="0"/>
        </a:xfrm>
      </p:grpSpPr>
      <p:grpSp>
        <p:nvGrpSpPr>
          <p:cNvPr id="84" name="Google Shape;84;p15"/>
          <p:cNvGrpSpPr/>
          <p:nvPr/>
        </p:nvGrpSpPr>
        <p:grpSpPr>
          <a:xfrm flipH="1">
            <a:off x="6169505" y="2816179"/>
            <a:ext cx="2979740" cy="1986829"/>
            <a:chOff x="312900" y="2793625"/>
            <a:chExt cx="2221200" cy="1481050"/>
          </a:xfrm>
        </p:grpSpPr>
        <p:grpSp>
          <p:nvGrpSpPr>
            <p:cNvPr id="85" name="Google Shape;85;p15"/>
            <p:cNvGrpSpPr/>
            <p:nvPr/>
          </p:nvGrpSpPr>
          <p:grpSpPr>
            <a:xfrm>
              <a:off x="312900" y="2793625"/>
              <a:ext cx="1851000" cy="1481050"/>
              <a:chOff x="461225" y="3249175"/>
              <a:chExt cx="1851000" cy="1481050"/>
            </a:xfrm>
          </p:grpSpPr>
          <p:grpSp>
            <p:nvGrpSpPr>
              <p:cNvPr id="86" name="Google Shape;86;p15"/>
              <p:cNvGrpSpPr/>
              <p:nvPr/>
            </p:nvGrpSpPr>
            <p:grpSpPr>
              <a:xfrm>
                <a:off x="461225" y="3249175"/>
                <a:ext cx="1851000" cy="370200"/>
                <a:chOff x="461225" y="3249175"/>
                <a:chExt cx="1851000" cy="370200"/>
              </a:xfrm>
            </p:grpSpPr>
            <p:sp>
              <p:nvSpPr>
                <p:cNvPr id="87" name="Google Shape;87;p1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8" name="Google Shape;88;p1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9" name="Google Shape;89;p1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0" name="Google Shape;90;p1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1" name="Google Shape;91;p1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92" name="Google Shape;92;p15"/>
              <p:cNvGrpSpPr/>
              <p:nvPr/>
            </p:nvGrpSpPr>
            <p:grpSpPr>
              <a:xfrm>
                <a:off x="461225" y="3619500"/>
                <a:ext cx="1851000" cy="370200"/>
                <a:chOff x="461225" y="3249175"/>
                <a:chExt cx="1851000" cy="370200"/>
              </a:xfrm>
            </p:grpSpPr>
            <p:sp>
              <p:nvSpPr>
                <p:cNvPr id="93" name="Google Shape;93;p1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4" name="Google Shape;94;p1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5" name="Google Shape;95;p1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6" name="Google Shape;96;p1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7" name="Google Shape;97;p1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98" name="Google Shape;98;p15"/>
              <p:cNvGrpSpPr/>
              <p:nvPr/>
            </p:nvGrpSpPr>
            <p:grpSpPr>
              <a:xfrm>
                <a:off x="461225" y="3989700"/>
                <a:ext cx="1851000" cy="370200"/>
                <a:chOff x="461225" y="3249175"/>
                <a:chExt cx="1851000" cy="370200"/>
              </a:xfrm>
            </p:grpSpPr>
            <p:sp>
              <p:nvSpPr>
                <p:cNvPr id="99" name="Google Shape;99;p1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0" name="Google Shape;100;p1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1" name="Google Shape;101;p1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2" name="Google Shape;102;p1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3" name="Google Shape;103;p1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04" name="Google Shape;104;p15"/>
              <p:cNvGrpSpPr/>
              <p:nvPr/>
            </p:nvGrpSpPr>
            <p:grpSpPr>
              <a:xfrm>
                <a:off x="461225" y="4360025"/>
                <a:ext cx="1851000" cy="370200"/>
                <a:chOff x="461225" y="3249175"/>
                <a:chExt cx="1851000" cy="370200"/>
              </a:xfrm>
            </p:grpSpPr>
            <p:sp>
              <p:nvSpPr>
                <p:cNvPr id="105" name="Google Shape;105;p1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6" name="Google Shape;106;p1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7" name="Google Shape;107;p1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8" name="Google Shape;108;p1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9" name="Google Shape;109;p1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110" name="Google Shape;110;p15"/>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111" name="Google Shape;111;p15"/>
          <p:cNvSpPr/>
          <p:nvPr/>
        </p:nvSpPr>
        <p:spPr>
          <a:xfrm flipH="1">
            <a:off x="12" y="3308203"/>
            <a:ext cx="9143963" cy="1835315"/>
          </a:xfrm>
          <a:custGeom>
            <a:rect b="b" l="l" r="r" t="t"/>
            <a:pathLst>
              <a:path extrusionOk="0" h="29205" w="61561">
                <a:moveTo>
                  <a:pt x="61560" y="1"/>
                </a:moveTo>
                <a:lnTo>
                  <a:pt x="60172" y="120"/>
                </a:lnTo>
                <a:lnTo>
                  <a:pt x="58745" y="258"/>
                </a:lnTo>
                <a:lnTo>
                  <a:pt x="57318" y="417"/>
                </a:lnTo>
                <a:lnTo>
                  <a:pt x="55870" y="595"/>
                </a:lnTo>
                <a:lnTo>
                  <a:pt x="54403" y="814"/>
                </a:lnTo>
                <a:lnTo>
                  <a:pt x="52936" y="1051"/>
                </a:lnTo>
                <a:lnTo>
                  <a:pt x="51429" y="1309"/>
                </a:lnTo>
                <a:lnTo>
                  <a:pt x="49942" y="1587"/>
                </a:lnTo>
                <a:lnTo>
                  <a:pt x="48436" y="1884"/>
                </a:lnTo>
                <a:lnTo>
                  <a:pt x="46909" y="2221"/>
                </a:lnTo>
                <a:lnTo>
                  <a:pt x="45382" y="2578"/>
                </a:lnTo>
                <a:lnTo>
                  <a:pt x="43836" y="2955"/>
                </a:lnTo>
                <a:lnTo>
                  <a:pt x="42309" y="3351"/>
                </a:lnTo>
                <a:lnTo>
                  <a:pt x="40763" y="3787"/>
                </a:lnTo>
                <a:lnTo>
                  <a:pt x="39217" y="4224"/>
                </a:lnTo>
                <a:lnTo>
                  <a:pt x="37670" y="4699"/>
                </a:lnTo>
                <a:lnTo>
                  <a:pt x="35866" y="5274"/>
                </a:lnTo>
                <a:lnTo>
                  <a:pt x="34082" y="5869"/>
                </a:lnTo>
                <a:lnTo>
                  <a:pt x="32337" y="6484"/>
                </a:lnTo>
                <a:lnTo>
                  <a:pt x="30592" y="7118"/>
                </a:lnTo>
                <a:lnTo>
                  <a:pt x="28887" y="7792"/>
                </a:lnTo>
                <a:lnTo>
                  <a:pt x="27222" y="8466"/>
                </a:lnTo>
                <a:lnTo>
                  <a:pt x="25557" y="9160"/>
                </a:lnTo>
                <a:lnTo>
                  <a:pt x="23951" y="9894"/>
                </a:lnTo>
                <a:lnTo>
                  <a:pt x="22365" y="10627"/>
                </a:lnTo>
                <a:lnTo>
                  <a:pt x="20818" y="11381"/>
                </a:lnTo>
                <a:lnTo>
                  <a:pt x="19292" y="12154"/>
                </a:lnTo>
                <a:lnTo>
                  <a:pt x="17824" y="12927"/>
                </a:lnTo>
                <a:lnTo>
                  <a:pt x="16377" y="13740"/>
                </a:lnTo>
                <a:lnTo>
                  <a:pt x="14989" y="14553"/>
                </a:lnTo>
                <a:lnTo>
                  <a:pt x="13621" y="15386"/>
                </a:lnTo>
                <a:lnTo>
                  <a:pt x="12313" y="16218"/>
                </a:lnTo>
                <a:lnTo>
                  <a:pt x="11084" y="17051"/>
                </a:lnTo>
                <a:lnTo>
                  <a:pt x="9914" y="17884"/>
                </a:lnTo>
                <a:lnTo>
                  <a:pt x="8804" y="18716"/>
                </a:lnTo>
                <a:lnTo>
                  <a:pt x="7753" y="19549"/>
                </a:lnTo>
                <a:lnTo>
                  <a:pt x="6762" y="20382"/>
                </a:lnTo>
                <a:lnTo>
                  <a:pt x="5810" y="21214"/>
                </a:lnTo>
                <a:lnTo>
                  <a:pt x="4938" y="22027"/>
                </a:lnTo>
                <a:lnTo>
                  <a:pt x="4125" y="22860"/>
                </a:lnTo>
                <a:lnTo>
                  <a:pt x="3371" y="23693"/>
                </a:lnTo>
                <a:lnTo>
                  <a:pt x="2697" y="24505"/>
                </a:lnTo>
                <a:lnTo>
                  <a:pt x="2380" y="24902"/>
                </a:lnTo>
                <a:lnTo>
                  <a:pt x="2063" y="25298"/>
                </a:lnTo>
                <a:lnTo>
                  <a:pt x="1785" y="25715"/>
                </a:lnTo>
                <a:lnTo>
                  <a:pt x="1528" y="26111"/>
                </a:lnTo>
                <a:lnTo>
                  <a:pt x="1270" y="26508"/>
                </a:lnTo>
                <a:lnTo>
                  <a:pt x="1032" y="26904"/>
                </a:lnTo>
                <a:lnTo>
                  <a:pt x="814" y="27281"/>
                </a:lnTo>
                <a:lnTo>
                  <a:pt x="616" y="27678"/>
                </a:lnTo>
                <a:lnTo>
                  <a:pt x="437" y="28054"/>
                </a:lnTo>
                <a:lnTo>
                  <a:pt x="279" y="28451"/>
                </a:lnTo>
                <a:lnTo>
                  <a:pt x="120" y="28827"/>
                </a:lnTo>
                <a:lnTo>
                  <a:pt x="1" y="29204"/>
                </a:lnTo>
                <a:lnTo>
                  <a:pt x="61560" y="29204"/>
                </a:lnTo>
                <a:lnTo>
                  <a:pt x="615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112" name="Google Shape;112;p15"/>
          <p:cNvSpPr/>
          <p:nvPr/>
        </p:nvSpPr>
        <p:spPr>
          <a:xfrm>
            <a:off x="11" y="2611497"/>
            <a:ext cx="725708" cy="1448283"/>
          </a:xfrm>
          <a:custGeom>
            <a:rect b="b" l="l" r="r" t="t"/>
            <a:pathLst>
              <a:path extrusionOk="0" h="50476" w="25297">
                <a:moveTo>
                  <a:pt x="1" y="1"/>
                </a:moveTo>
                <a:lnTo>
                  <a:pt x="1" y="50475"/>
                </a:lnTo>
                <a:lnTo>
                  <a:pt x="2694" y="50358"/>
                </a:lnTo>
                <a:lnTo>
                  <a:pt x="5154" y="50007"/>
                </a:lnTo>
                <a:lnTo>
                  <a:pt x="7613" y="49304"/>
                </a:lnTo>
                <a:lnTo>
                  <a:pt x="9838" y="48484"/>
                </a:lnTo>
                <a:lnTo>
                  <a:pt x="12063" y="47430"/>
                </a:lnTo>
                <a:lnTo>
                  <a:pt x="14171" y="46142"/>
                </a:lnTo>
                <a:lnTo>
                  <a:pt x="16162" y="44737"/>
                </a:lnTo>
                <a:lnTo>
                  <a:pt x="17919" y="43097"/>
                </a:lnTo>
                <a:lnTo>
                  <a:pt x="19558" y="41341"/>
                </a:lnTo>
                <a:lnTo>
                  <a:pt x="20964" y="39350"/>
                </a:lnTo>
                <a:lnTo>
                  <a:pt x="22252" y="37242"/>
                </a:lnTo>
                <a:lnTo>
                  <a:pt x="23306" y="35017"/>
                </a:lnTo>
                <a:lnTo>
                  <a:pt x="24126" y="32792"/>
                </a:lnTo>
                <a:lnTo>
                  <a:pt x="24828" y="30332"/>
                </a:lnTo>
                <a:lnTo>
                  <a:pt x="25180" y="27873"/>
                </a:lnTo>
                <a:lnTo>
                  <a:pt x="25297" y="25296"/>
                </a:lnTo>
                <a:lnTo>
                  <a:pt x="25180" y="22720"/>
                </a:lnTo>
                <a:lnTo>
                  <a:pt x="24828" y="20144"/>
                </a:lnTo>
                <a:lnTo>
                  <a:pt x="24126" y="17801"/>
                </a:lnTo>
                <a:lnTo>
                  <a:pt x="23306" y="15459"/>
                </a:lnTo>
                <a:lnTo>
                  <a:pt x="22252" y="13234"/>
                </a:lnTo>
                <a:lnTo>
                  <a:pt x="20964" y="11126"/>
                </a:lnTo>
                <a:lnTo>
                  <a:pt x="19558" y="9252"/>
                </a:lnTo>
                <a:lnTo>
                  <a:pt x="17919" y="7379"/>
                </a:lnTo>
                <a:lnTo>
                  <a:pt x="16162" y="5739"/>
                </a:lnTo>
                <a:lnTo>
                  <a:pt x="14171" y="4334"/>
                </a:lnTo>
                <a:lnTo>
                  <a:pt x="12063" y="3046"/>
                </a:lnTo>
                <a:lnTo>
                  <a:pt x="9838" y="1992"/>
                </a:lnTo>
                <a:lnTo>
                  <a:pt x="7613" y="1172"/>
                </a:lnTo>
                <a:lnTo>
                  <a:pt x="5154" y="586"/>
                </a:lnTo>
                <a:lnTo>
                  <a:pt x="2694" y="118"/>
                </a:lnTo>
                <a:lnTo>
                  <a:pt x="1" y="1"/>
                </a:lnTo>
                <a:close/>
              </a:path>
            </a:pathLst>
          </a:custGeom>
          <a:gradFill>
            <a:gsLst>
              <a:gs pos="0">
                <a:schemeClr val="accent3"/>
              </a:gs>
              <a:gs pos="56000">
                <a:schemeClr val="accent1"/>
              </a:gs>
              <a:gs pos="100000">
                <a:schemeClr val="accent1"/>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13" name="Google Shape;113;p15"/>
          <p:cNvSpPr/>
          <p:nvPr/>
        </p:nvSpPr>
        <p:spPr>
          <a:xfrm flipH="1">
            <a:off x="3311207" y="2592556"/>
            <a:ext cx="1486200" cy="1486200"/>
          </a:xfrm>
          <a:prstGeom prst="ellipse">
            <a:avLst/>
          </a:prstGeom>
          <a:gradFill>
            <a:gsLst>
              <a:gs pos="0">
                <a:schemeClr val="accent3"/>
              </a:gs>
              <a:gs pos="56000">
                <a:schemeClr val="accent1"/>
              </a:gs>
              <a:gs pos="100000">
                <a:schemeClr val="accent1"/>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14" name="Google Shape;114;p15"/>
          <p:cNvSpPr/>
          <p:nvPr/>
        </p:nvSpPr>
        <p:spPr>
          <a:xfrm flipH="1" rot="-5400000">
            <a:off x="1299729" y="2592569"/>
            <a:ext cx="1486200" cy="1486200"/>
          </a:xfrm>
          <a:prstGeom prst="ellipse">
            <a:avLst/>
          </a:prstGeom>
          <a:gradFill>
            <a:gsLst>
              <a:gs pos="0">
                <a:schemeClr val="accent3"/>
              </a:gs>
              <a:gs pos="35000">
                <a:schemeClr val="accent3"/>
              </a:gs>
              <a:gs pos="100000">
                <a:schemeClr val="accent1"/>
              </a:gs>
            </a:gsLst>
            <a:lin ang="80993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15" name="Google Shape;115;p15"/>
          <p:cNvSpPr txBox="1"/>
          <p:nvPr>
            <p:ph type="title"/>
          </p:nvPr>
        </p:nvSpPr>
        <p:spPr>
          <a:xfrm>
            <a:off x="115025" y="502775"/>
            <a:ext cx="4183800" cy="5877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116" name="Google Shape;116;p15"/>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117" name="Google Shape;117;p15"/>
          <p:cNvSpPr txBox="1"/>
          <p:nvPr>
            <p:ph idx="1" type="body"/>
          </p:nvPr>
        </p:nvSpPr>
        <p:spPr>
          <a:xfrm>
            <a:off x="3511550" y="587150"/>
            <a:ext cx="4371600" cy="2526300"/>
          </a:xfrm>
          <a:prstGeom prst="rect">
            <a:avLst/>
          </a:prstGeom>
        </p:spPr>
        <p:txBody>
          <a:bodyPr anchorCtr="0" anchor="t" bIns="91425" lIns="91425" spcFirstLastPara="1" rIns="91425" wrap="square" tIns="91425">
            <a:noAutofit/>
          </a:bodyPr>
          <a:lstStyle>
            <a:lvl1pPr indent="-292100" lvl="0" marL="457200">
              <a:lnSpc>
                <a:spcPct val="115000"/>
              </a:lnSpc>
              <a:spcBef>
                <a:spcPts val="0"/>
              </a:spcBef>
              <a:spcAft>
                <a:spcPts val="0"/>
              </a:spcAft>
              <a:buClr>
                <a:schemeClr val="lt1"/>
              </a:buClr>
              <a:buSzPts val="1000"/>
              <a:buFont typeface="Sora"/>
              <a:buChar char="●"/>
              <a:defRPr sz="1000"/>
            </a:lvl1pPr>
            <a:lvl2pPr indent="-292100" lvl="1" marL="914400">
              <a:lnSpc>
                <a:spcPct val="115000"/>
              </a:lnSpc>
              <a:spcBef>
                <a:spcPts val="800"/>
              </a:spcBef>
              <a:spcAft>
                <a:spcPts val="0"/>
              </a:spcAft>
              <a:buClr>
                <a:schemeClr val="lt1"/>
              </a:buClr>
              <a:buSzPts val="1000"/>
              <a:buFont typeface="Sora"/>
              <a:buChar char="○"/>
              <a:defRPr sz="1000"/>
            </a:lvl2pPr>
            <a:lvl3pPr indent="-292100" lvl="2" marL="1371600">
              <a:lnSpc>
                <a:spcPct val="115000"/>
              </a:lnSpc>
              <a:spcBef>
                <a:spcPts val="800"/>
              </a:spcBef>
              <a:spcAft>
                <a:spcPts val="0"/>
              </a:spcAft>
              <a:buClr>
                <a:schemeClr val="lt1"/>
              </a:buClr>
              <a:buSzPts val="1000"/>
              <a:buFont typeface="Sora"/>
              <a:buChar char="■"/>
              <a:defRPr sz="1000"/>
            </a:lvl3pPr>
            <a:lvl4pPr indent="-292100" lvl="3" marL="1828800">
              <a:lnSpc>
                <a:spcPct val="115000"/>
              </a:lnSpc>
              <a:spcBef>
                <a:spcPts val="800"/>
              </a:spcBef>
              <a:spcAft>
                <a:spcPts val="0"/>
              </a:spcAft>
              <a:buClr>
                <a:schemeClr val="lt1"/>
              </a:buClr>
              <a:buSzPts val="1000"/>
              <a:buFont typeface="Sora"/>
              <a:buChar char="●"/>
              <a:defRPr sz="1000"/>
            </a:lvl4pPr>
            <a:lvl5pPr indent="-292100" lvl="4" marL="2286000">
              <a:lnSpc>
                <a:spcPct val="115000"/>
              </a:lnSpc>
              <a:spcBef>
                <a:spcPts val="800"/>
              </a:spcBef>
              <a:spcAft>
                <a:spcPts val="0"/>
              </a:spcAft>
              <a:buClr>
                <a:schemeClr val="lt1"/>
              </a:buClr>
              <a:buSzPts val="1000"/>
              <a:buFont typeface="Sora"/>
              <a:buChar char="○"/>
              <a:defRPr sz="1000"/>
            </a:lvl5pPr>
            <a:lvl6pPr indent="-292100" lvl="5" marL="2743200">
              <a:lnSpc>
                <a:spcPct val="115000"/>
              </a:lnSpc>
              <a:spcBef>
                <a:spcPts val="800"/>
              </a:spcBef>
              <a:spcAft>
                <a:spcPts val="0"/>
              </a:spcAft>
              <a:buClr>
                <a:schemeClr val="lt1"/>
              </a:buClr>
              <a:buSzPts val="1000"/>
              <a:buFont typeface="Sora"/>
              <a:buChar char="■"/>
              <a:defRPr sz="1000"/>
            </a:lvl6pPr>
            <a:lvl7pPr indent="-292100" lvl="6" marL="3200400">
              <a:lnSpc>
                <a:spcPct val="115000"/>
              </a:lnSpc>
              <a:spcBef>
                <a:spcPts val="800"/>
              </a:spcBef>
              <a:spcAft>
                <a:spcPts val="0"/>
              </a:spcAft>
              <a:buClr>
                <a:schemeClr val="lt1"/>
              </a:buClr>
              <a:buSzPts val="1000"/>
              <a:buFont typeface="Sora"/>
              <a:buChar char="●"/>
              <a:defRPr sz="1000"/>
            </a:lvl7pPr>
            <a:lvl8pPr indent="-292100" lvl="7" marL="3657600">
              <a:lnSpc>
                <a:spcPct val="115000"/>
              </a:lnSpc>
              <a:spcBef>
                <a:spcPts val="800"/>
              </a:spcBef>
              <a:spcAft>
                <a:spcPts val="0"/>
              </a:spcAft>
              <a:buClr>
                <a:schemeClr val="lt1"/>
              </a:buClr>
              <a:buSzPts val="1000"/>
              <a:buFont typeface="Sora"/>
              <a:buChar char="○"/>
              <a:defRPr sz="1000"/>
            </a:lvl8pPr>
            <a:lvl9pPr indent="-292100" lvl="8" marL="4114800">
              <a:lnSpc>
                <a:spcPct val="115000"/>
              </a:lnSpc>
              <a:spcBef>
                <a:spcPts val="800"/>
              </a:spcBef>
              <a:spcAft>
                <a:spcPts val="800"/>
              </a:spcAft>
              <a:buClr>
                <a:schemeClr val="lt1"/>
              </a:buClr>
              <a:buSzPts val="1000"/>
              <a:buFont typeface="Sora"/>
              <a:buChar char="■"/>
              <a:defRPr sz="1000"/>
            </a:lvl9pPr>
          </a:lstStyle>
          <a:p/>
        </p:txBody>
      </p:sp>
      <p:sp>
        <p:nvSpPr>
          <p:cNvPr id="118" name="Google Shape;118;p15"/>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2">
  <p:cSld name="BLANK_1_1_2">
    <p:spTree>
      <p:nvGrpSpPr>
        <p:cNvPr id="119" name="Shape 119"/>
        <p:cNvGrpSpPr/>
        <p:nvPr/>
      </p:nvGrpSpPr>
      <p:grpSpPr>
        <a:xfrm>
          <a:off x="0" y="0"/>
          <a:ext cx="0" cy="0"/>
          <a:chOff x="0" y="0"/>
          <a:chExt cx="0" cy="0"/>
        </a:xfrm>
      </p:grpSpPr>
      <p:grpSp>
        <p:nvGrpSpPr>
          <p:cNvPr id="120" name="Google Shape;120;p16"/>
          <p:cNvGrpSpPr/>
          <p:nvPr/>
        </p:nvGrpSpPr>
        <p:grpSpPr>
          <a:xfrm flipH="1">
            <a:off x="6169505" y="228779"/>
            <a:ext cx="2979740" cy="1986829"/>
            <a:chOff x="312900" y="2793625"/>
            <a:chExt cx="2221200" cy="1481050"/>
          </a:xfrm>
        </p:grpSpPr>
        <p:grpSp>
          <p:nvGrpSpPr>
            <p:cNvPr id="121" name="Google Shape;121;p16"/>
            <p:cNvGrpSpPr/>
            <p:nvPr/>
          </p:nvGrpSpPr>
          <p:grpSpPr>
            <a:xfrm>
              <a:off x="312900" y="2793625"/>
              <a:ext cx="1851000" cy="1481050"/>
              <a:chOff x="461225" y="3249175"/>
              <a:chExt cx="1851000" cy="1481050"/>
            </a:xfrm>
          </p:grpSpPr>
          <p:grpSp>
            <p:nvGrpSpPr>
              <p:cNvPr id="122" name="Google Shape;122;p16"/>
              <p:cNvGrpSpPr/>
              <p:nvPr/>
            </p:nvGrpSpPr>
            <p:grpSpPr>
              <a:xfrm>
                <a:off x="461225" y="3249175"/>
                <a:ext cx="1851000" cy="370200"/>
                <a:chOff x="461225" y="3249175"/>
                <a:chExt cx="1851000" cy="370200"/>
              </a:xfrm>
            </p:grpSpPr>
            <p:sp>
              <p:nvSpPr>
                <p:cNvPr id="123" name="Google Shape;123;p1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4" name="Google Shape;124;p1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5" name="Google Shape;125;p1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6" name="Google Shape;126;p16"/>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7" name="Google Shape;127;p16"/>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28" name="Google Shape;128;p16"/>
              <p:cNvGrpSpPr/>
              <p:nvPr/>
            </p:nvGrpSpPr>
            <p:grpSpPr>
              <a:xfrm>
                <a:off x="461225" y="3619500"/>
                <a:ext cx="1851000" cy="370200"/>
                <a:chOff x="461225" y="3249175"/>
                <a:chExt cx="1851000" cy="370200"/>
              </a:xfrm>
            </p:grpSpPr>
            <p:sp>
              <p:nvSpPr>
                <p:cNvPr id="129" name="Google Shape;129;p1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0" name="Google Shape;130;p1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1" name="Google Shape;131;p1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2" name="Google Shape;132;p16"/>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3" name="Google Shape;133;p16"/>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34" name="Google Shape;134;p16"/>
              <p:cNvGrpSpPr/>
              <p:nvPr/>
            </p:nvGrpSpPr>
            <p:grpSpPr>
              <a:xfrm>
                <a:off x="461225" y="3989700"/>
                <a:ext cx="1851000" cy="370200"/>
                <a:chOff x="461225" y="3249175"/>
                <a:chExt cx="1851000" cy="370200"/>
              </a:xfrm>
            </p:grpSpPr>
            <p:sp>
              <p:nvSpPr>
                <p:cNvPr id="135" name="Google Shape;135;p1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6" name="Google Shape;136;p1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7" name="Google Shape;137;p1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8" name="Google Shape;138;p16"/>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9" name="Google Shape;139;p16"/>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40" name="Google Shape;140;p16"/>
              <p:cNvGrpSpPr/>
              <p:nvPr/>
            </p:nvGrpSpPr>
            <p:grpSpPr>
              <a:xfrm>
                <a:off x="461225" y="4360025"/>
                <a:ext cx="1851000" cy="370200"/>
                <a:chOff x="461225" y="3249175"/>
                <a:chExt cx="1851000" cy="370200"/>
              </a:xfrm>
            </p:grpSpPr>
            <p:sp>
              <p:nvSpPr>
                <p:cNvPr id="141" name="Google Shape;141;p1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2" name="Google Shape;142;p1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3" name="Google Shape;143;p1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4" name="Google Shape;144;p16"/>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5" name="Google Shape;145;p16"/>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146" name="Google Shape;146;p16"/>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147" name="Google Shape;147;p16"/>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148" name="Google Shape;148;p16"/>
          <p:cNvSpPr/>
          <p:nvPr/>
        </p:nvSpPr>
        <p:spPr>
          <a:xfrm flipH="1">
            <a:off x="8423546" y="3087297"/>
            <a:ext cx="725708" cy="1448283"/>
          </a:xfrm>
          <a:custGeom>
            <a:rect b="b" l="l" r="r" t="t"/>
            <a:pathLst>
              <a:path extrusionOk="0" h="50476" w="25297">
                <a:moveTo>
                  <a:pt x="1" y="1"/>
                </a:moveTo>
                <a:lnTo>
                  <a:pt x="1" y="50475"/>
                </a:lnTo>
                <a:lnTo>
                  <a:pt x="2694" y="50358"/>
                </a:lnTo>
                <a:lnTo>
                  <a:pt x="5154" y="50007"/>
                </a:lnTo>
                <a:lnTo>
                  <a:pt x="7613" y="49304"/>
                </a:lnTo>
                <a:lnTo>
                  <a:pt x="9838" y="48484"/>
                </a:lnTo>
                <a:lnTo>
                  <a:pt x="12063" y="47430"/>
                </a:lnTo>
                <a:lnTo>
                  <a:pt x="14171" y="46142"/>
                </a:lnTo>
                <a:lnTo>
                  <a:pt x="16162" y="44737"/>
                </a:lnTo>
                <a:lnTo>
                  <a:pt x="17919" y="43097"/>
                </a:lnTo>
                <a:lnTo>
                  <a:pt x="19558" y="41341"/>
                </a:lnTo>
                <a:lnTo>
                  <a:pt x="20964" y="39350"/>
                </a:lnTo>
                <a:lnTo>
                  <a:pt x="22252" y="37242"/>
                </a:lnTo>
                <a:lnTo>
                  <a:pt x="23306" y="35017"/>
                </a:lnTo>
                <a:lnTo>
                  <a:pt x="24126" y="32792"/>
                </a:lnTo>
                <a:lnTo>
                  <a:pt x="24828" y="30332"/>
                </a:lnTo>
                <a:lnTo>
                  <a:pt x="25180" y="27873"/>
                </a:lnTo>
                <a:lnTo>
                  <a:pt x="25297" y="25296"/>
                </a:lnTo>
                <a:lnTo>
                  <a:pt x="25180" y="22720"/>
                </a:lnTo>
                <a:lnTo>
                  <a:pt x="24828" y="20144"/>
                </a:lnTo>
                <a:lnTo>
                  <a:pt x="24126" y="17801"/>
                </a:lnTo>
                <a:lnTo>
                  <a:pt x="23306" y="15459"/>
                </a:lnTo>
                <a:lnTo>
                  <a:pt x="22252" y="13234"/>
                </a:lnTo>
                <a:lnTo>
                  <a:pt x="20964" y="11126"/>
                </a:lnTo>
                <a:lnTo>
                  <a:pt x="19558" y="9252"/>
                </a:lnTo>
                <a:lnTo>
                  <a:pt x="17919" y="7379"/>
                </a:lnTo>
                <a:lnTo>
                  <a:pt x="16162" y="5739"/>
                </a:lnTo>
                <a:lnTo>
                  <a:pt x="14171" y="4334"/>
                </a:lnTo>
                <a:lnTo>
                  <a:pt x="12063" y="3046"/>
                </a:lnTo>
                <a:lnTo>
                  <a:pt x="9838" y="1992"/>
                </a:lnTo>
                <a:lnTo>
                  <a:pt x="7613" y="1172"/>
                </a:lnTo>
                <a:lnTo>
                  <a:pt x="5154" y="586"/>
                </a:lnTo>
                <a:lnTo>
                  <a:pt x="2694" y="118"/>
                </a:lnTo>
                <a:lnTo>
                  <a:pt x="1" y="1"/>
                </a:lnTo>
                <a:close/>
              </a:path>
            </a:pathLst>
          </a:custGeom>
          <a:gradFill>
            <a:gsLst>
              <a:gs pos="0">
                <a:schemeClr val="accent3"/>
              </a:gs>
              <a:gs pos="56000">
                <a:schemeClr val="accent1"/>
              </a:gs>
              <a:gs pos="100000">
                <a:schemeClr val="accent1"/>
              </a:gs>
            </a:gsLst>
            <a:lin ang="13500032" scaled="0"/>
          </a:gradFill>
          <a:ln>
            <a:noFill/>
          </a:ln>
          <a:effectLst>
            <a:outerShdw blurRad="485775" rotWithShape="0" algn="bl" dir="7800000" dist="76200">
              <a:schemeClr val="accent1">
                <a:alpha val="27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9" name="Google Shape;149;p16"/>
          <p:cNvSpPr/>
          <p:nvPr/>
        </p:nvSpPr>
        <p:spPr>
          <a:xfrm rot="-5400000">
            <a:off x="4618961" y="3068375"/>
            <a:ext cx="1486200" cy="1486200"/>
          </a:xfrm>
          <a:prstGeom prst="ellipse">
            <a:avLst/>
          </a:prstGeom>
          <a:gradFill>
            <a:gsLst>
              <a:gs pos="0">
                <a:schemeClr val="accent3"/>
              </a:gs>
              <a:gs pos="56000">
                <a:schemeClr val="accent1"/>
              </a:gs>
              <a:gs pos="100000">
                <a:schemeClr val="accent1"/>
              </a:gs>
            </a:gsLst>
            <a:lin ang="13500032" scaled="0"/>
          </a:gradFill>
          <a:ln>
            <a:noFill/>
          </a:ln>
          <a:effectLst>
            <a:outerShdw blurRad="328613" rotWithShape="0" algn="bl" dir="2700000" dist="28575">
              <a:schemeClr val="accent1">
                <a:alpha val="28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0" name="Google Shape;150;p16"/>
          <p:cNvSpPr/>
          <p:nvPr/>
        </p:nvSpPr>
        <p:spPr>
          <a:xfrm>
            <a:off x="6521248" y="3068375"/>
            <a:ext cx="1486200" cy="1486200"/>
          </a:xfrm>
          <a:prstGeom prst="ellipse">
            <a:avLst/>
          </a:prstGeom>
          <a:gradFill>
            <a:gsLst>
              <a:gs pos="0">
                <a:schemeClr val="accent3"/>
              </a:gs>
              <a:gs pos="35000">
                <a:schemeClr val="accent3"/>
              </a:gs>
              <a:gs pos="100000">
                <a:schemeClr val="accent1"/>
              </a:gs>
            </a:gsLst>
            <a:lin ang="8099331" scaled="0"/>
          </a:gradFill>
          <a:ln>
            <a:noFill/>
          </a:ln>
          <a:effectLst>
            <a:outerShdw blurRad="342900" rotWithShape="0" algn="bl" dir="5400000" dist="38100">
              <a:schemeClr val="accent3">
                <a:alpha val="3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1" name="Google Shape;151;p16"/>
          <p:cNvSpPr txBox="1"/>
          <p:nvPr>
            <p:ph idx="1" type="body"/>
          </p:nvPr>
        </p:nvSpPr>
        <p:spPr>
          <a:xfrm>
            <a:off x="115025" y="908975"/>
            <a:ext cx="5369100" cy="2478000"/>
          </a:xfrm>
          <a:prstGeom prst="rect">
            <a:avLst/>
          </a:prstGeom>
        </p:spPr>
        <p:txBody>
          <a:bodyPr anchorCtr="0" anchor="t" bIns="91425" lIns="91425" spcFirstLastPara="1" rIns="91425" wrap="square" tIns="0">
            <a:noAutofit/>
          </a:bodyPr>
          <a:lstStyle>
            <a:lvl1pPr indent="-457200" lvl="0" marL="457200">
              <a:spcBef>
                <a:spcPts val="0"/>
              </a:spcBef>
              <a:spcAft>
                <a:spcPts val="0"/>
              </a:spcAft>
              <a:buClr>
                <a:schemeClr val="lt1"/>
              </a:buClr>
              <a:buSzPts val="3600"/>
              <a:buFont typeface="IBM Plex Sans"/>
              <a:buChar char="●"/>
              <a:defRPr sz="3600">
                <a:latin typeface="IBM Plex Sans"/>
                <a:ea typeface="IBM Plex Sans"/>
                <a:cs typeface="IBM Plex Sans"/>
                <a:sym typeface="IBM Plex Sans"/>
              </a:defRPr>
            </a:lvl1pPr>
            <a:lvl2pPr indent="-457200" lvl="1" marL="9144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2pPr>
            <a:lvl3pPr indent="-457200" lvl="2" marL="13716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3pPr>
            <a:lvl4pPr indent="-457200" lvl="3" marL="18288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4pPr>
            <a:lvl5pPr indent="-457200" lvl="4" marL="22860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5pPr>
            <a:lvl6pPr indent="-457200" lvl="5" marL="27432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6pPr>
            <a:lvl7pPr indent="-457200" lvl="6" marL="32004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7pPr>
            <a:lvl8pPr indent="-457200" lvl="7" marL="36576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8pPr>
            <a:lvl9pPr indent="-457200" lvl="8" marL="4114800">
              <a:spcBef>
                <a:spcPts val="800"/>
              </a:spcBef>
              <a:spcAft>
                <a:spcPts val="800"/>
              </a:spcAft>
              <a:buClr>
                <a:schemeClr val="lt1"/>
              </a:buClr>
              <a:buSzPts val="3600"/>
              <a:buFont typeface="IBM Plex Sans"/>
              <a:buChar char="■"/>
              <a:defRPr sz="3600">
                <a:latin typeface="IBM Plex Sans"/>
                <a:ea typeface="IBM Plex Sans"/>
                <a:cs typeface="IBM Plex Sans"/>
                <a:sym typeface="IBM Plex Sans"/>
              </a:defRPr>
            </a:lvl9pPr>
          </a:lstStyle>
          <a:p/>
        </p:txBody>
      </p:sp>
      <p:sp>
        <p:nvSpPr>
          <p:cNvPr id="152" name="Google Shape;152;p16"/>
          <p:cNvSpPr txBox="1"/>
          <p:nvPr>
            <p:ph idx="2" type="title"/>
          </p:nvPr>
        </p:nvSpPr>
        <p:spPr>
          <a:xfrm>
            <a:off x="115025" y="502775"/>
            <a:ext cx="4183800" cy="4062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3600">
                <a:solidFill>
                  <a:schemeClr val="accent3"/>
                </a:solidFill>
              </a:defRPr>
            </a:lvl2pPr>
            <a:lvl3pPr lvl="2">
              <a:lnSpc>
                <a:spcPct val="115000"/>
              </a:lnSpc>
              <a:spcBef>
                <a:spcPts val="0"/>
              </a:spcBef>
              <a:spcAft>
                <a:spcPts val="0"/>
              </a:spcAft>
              <a:buNone/>
              <a:defRPr sz="3600">
                <a:solidFill>
                  <a:schemeClr val="accent3"/>
                </a:solidFill>
              </a:defRPr>
            </a:lvl3pPr>
            <a:lvl4pPr lvl="3">
              <a:lnSpc>
                <a:spcPct val="115000"/>
              </a:lnSpc>
              <a:spcBef>
                <a:spcPts val="0"/>
              </a:spcBef>
              <a:spcAft>
                <a:spcPts val="0"/>
              </a:spcAft>
              <a:buNone/>
              <a:defRPr sz="3600">
                <a:solidFill>
                  <a:schemeClr val="accent3"/>
                </a:solidFill>
              </a:defRPr>
            </a:lvl4pPr>
            <a:lvl5pPr lvl="4">
              <a:lnSpc>
                <a:spcPct val="115000"/>
              </a:lnSpc>
              <a:spcBef>
                <a:spcPts val="0"/>
              </a:spcBef>
              <a:spcAft>
                <a:spcPts val="0"/>
              </a:spcAft>
              <a:buNone/>
              <a:defRPr sz="3600">
                <a:solidFill>
                  <a:schemeClr val="accent3"/>
                </a:solidFill>
              </a:defRPr>
            </a:lvl5pPr>
            <a:lvl6pPr lvl="5">
              <a:lnSpc>
                <a:spcPct val="115000"/>
              </a:lnSpc>
              <a:spcBef>
                <a:spcPts val="0"/>
              </a:spcBef>
              <a:spcAft>
                <a:spcPts val="0"/>
              </a:spcAft>
              <a:buNone/>
              <a:defRPr sz="3600">
                <a:solidFill>
                  <a:schemeClr val="accent3"/>
                </a:solidFill>
              </a:defRPr>
            </a:lvl6pPr>
            <a:lvl7pPr lvl="6">
              <a:lnSpc>
                <a:spcPct val="115000"/>
              </a:lnSpc>
              <a:spcBef>
                <a:spcPts val="0"/>
              </a:spcBef>
              <a:spcAft>
                <a:spcPts val="0"/>
              </a:spcAft>
              <a:buNone/>
              <a:defRPr sz="3600">
                <a:solidFill>
                  <a:schemeClr val="accent3"/>
                </a:solidFill>
              </a:defRPr>
            </a:lvl7pPr>
            <a:lvl8pPr lvl="7">
              <a:lnSpc>
                <a:spcPct val="115000"/>
              </a:lnSpc>
              <a:spcBef>
                <a:spcPts val="0"/>
              </a:spcBef>
              <a:spcAft>
                <a:spcPts val="0"/>
              </a:spcAft>
              <a:buNone/>
              <a:defRPr sz="3600">
                <a:solidFill>
                  <a:schemeClr val="accent3"/>
                </a:solidFill>
              </a:defRPr>
            </a:lvl8pPr>
            <a:lvl9pPr lvl="8">
              <a:lnSpc>
                <a:spcPct val="115000"/>
              </a:lnSpc>
              <a:spcBef>
                <a:spcPts val="0"/>
              </a:spcBef>
              <a:spcAft>
                <a:spcPts val="0"/>
              </a:spcAft>
              <a:buNone/>
              <a:defRPr sz="3600">
                <a:solidFill>
                  <a:schemeClr val="accent3"/>
                </a:solidFill>
              </a:defRPr>
            </a:lvl9pPr>
          </a:lstStyle>
          <a:p/>
        </p:txBody>
      </p:sp>
      <p:sp>
        <p:nvSpPr>
          <p:cNvPr id="153" name="Google Shape;153;p16"/>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Alt 1">
  <p:cSld name="BLANK_1_1_1">
    <p:spTree>
      <p:nvGrpSpPr>
        <p:cNvPr id="154" name="Shape 154"/>
        <p:cNvGrpSpPr/>
        <p:nvPr/>
      </p:nvGrpSpPr>
      <p:grpSpPr>
        <a:xfrm>
          <a:off x="0" y="0"/>
          <a:ext cx="0" cy="0"/>
          <a:chOff x="0" y="0"/>
          <a:chExt cx="0" cy="0"/>
        </a:xfrm>
      </p:grpSpPr>
      <p:grpSp>
        <p:nvGrpSpPr>
          <p:cNvPr id="155" name="Google Shape;155;p17"/>
          <p:cNvGrpSpPr/>
          <p:nvPr/>
        </p:nvGrpSpPr>
        <p:grpSpPr>
          <a:xfrm>
            <a:off x="228600" y="2793625"/>
            <a:ext cx="2221200" cy="1481050"/>
            <a:chOff x="312900" y="2793625"/>
            <a:chExt cx="2221200" cy="1481050"/>
          </a:xfrm>
        </p:grpSpPr>
        <p:grpSp>
          <p:nvGrpSpPr>
            <p:cNvPr id="156" name="Google Shape;156;p17"/>
            <p:cNvGrpSpPr/>
            <p:nvPr/>
          </p:nvGrpSpPr>
          <p:grpSpPr>
            <a:xfrm>
              <a:off x="312900" y="2793625"/>
              <a:ext cx="1851000" cy="1481050"/>
              <a:chOff x="461225" y="3249175"/>
              <a:chExt cx="1851000" cy="1481050"/>
            </a:xfrm>
          </p:grpSpPr>
          <p:grpSp>
            <p:nvGrpSpPr>
              <p:cNvPr id="157" name="Google Shape;157;p17"/>
              <p:cNvGrpSpPr/>
              <p:nvPr/>
            </p:nvGrpSpPr>
            <p:grpSpPr>
              <a:xfrm>
                <a:off x="461225" y="3249175"/>
                <a:ext cx="1851000" cy="370200"/>
                <a:chOff x="461225" y="3249175"/>
                <a:chExt cx="1851000" cy="370200"/>
              </a:xfrm>
            </p:grpSpPr>
            <p:sp>
              <p:nvSpPr>
                <p:cNvPr id="158" name="Google Shape;158;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9" name="Google Shape;159;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0" name="Google Shape;160;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1" name="Google Shape;161;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2" name="Google Shape;162;p17"/>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63" name="Google Shape;163;p17"/>
              <p:cNvGrpSpPr/>
              <p:nvPr/>
            </p:nvGrpSpPr>
            <p:grpSpPr>
              <a:xfrm>
                <a:off x="461225" y="3619500"/>
                <a:ext cx="1851000" cy="370200"/>
                <a:chOff x="461225" y="3249175"/>
                <a:chExt cx="1851000" cy="370200"/>
              </a:xfrm>
            </p:grpSpPr>
            <p:sp>
              <p:nvSpPr>
                <p:cNvPr id="164" name="Google Shape;164;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5" name="Google Shape;165;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6" name="Google Shape;166;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7" name="Google Shape;167;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8" name="Google Shape;168;p17"/>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69" name="Google Shape;169;p17"/>
              <p:cNvGrpSpPr/>
              <p:nvPr/>
            </p:nvGrpSpPr>
            <p:grpSpPr>
              <a:xfrm>
                <a:off x="461225" y="3989700"/>
                <a:ext cx="1851000" cy="370200"/>
                <a:chOff x="461225" y="3249175"/>
                <a:chExt cx="1851000" cy="370200"/>
              </a:xfrm>
            </p:grpSpPr>
            <p:sp>
              <p:nvSpPr>
                <p:cNvPr id="170" name="Google Shape;170;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1" name="Google Shape;171;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2" name="Google Shape;172;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3" name="Google Shape;173;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4" name="Google Shape;174;p17"/>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75" name="Google Shape;175;p17"/>
              <p:cNvGrpSpPr/>
              <p:nvPr/>
            </p:nvGrpSpPr>
            <p:grpSpPr>
              <a:xfrm>
                <a:off x="461225" y="4360025"/>
                <a:ext cx="1851000" cy="370200"/>
                <a:chOff x="461225" y="3249175"/>
                <a:chExt cx="1851000" cy="370200"/>
              </a:xfrm>
            </p:grpSpPr>
            <p:sp>
              <p:nvSpPr>
                <p:cNvPr id="176" name="Google Shape;176;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7" name="Google Shape;177;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8" name="Google Shape;178;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9" name="Google Shape;179;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80" name="Google Shape;180;p17"/>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181" name="Google Shape;181;p17"/>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82" name="Google Shape;182;p17"/>
          <p:cNvGrpSpPr/>
          <p:nvPr/>
        </p:nvGrpSpPr>
        <p:grpSpPr>
          <a:xfrm>
            <a:off x="7663200" y="-725"/>
            <a:ext cx="1480800" cy="1396025"/>
            <a:chOff x="461225" y="3334200"/>
            <a:chExt cx="1480800" cy="1396025"/>
          </a:xfrm>
        </p:grpSpPr>
        <p:grpSp>
          <p:nvGrpSpPr>
            <p:cNvPr id="183" name="Google Shape;183;p17"/>
            <p:cNvGrpSpPr/>
            <p:nvPr/>
          </p:nvGrpSpPr>
          <p:grpSpPr>
            <a:xfrm>
              <a:off x="461225" y="3334200"/>
              <a:ext cx="1480800" cy="285300"/>
              <a:chOff x="461225" y="3334200"/>
              <a:chExt cx="1480800" cy="285300"/>
            </a:xfrm>
          </p:grpSpPr>
          <p:sp>
            <p:nvSpPr>
              <p:cNvPr id="184" name="Google Shape;184;p17"/>
              <p:cNvSpPr/>
              <p:nvPr/>
            </p:nvSpPr>
            <p:spPr>
              <a:xfrm>
                <a:off x="4612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85" name="Google Shape;185;p17"/>
              <p:cNvSpPr/>
              <p:nvPr/>
            </p:nvSpPr>
            <p:spPr>
              <a:xfrm>
                <a:off x="8314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86" name="Google Shape;186;p17"/>
              <p:cNvSpPr/>
              <p:nvPr/>
            </p:nvSpPr>
            <p:spPr>
              <a:xfrm>
                <a:off x="12016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87" name="Google Shape;187;p17"/>
              <p:cNvSpPr/>
              <p:nvPr/>
            </p:nvSpPr>
            <p:spPr>
              <a:xfrm>
                <a:off x="15718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88" name="Google Shape;188;p17"/>
            <p:cNvGrpSpPr/>
            <p:nvPr/>
          </p:nvGrpSpPr>
          <p:grpSpPr>
            <a:xfrm>
              <a:off x="461225" y="3619500"/>
              <a:ext cx="1480800" cy="370200"/>
              <a:chOff x="461225" y="3249175"/>
              <a:chExt cx="1480800" cy="370200"/>
            </a:xfrm>
          </p:grpSpPr>
          <p:sp>
            <p:nvSpPr>
              <p:cNvPr id="189" name="Google Shape;189;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0" name="Google Shape;190;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1" name="Google Shape;191;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2" name="Google Shape;192;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93" name="Google Shape;193;p17"/>
            <p:cNvGrpSpPr/>
            <p:nvPr/>
          </p:nvGrpSpPr>
          <p:grpSpPr>
            <a:xfrm>
              <a:off x="461225" y="3989700"/>
              <a:ext cx="1480800" cy="370200"/>
              <a:chOff x="461225" y="3249175"/>
              <a:chExt cx="1480800" cy="370200"/>
            </a:xfrm>
          </p:grpSpPr>
          <p:sp>
            <p:nvSpPr>
              <p:cNvPr id="194" name="Google Shape;194;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5" name="Google Shape;195;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6" name="Google Shape;196;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7" name="Google Shape;197;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98" name="Google Shape;198;p17"/>
            <p:cNvGrpSpPr/>
            <p:nvPr/>
          </p:nvGrpSpPr>
          <p:grpSpPr>
            <a:xfrm>
              <a:off x="461225" y="4360025"/>
              <a:ext cx="1480800" cy="370200"/>
              <a:chOff x="461225" y="3249175"/>
              <a:chExt cx="1480800" cy="370200"/>
            </a:xfrm>
          </p:grpSpPr>
          <p:sp>
            <p:nvSpPr>
              <p:cNvPr id="199" name="Google Shape;199;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0" name="Google Shape;200;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1" name="Google Shape;201;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2" name="Google Shape;202;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grpSp>
        <p:nvGrpSpPr>
          <p:cNvPr id="203" name="Google Shape;203;p17"/>
          <p:cNvGrpSpPr/>
          <p:nvPr/>
        </p:nvGrpSpPr>
        <p:grpSpPr>
          <a:xfrm>
            <a:off x="1843925" y="-725"/>
            <a:ext cx="7300075" cy="5144088"/>
            <a:chOff x="1870575" y="-635"/>
            <a:chExt cx="7300075" cy="5174097"/>
          </a:xfrm>
        </p:grpSpPr>
        <p:sp>
          <p:nvSpPr>
            <p:cNvPr id="204" name="Google Shape;204;p17"/>
            <p:cNvSpPr/>
            <p:nvPr/>
          </p:nvSpPr>
          <p:spPr>
            <a:xfrm>
              <a:off x="1870575" y="-635"/>
              <a:ext cx="7300075" cy="4989625"/>
            </a:xfrm>
            <a:custGeom>
              <a:rect b="b" l="l" r="r" t="t"/>
              <a:pathLst>
                <a:path extrusionOk="0" h="199585" w="292003">
                  <a:moveTo>
                    <a:pt x="76429" y="0"/>
                  </a:moveTo>
                  <a:lnTo>
                    <a:pt x="0" y="163603"/>
                  </a:lnTo>
                  <a:lnTo>
                    <a:pt x="250486" y="199585"/>
                  </a:lnTo>
                  <a:lnTo>
                    <a:pt x="292003" y="107785"/>
                  </a:lnTo>
                  <a:lnTo>
                    <a:pt x="292003" y="52891"/>
                  </a:lnTo>
                  <a:lnTo>
                    <a:pt x="234162" y="0"/>
                  </a:lnTo>
                  <a:close/>
                </a:path>
              </a:pathLst>
            </a:custGeom>
            <a:gradFill>
              <a:gsLst>
                <a:gs pos="0">
                  <a:schemeClr val="accent3"/>
                </a:gs>
                <a:gs pos="77000">
                  <a:schemeClr val="accent1"/>
                </a:gs>
                <a:gs pos="100000">
                  <a:schemeClr val="accent1"/>
                </a:gs>
              </a:gsLst>
              <a:lin ang="8099331" scaled="0"/>
            </a:gradFill>
            <a:ln>
              <a:noFill/>
            </a:ln>
          </p:spPr>
        </p:sp>
        <p:sp>
          <p:nvSpPr>
            <p:cNvPr id="205" name="Google Shape;205;p17"/>
            <p:cNvSpPr/>
            <p:nvPr/>
          </p:nvSpPr>
          <p:spPr>
            <a:xfrm>
              <a:off x="1870575" y="4089437"/>
              <a:ext cx="6285225" cy="1084025"/>
            </a:xfrm>
            <a:custGeom>
              <a:rect b="b" l="l" r="r" t="t"/>
              <a:pathLst>
                <a:path extrusionOk="0" h="43361" w="251409">
                  <a:moveTo>
                    <a:pt x="0" y="0"/>
                  </a:moveTo>
                  <a:lnTo>
                    <a:pt x="6458" y="43361"/>
                  </a:lnTo>
                  <a:lnTo>
                    <a:pt x="251409" y="43361"/>
                  </a:lnTo>
                  <a:lnTo>
                    <a:pt x="250494" y="35931"/>
                  </a:lnTo>
                  <a:close/>
                </a:path>
              </a:pathLst>
            </a:custGeom>
            <a:solidFill>
              <a:schemeClr val="accent5"/>
            </a:solidFill>
            <a:ln>
              <a:noFill/>
            </a:ln>
          </p:spPr>
        </p:sp>
      </p:grpSp>
      <p:sp>
        <p:nvSpPr>
          <p:cNvPr id="206" name="Google Shape;206;p17"/>
          <p:cNvSpPr txBox="1"/>
          <p:nvPr>
            <p:ph idx="1" type="body"/>
          </p:nvPr>
        </p:nvSpPr>
        <p:spPr>
          <a:xfrm>
            <a:off x="4631450" y="2170025"/>
            <a:ext cx="2896200" cy="1887600"/>
          </a:xfrm>
          <a:prstGeom prst="rect">
            <a:avLst/>
          </a:prstGeom>
        </p:spPr>
        <p:txBody>
          <a:bodyPr anchorCtr="0" anchor="t" bIns="91425" lIns="91425" spcFirstLastPara="1" rIns="91425" wrap="square" tIns="91425">
            <a:noAutofit/>
          </a:bodyPr>
          <a:lstStyle>
            <a:lvl1pPr indent="-292100" lvl="0" marL="457200">
              <a:lnSpc>
                <a:spcPct val="115000"/>
              </a:lnSpc>
              <a:spcBef>
                <a:spcPts val="0"/>
              </a:spcBef>
              <a:spcAft>
                <a:spcPts val="0"/>
              </a:spcAft>
              <a:buClr>
                <a:schemeClr val="lt1"/>
              </a:buClr>
              <a:buSzPts val="1000"/>
              <a:buFont typeface="Sora"/>
              <a:buChar char="●"/>
              <a:defRPr sz="1000"/>
            </a:lvl1pPr>
            <a:lvl2pPr indent="-292100" lvl="1" marL="914400">
              <a:lnSpc>
                <a:spcPct val="115000"/>
              </a:lnSpc>
              <a:spcBef>
                <a:spcPts val="800"/>
              </a:spcBef>
              <a:spcAft>
                <a:spcPts val="0"/>
              </a:spcAft>
              <a:buClr>
                <a:schemeClr val="lt1"/>
              </a:buClr>
              <a:buSzPts val="1000"/>
              <a:buFont typeface="Sora"/>
              <a:buChar char="○"/>
              <a:defRPr sz="1000"/>
            </a:lvl2pPr>
            <a:lvl3pPr indent="-228600" lvl="2" marL="1371600">
              <a:lnSpc>
                <a:spcPct val="115000"/>
              </a:lnSpc>
              <a:spcBef>
                <a:spcPts val="800"/>
              </a:spcBef>
              <a:spcAft>
                <a:spcPts val="0"/>
              </a:spcAft>
              <a:buNone/>
              <a:defRPr sz="1000"/>
            </a:lvl3pPr>
            <a:lvl4pPr indent="-292100" lvl="3" marL="1828800">
              <a:lnSpc>
                <a:spcPct val="115000"/>
              </a:lnSpc>
              <a:spcBef>
                <a:spcPts val="0"/>
              </a:spcBef>
              <a:spcAft>
                <a:spcPts val="0"/>
              </a:spcAft>
              <a:buClr>
                <a:schemeClr val="lt1"/>
              </a:buClr>
              <a:buSzPts val="1000"/>
              <a:buFont typeface="Sora"/>
              <a:buChar char="●"/>
              <a:defRPr sz="1000"/>
            </a:lvl4pPr>
            <a:lvl5pPr indent="-292100" lvl="4" marL="2286000">
              <a:lnSpc>
                <a:spcPct val="115000"/>
              </a:lnSpc>
              <a:spcBef>
                <a:spcPts val="800"/>
              </a:spcBef>
              <a:spcAft>
                <a:spcPts val="0"/>
              </a:spcAft>
              <a:buClr>
                <a:schemeClr val="lt1"/>
              </a:buClr>
              <a:buSzPts val="1000"/>
              <a:buFont typeface="Sora"/>
              <a:buChar char="○"/>
              <a:defRPr sz="1000"/>
            </a:lvl5pPr>
            <a:lvl6pPr indent="-292100" lvl="5" marL="2743200">
              <a:lnSpc>
                <a:spcPct val="115000"/>
              </a:lnSpc>
              <a:spcBef>
                <a:spcPts val="800"/>
              </a:spcBef>
              <a:spcAft>
                <a:spcPts val="0"/>
              </a:spcAft>
              <a:buClr>
                <a:schemeClr val="lt1"/>
              </a:buClr>
              <a:buSzPts val="1000"/>
              <a:buFont typeface="Sora"/>
              <a:buChar char="■"/>
              <a:defRPr sz="1000"/>
            </a:lvl6pPr>
            <a:lvl7pPr indent="-292100" lvl="6" marL="3200400">
              <a:lnSpc>
                <a:spcPct val="115000"/>
              </a:lnSpc>
              <a:spcBef>
                <a:spcPts val="800"/>
              </a:spcBef>
              <a:spcAft>
                <a:spcPts val="0"/>
              </a:spcAft>
              <a:buClr>
                <a:schemeClr val="lt1"/>
              </a:buClr>
              <a:buSzPts val="1000"/>
              <a:buFont typeface="Sora"/>
              <a:buChar char="●"/>
              <a:defRPr sz="1000"/>
            </a:lvl7pPr>
            <a:lvl8pPr indent="-292100" lvl="7" marL="3657600">
              <a:lnSpc>
                <a:spcPct val="115000"/>
              </a:lnSpc>
              <a:spcBef>
                <a:spcPts val="800"/>
              </a:spcBef>
              <a:spcAft>
                <a:spcPts val="0"/>
              </a:spcAft>
              <a:buClr>
                <a:schemeClr val="lt1"/>
              </a:buClr>
              <a:buSzPts val="1000"/>
              <a:buFont typeface="Sora"/>
              <a:buChar char="○"/>
              <a:defRPr sz="1000"/>
            </a:lvl8pPr>
            <a:lvl9pPr indent="-228600" lvl="8" marL="4114800">
              <a:lnSpc>
                <a:spcPct val="115000"/>
              </a:lnSpc>
              <a:spcBef>
                <a:spcPts val="800"/>
              </a:spcBef>
              <a:spcAft>
                <a:spcPts val="0"/>
              </a:spcAft>
              <a:buNone/>
              <a:defRPr sz="1000"/>
            </a:lvl9pPr>
          </a:lstStyle>
          <a:p/>
        </p:txBody>
      </p:sp>
      <p:sp>
        <p:nvSpPr>
          <p:cNvPr id="207" name="Google Shape;207;p17"/>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08" name="Google Shape;208;p17"/>
          <p:cNvSpPr txBox="1"/>
          <p:nvPr>
            <p:ph idx="2" type="body"/>
          </p:nvPr>
        </p:nvSpPr>
        <p:spPr>
          <a:xfrm>
            <a:off x="4631450" y="827575"/>
            <a:ext cx="2896200" cy="12003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Sora"/>
              <a:buChar char="●"/>
              <a:defRPr sz="1000"/>
            </a:lvl1pPr>
            <a:lvl2pPr indent="-292100" lvl="1" marL="914400">
              <a:spcBef>
                <a:spcPts val="800"/>
              </a:spcBef>
              <a:spcAft>
                <a:spcPts val="0"/>
              </a:spcAft>
              <a:buSzPts val="1000"/>
              <a:buFont typeface="Sora"/>
              <a:buChar char="○"/>
              <a:defRPr sz="1000"/>
            </a:lvl2pPr>
            <a:lvl3pPr indent="-292100" lvl="2" marL="1371600">
              <a:spcBef>
                <a:spcPts val="800"/>
              </a:spcBef>
              <a:spcAft>
                <a:spcPts val="0"/>
              </a:spcAft>
              <a:buSzPts val="1000"/>
              <a:buFont typeface="Sora"/>
              <a:buChar char="■"/>
              <a:defRPr sz="1000"/>
            </a:lvl3pPr>
            <a:lvl4pPr indent="-292100" lvl="3" marL="1828800">
              <a:spcBef>
                <a:spcPts val="800"/>
              </a:spcBef>
              <a:spcAft>
                <a:spcPts val="0"/>
              </a:spcAft>
              <a:buSzPts val="1000"/>
              <a:buFont typeface="Sora"/>
              <a:buChar char="●"/>
              <a:defRPr sz="1000"/>
            </a:lvl4pPr>
            <a:lvl5pPr indent="-292100" lvl="4" marL="2286000">
              <a:spcBef>
                <a:spcPts val="800"/>
              </a:spcBef>
              <a:spcAft>
                <a:spcPts val="0"/>
              </a:spcAft>
              <a:buSzPts val="1000"/>
              <a:buFont typeface="Sora"/>
              <a:buChar char="○"/>
              <a:defRPr sz="1000"/>
            </a:lvl5pPr>
            <a:lvl6pPr indent="-292100" lvl="5" marL="2743200">
              <a:spcBef>
                <a:spcPts val="800"/>
              </a:spcBef>
              <a:spcAft>
                <a:spcPts val="0"/>
              </a:spcAft>
              <a:buSzPts val="1000"/>
              <a:buFont typeface="Sora"/>
              <a:buChar char="■"/>
              <a:defRPr sz="1000"/>
            </a:lvl6pPr>
            <a:lvl7pPr indent="-292100" lvl="6" marL="3200400">
              <a:spcBef>
                <a:spcPts val="800"/>
              </a:spcBef>
              <a:spcAft>
                <a:spcPts val="0"/>
              </a:spcAft>
              <a:buSzPts val="1000"/>
              <a:buFont typeface="Sora"/>
              <a:buChar char="●"/>
              <a:defRPr sz="1000"/>
            </a:lvl7pPr>
            <a:lvl8pPr indent="-292100" lvl="7" marL="3657600">
              <a:spcBef>
                <a:spcPts val="800"/>
              </a:spcBef>
              <a:spcAft>
                <a:spcPts val="0"/>
              </a:spcAft>
              <a:buSzPts val="1000"/>
              <a:buFont typeface="Sora"/>
              <a:buChar char="○"/>
              <a:defRPr sz="1000"/>
            </a:lvl8pPr>
            <a:lvl9pPr indent="-292100" lvl="8" marL="4114800">
              <a:spcBef>
                <a:spcPts val="800"/>
              </a:spcBef>
              <a:spcAft>
                <a:spcPts val="800"/>
              </a:spcAft>
              <a:buSzPts val="1000"/>
              <a:buFont typeface="Sora"/>
              <a:buChar char="■"/>
              <a:defRPr sz="1000"/>
            </a:lvl9pPr>
          </a:lstStyle>
          <a:p/>
        </p:txBody>
      </p:sp>
      <p:sp>
        <p:nvSpPr>
          <p:cNvPr id="209" name="Google Shape;209;p17"/>
          <p:cNvSpPr txBox="1"/>
          <p:nvPr>
            <p:ph idx="3" type="title"/>
          </p:nvPr>
        </p:nvSpPr>
        <p:spPr>
          <a:xfrm>
            <a:off x="115025" y="502775"/>
            <a:ext cx="3905400" cy="5877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210" name="Google Shape;210;p17"/>
          <p:cNvSpPr txBox="1"/>
          <p:nvPr>
            <p:ph idx="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 images">
  <p:cSld name="BLANK_1_1_1_1_2">
    <p:bg>
      <p:bgPr>
        <a:solidFill>
          <a:schemeClr val="lt1"/>
        </a:solidFill>
      </p:bgPr>
    </p:bg>
    <p:spTree>
      <p:nvGrpSpPr>
        <p:cNvPr id="211" name="Shape 211"/>
        <p:cNvGrpSpPr/>
        <p:nvPr/>
      </p:nvGrpSpPr>
      <p:grpSpPr>
        <a:xfrm>
          <a:off x="0" y="0"/>
          <a:ext cx="0" cy="0"/>
          <a:chOff x="0" y="0"/>
          <a:chExt cx="0" cy="0"/>
        </a:xfrm>
      </p:grpSpPr>
      <p:sp>
        <p:nvSpPr>
          <p:cNvPr id="212" name="Google Shape;212;p18"/>
          <p:cNvSpPr/>
          <p:nvPr/>
        </p:nvSpPr>
        <p:spPr>
          <a:xfrm flipH="1" rot="10800000">
            <a:off x="4482600" y="741600"/>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3" name="Google Shape;213;p18"/>
          <p:cNvSpPr/>
          <p:nvPr/>
        </p:nvSpPr>
        <p:spPr>
          <a:xfrm flipH="1" rot="10800000">
            <a:off x="4482600" y="1014475"/>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4" name="Google Shape;214;p18"/>
          <p:cNvSpPr/>
          <p:nvPr/>
        </p:nvSpPr>
        <p:spPr>
          <a:xfrm flipH="1" rot="10800000">
            <a:off x="4482600" y="1594038"/>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5" name="Google Shape;215;p18"/>
          <p:cNvSpPr/>
          <p:nvPr/>
        </p:nvSpPr>
        <p:spPr>
          <a:xfrm flipH="1" rot="10800000">
            <a:off x="4482600" y="1291263"/>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6" name="Google Shape;216;p18"/>
          <p:cNvSpPr txBox="1"/>
          <p:nvPr>
            <p:ph type="title"/>
          </p:nvPr>
        </p:nvSpPr>
        <p:spPr>
          <a:xfrm>
            <a:off x="91950" y="292050"/>
            <a:ext cx="4390500" cy="16035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None/>
              <a:defRPr sz="5500">
                <a:solidFill>
                  <a:schemeClr val="dk2"/>
                </a:solidFill>
              </a:defRPr>
            </a:lvl1pPr>
            <a:lvl2pPr lvl="1">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2pPr>
            <a:lvl3pPr lvl="2">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3pPr>
            <a:lvl4pPr lvl="3">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4pPr>
            <a:lvl5pPr lvl="4">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5pPr>
            <a:lvl6pPr lvl="5">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6pPr>
            <a:lvl7pPr lvl="6">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7pPr>
            <a:lvl8pPr lvl="7">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8pPr>
            <a:lvl9pPr lvl="8">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9pPr>
          </a:lstStyle>
          <a:p/>
        </p:txBody>
      </p:sp>
      <p:sp>
        <p:nvSpPr>
          <p:cNvPr id="217" name="Google Shape;217;p18"/>
          <p:cNvSpPr/>
          <p:nvPr>
            <p:ph idx="2" type="pic"/>
          </p:nvPr>
        </p:nvSpPr>
        <p:spPr>
          <a:xfrm>
            <a:off x="225300" y="3132125"/>
            <a:ext cx="1849800" cy="1770300"/>
          </a:xfrm>
          <a:prstGeom prst="rect">
            <a:avLst/>
          </a:prstGeom>
          <a:noFill/>
          <a:ln>
            <a:noFill/>
          </a:ln>
        </p:spPr>
      </p:sp>
      <p:sp>
        <p:nvSpPr>
          <p:cNvPr id="218" name="Google Shape;218;p18"/>
          <p:cNvSpPr/>
          <p:nvPr>
            <p:ph idx="3" type="pic"/>
          </p:nvPr>
        </p:nvSpPr>
        <p:spPr>
          <a:xfrm>
            <a:off x="5262525" y="228600"/>
            <a:ext cx="1865100" cy="1790100"/>
          </a:xfrm>
          <a:prstGeom prst="rect">
            <a:avLst/>
          </a:prstGeom>
          <a:noFill/>
          <a:ln>
            <a:noFill/>
          </a:ln>
        </p:spPr>
      </p:sp>
      <p:sp>
        <p:nvSpPr>
          <p:cNvPr id="219" name="Google Shape;219;p18"/>
          <p:cNvSpPr/>
          <p:nvPr>
            <p:ph idx="4" type="pic"/>
          </p:nvPr>
        </p:nvSpPr>
        <p:spPr>
          <a:xfrm>
            <a:off x="7281675" y="228600"/>
            <a:ext cx="1849800" cy="1790100"/>
          </a:xfrm>
          <a:prstGeom prst="rect">
            <a:avLst/>
          </a:prstGeom>
          <a:noFill/>
          <a:ln>
            <a:noFill/>
          </a:ln>
        </p:spPr>
      </p:sp>
      <p:sp>
        <p:nvSpPr>
          <p:cNvPr id="220" name="Google Shape;220;p18"/>
          <p:cNvSpPr txBox="1"/>
          <p:nvPr>
            <p:ph idx="1" type="subTitle"/>
          </p:nvPr>
        </p:nvSpPr>
        <p:spPr>
          <a:xfrm>
            <a:off x="5262525" y="2153019"/>
            <a:ext cx="1566900" cy="480900"/>
          </a:xfrm>
          <a:prstGeom prst="rect">
            <a:avLst/>
          </a:prstGeom>
        </p:spPr>
        <p:txBody>
          <a:bodyPr anchorCtr="0" anchor="t" bIns="91425" lIns="0" spcFirstLastPara="1" rIns="91425" wrap="square" tIns="0">
            <a:noAutofit/>
          </a:bodyPr>
          <a:lstStyle>
            <a:lvl1pPr lvl="0">
              <a:spcBef>
                <a:spcPts val="0"/>
              </a:spcBef>
              <a:spcAft>
                <a:spcPts val="0"/>
              </a:spcAft>
              <a:buClr>
                <a:schemeClr val="dk2"/>
              </a:buClr>
              <a:buSzPts val="1000"/>
              <a:buFont typeface="Sora"/>
              <a:buNone/>
              <a:defRPr sz="1000">
                <a:solidFill>
                  <a:schemeClr val="dk2"/>
                </a:solidFill>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221" name="Google Shape;221;p18"/>
          <p:cNvSpPr txBox="1"/>
          <p:nvPr>
            <p:ph idx="5" type="subTitle"/>
          </p:nvPr>
        </p:nvSpPr>
        <p:spPr>
          <a:xfrm>
            <a:off x="7281675" y="2153019"/>
            <a:ext cx="1566900" cy="480900"/>
          </a:xfrm>
          <a:prstGeom prst="rect">
            <a:avLst/>
          </a:prstGeom>
        </p:spPr>
        <p:txBody>
          <a:bodyPr anchorCtr="0" anchor="t" bIns="91425" lIns="0" spcFirstLastPara="1" rIns="91425" wrap="square" tIns="0">
            <a:noAutofit/>
          </a:bodyPr>
          <a:lstStyle>
            <a:lvl1pPr lvl="0">
              <a:spcBef>
                <a:spcPts val="0"/>
              </a:spcBef>
              <a:spcAft>
                <a:spcPts val="0"/>
              </a:spcAft>
              <a:buClr>
                <a:schemeClr val="dk2"/>
              </a:buClr>
              <a:buSzPts val="1000"/>
              <a:buFont typeface="Sora"/>
              <a:buNone/>
              <a:defRPr sz="1000">
                <a:solidFill>
                  <a:schemeClr val="dk2"/>
                </a:solidFill>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222" name="Google Shape;222;p18"/>
          <p:cNvSpPr txBox="1"/>
          <p:nvPr>
            <p:ph idx="6"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223" name="Google Shape;223;p18"/>
          <p:cNvSpPr txBox="1"/>
          <p:nvPr>
            <p:ph idx="7" type="title"/>
          </p:nvPr>
        </p:nvSpPr>
        <p:spPr>
          <a:xfrm>
            <a:off x="7420225" y="4723025"/>
            <a:ext cx="1583400" cy="189300"/>
          </a:xfrm>
          <a:prstGeom prst="rect">
            <a:avLst/>
          </a:prstGeom>
        </p:spPr>
        <p:txBody>
          <a:bodyPr anchorCtr="0" anchor="b" bIns="0" lIns="182875" spcFirstLastPara="1" rIns="91425" wrap="square" tIns="91425">
            <a:noAutofit/>
          </a:bodyPr>
          <a:lstStyle>
            <a:lvl1pPr lvl="0" algn="r">
              <a:spcBef>
                <a:spcPts val="0"/>
              </a:spcBef>
              <a:spcAft>
                <a:spcPts val="0"/>
              </a:spcAft>
              <a:buNone/>
              <a:defRPr sz="900">
                <a:solidFill>
                  <a:schemeClr val="dk2"/>
                </a:solidFill>
                <a:latin typeface="Sora"/>
                <a:ea typeface="Sora"/>
                <a:cs typeface="Sora"/>
                <a:sym typeface="Sora"/>
              </a:defRPr>
            </a:lvl1pPr>
            <a:lvl2pPr lvl="1"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
        <p:nvSpPr>
          <p:cNvPr id="224" name="Google Shape;224;p18"/>
          <p:cNvSpPr txBox="1"/>
          <p:nvPr>
            <p:ph idx="8" type="subTitle"/>
          </p:nvPr>
        </p:nvSpPr>
        <p:spPr>
          <a:xfrm>
            <a:off x="2216381" y="3132125"/>
            <a:ext cx="1566900" cy="480900"/>
          </a:xfrm>
          <a:prstGeom prst="rect">
            <a:avLst/>
          </a:prstGeom>
        </p:spPr>
        <p:txBody>
          <a:bodyPr anchorCtr="0" anchor="t" bIns="91425" lIns="0" spcFirstLastPara="1" rIns="91425" wrap="square" tIns="0">
            <a:noAutofit/>
          </a:bodyPr>
          <a:lstStyle>
            <a:lvl1pPr lvl="0">
              <a:spcBef>
                <a:spcPts val="0"/>
              </a:spcBef>
              <a:spcAft>
                <a:spcPts val="0"/>
              </a:spcAft>
              <a:buClr>
                <a:schemeClr val="dk2"/>
              </a:buClr>
              <a:buSzPts val="1000"/>
              <a:buFont typeface="Sora"/>
              <a:buNone/>
              <a:defRPr sz="1000">
                <a:solidFill>
                  <a:schemeClr val="dk2"/>
                </a:solidFill>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grpSp>
        <p:nvGrpSpPr>
          <p:cNvPr id="225" name="Google Shape;225;p18"/>
          <p:cNvGrpSpPr/>
          <p:nvPr/>
        </p:nvGrpSpPr>
        <p:grpSpPr>
          <a:xfrm>
            <a:off x="4308382" y="2704009"/>
            <a:ext cx="4833127" cy="2437045"/>
            <a:chOff x="4308382" y="2704009"/>
            <a:chExt cx="4833127" cy="2437045"/>
          </a:xfrm>
        </p:grpSpPr>
        <p:sp>
          <p:nvSpPr>
            <p:cNvPr id="226" name="Google Shape;226;p18"/>
            <p:cNvSpPr/>
            <p:nvPr/>
          </p:nvSpPr>
          <p:spPr>
            <a:xfrm>
              <a:off x="4308382" y="4487840"/>
              <a:ext cx="4833127" cy="653214"/>
            </a:xfrm>
            <a:custGeom>
              <a:rect b="b" l="l" r="r" t="t"/>
              <a:pathLst>
                <a:path extrusionOk="0" h="12128" w="89735">
                  <a:moveTo>
                    <a:pt x="6834" y="1"/>
                  </a:moveTo>
                  <a:lnTo>
                    <a:pt x="6030" y="336"/>
                  </a:lnTo>
                  <a:lnTo>
                    <a:pt x="5271" y="671"/>
                  </a:lnTo>
                  <a:lnTo>
                    <a:pt x="4556" y="1006"/>
                  </a:lnTo>
                  <a:lnTo>
                    <a:pt x="3887" y="1363"/>
                  </a:lnTo>
                  <a:lnTo>
                    <a:pt x="3284" y="1720"/>
                  </a:lnTo>
                  <a:lnTo>
                    <a:pt x="2703" y="2078"/>
                  </a:lnTo>
                  <a:lnTo>
                    <a:pt x="2212" y="2457"/>
                  </a:lnTo>
                  <a:lnTo>
                    <a:pt x="1743" y="2815"/>
                  </a:lnTo>
                  <a:lnTo>
                    <a:pt x="1341" y="3194"/>
                  </a:lnTo>
                  <a:lnTo>
                    <a:pt x="983" y="3574"/>
                  </a:lnTo>
                  <a:lnTo>
                    <a:pt x="693" y="3954"/>
                  </a:lnTo>
                  <a:lnTo>
                    <a:pt x="447" y="4333"/>
                  </a:lnTo>
                  <a:lnTo>
                    <a:pt x="246" y="4713"/>
                  </a:lnTo>
                  <a:lnTo>
                    <a:pt x="112" y="5093"/>
                  </a:lnTo>
                  <a:lnTo>
                    <a:pt x="68" y="5294"/>
                  </a:lnTo>
                  <a:lnTo>
                    <a:pt x="45" y="5495"/>
                  </a:lnTo>
                  <a:lnTo>
                    <a:pt x="23" y="5673"/>
                  </a:lnTo>
                  <a:lnTo>
                    <a:pt x="1" y="5874"/>
                  </a:lnTo>
                  <a:lnTo>
                    <a:pt x="23" y="6098"/>
                  </a:lnTo>
                  <a:lnTo>
                    <a:pt x="45" y="6299"/>
                  </a:lnTo>
                  <a:lnTo>
                    <a:pt x="90" y="6500"/>
                  </a:lnTo>
                  <a:lnTo>
                    <a:pt x="135" y="6723"/>
                  </a:lnTo>
                  <a:lnTo>
                    <a:pt x="202" y="6924"/>
                  </a:lnTo>
                  <a:lnTo>
                    <a:pt x="291" y="7125"/>
                  </a:lnTo>
                  <a:lnTo>
                    <a:pt x="403" y="7326"/>
                  </a:lnTo>
                  <a:lnTo>
                    <a:pt x="514" y="7527"/>
                  </a:lnTo>
                  <a:lnTo>
                    <a:pt x="782" y="7951"/>
                  </a:lnTo>
                  <a:lnTo>
                    <a:pt x="1140" y="8353"/>
                  </a:lnTo>
                  <a:lnTo>
                    <a:pt x="1542" y="8755"/>
                  </a:lnTo>
                  <a:lnTo>
                    <a:pt x="2011" y="9157"/>
                  </a:lnTo>
                  <a:lnTo>
                    <a:pt x="2524" y="9537"/>
                  </a:lnTo>
                  <a:lnTo>
                    <a:pt x="3105" y="9939"/>
                  </a:lnTo>
                  <a:lnTo>
                    <a:pt x="3753" y="10319"/>
                  </a:lnTo>
                  <a:lnTo>
                    <a:pt x="4445" y="10698"/>
                  </a:lnTo>
                  <a:lnTo>
                    <a:pt x="5204" y="11056"/>
                  </a:lnTo>
                  <a:lnTo>
                    <a:pt x="6030" y="11435"/>
                  </a:lnTo>
                  <a:lnTo>
                    <a:pt x="6901" y="11793"/>
                  </a:lnTo>
                  <a:lnTo>
                    <a:pt x="7839" y="12128"/>
                  </a:lnTo>
                  <a:lnTo>
                    <a:pt x="84799" y="12128"/>
                  </a:lnTo>
                  <a:lnTo>
                    <a:pt x="89734" y="9783"/>
                  </a:lnTo>
                  <a:lnTo>
                    <a:pt x="89734" y="1966"/>
                  </a:lnTo>
                  <a:lnTo>
                    <a:pt x="89310" y="1698"/>
                  </a:lnTo>
                  <a:lnTo>
                    <a:pt x="88886" y="1452"/>
                  </a:lnTo>
                  <a:lnTo>
                    <a:pt x="88439" y="1207"/>
                  </a:lnTo>
                  <a:lnTo>
                    <a:pt x="87948" y="961"/>
                  </a:lnTo>
                  <a:lnTo>
                    <a:pt x="86920" y="470"/>
                  </a:lnTo>
                  <a:lnTo>
                    <a:pt x="85781" y="1"/>
                  </a:lnTo>
                  <a:lnTo>
                    <a:pt x="84977" y="314"/>
                  </a:lnTo>
                  <a:lnTo>
                    <a:pt x="84106" y="604"/>
                  </a:lnTo>
                  <a:lnTo>
                    <a:pt x="83235" y="917"/>
                  </a:lnTo>
                  <a:lnTo>
                    <a:pt x="82297" y="1185"/>
                  </a:lnTo>
                  <a:lnTo>
                    <a:pt x="81359" y="1475"/>
                  </a:lnTo>
                  <a:lnTo>
                    <a:pt x="80355" y="1743"/>
                  </a:lnTo>
                  <a:lnTo>
                    <a:pt x="79350" y="2011"/>
                  </a:lnTo>
                  <a:lnTo>
                    <a:pt x="78300" y="2256"/>
                  </a:lnTo>
                  <a:lnTo>
                    <a:pt x="77228" y="2502"/>
                  </a:lnTo>
                  <a:lnTo>
                    <a:pt x="76111" y="2725"/>
                  </a:lnTo>
                  <a:lnTo>
                    <a:pt x="74972" y="2971"/>
                  </a:lnTo>
                  <a:lnTo>
                    <a:pt x="73811" y="3172"/>
                  </a:lnTo>
                  <a:lnTo>
                    <a:pt x="72627" y="3395"/>
                  </a:lnTo>
                  <a:lnTo>
                    <a:pt x="71421" y="3574"/>
                  </a:lnTo>
                  <a:lnTo>
                    <a:pt x="68920" y="3954"/>
                  </a:lnTo>
                  <a:lnTo>
                    <a:pt x="66329" y="4266"/>
                  </a:lnTo>
                  <a:lnTo>
                    <a:pt x="63672" y="4557"/>
                  </a:lnTo>
                  <a:lnTo>
                    <a:pt x="60925" y="4802"/>
                  </a:lnTo>
                  <a:lnTo>
                    <a:pt x="58111" y="5003"/>
                  </a:lnTo>
                  <a:lnTo>
                    <a:pt x="55230" y="5160"/>
                  </a:lnTo>
                  <a:lnTo>
                    <a:pt x="52304" y="5271"/>
                  </a:lnTo>
                  <a:lnTo>
                    <a:pt x="49334" y="5361"/>
                  </a:lnTo>
                  <a:lnTo>
                    <a:pt x="46319" y="5383"/>
                  </a:lnTo>
                  <a:lnTo>
                    <a:pt x="43282" y="5361"/>
                  </a:lnTo>
                  <a:lnTo>
                    <a:pt x="40312" y="5271"/>
                  </a:lnTo>
                  <a:lnTo>
                    <a:pt x="37386" y="5160"/>
                  </a:lnTo>
                  <a:lnTo>
                    <a:pt x="34505" y="5003"/>
                  </a:lnTo>
                  <a:lnTo>
                    <a:pt x="31691" y="4802"/>
                  </a:lnTo>
                  <a:lnTo>
                    <a:pt x="28944" y="4557"/>
                  </a:lnTo>
                  <a:lnTo>
                    <a:pt x="26286" y="4266"/>
                  </a:lnTo>
                  <a:lnTo>
                    <a:pt x="23696" y="3954"/>
                  </a:lnTo>
                  <a:lnTo>
                    <a:pt x="21195" y="3574"/>
                  </a:lnTo>
                  <a:lnTo>
                    <a:pt x="19989" y="3395"/>
                  </a:lnTo>
                  <a:lnTo>
                    <a:pt x="18805" y="3172"/>
                  </a:lnTo>
                  <a:lnTo>
                    <a:pt x="17644" y="2971"/>
                  </a:lnTo>
                  <a:lnTo>
                    <a:pt x="16505" y="2725"/>
                  </a:lnTo>
                  <a:lnTo>
                    <a:pt x="15410" y="2502"/>
                  </a:lnTo>
                  <a:lnTo>
                    <a:pt x="14316" y="2256"/>
                  </a:lnTo>
                  <a:lnTo>
                    <a:pt x="13266" y="2011"/>
                  </a:lnTo>
                  <a:lnTo>
                    <a:pt x="12261" y="1743"/>
                  </a:lnTo>
                  <a:lnTo>
                    <a:pt x="11279" y="1475"/>
                  </a:lnTo>
                  <a:lnTo>
                    <a:pt x="10318" y="1185"/>
                  </a:lnTo>
                  <a:lnTo>
                    <a:pt x="9403" y="917"/>
                  </a:lnTo>
                  <a:lnTo>
                    <a:pt x="8509" y="604"/>
                  </a:lnTo>
                  <a:lnTo>
                    <a:pt x="7661" y="314"/>
                  </a:lnTo>
                  <a:lnTo>
                    <a:pt x="6834" y="1"/>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27" name="Google Shape;227;p18"/>
            <p:cNvSpPr/>
            <p:nvPr/>
          </p:nvSpPr>
          <p:spPr>
            <a:xfrm>
              <a:off x="4308382" y="3740892"/>
              <a:ext cx="4833127" cy="741006"/>
            </a:xfrm>
            <a:custGeom>
              <a:rect b="b" l="l" r="r" t="t"/>
              <a:pathLst>
                <a:path extrusionOk="0" h="13758" w="89735">
                  <a:moveTo>
                    <a:pt x="13289" y="0"/>
                  </a:moveTo>
                  <a:lnTo>
                    <a:pt x="11725" y="402"/>
                  </a:lnTo>
                  <a:lnTo>
                    <a:pt x="10251" y="826"/>
                  </a:lnTo>
                  <a:lnTo>
                    <a:pt x="8889" y="1251"/>
                  </a:lnTo>
                  <a:lnTo>
                    <a:pt x="7594" y="1697"/>
                  </a:lnTo>
                  <a:lnTo>
                    <a:pt x="6410" y="2166"/>
                  </a:lnTo>
                  <a:lnTo>
                    <a:pt x="5316" y="2635"/>
                  </a:lnTo>
                  <a:lnTo>
                    <a:pt x="4333" y="3127"/>
                  </a:lnTo>
                  <a:lnTo>
                    <a:pt x="3864" y="3372"/>
                  </a:lnTo>
                  <a:lnTo>
                    <a:pt x="3440" y="3618"/>
                  </a:lnTo>
                  <a:lnTo>
                    <a:pt x="3038" y="3886"/>
                  </a:lnTo>
                  <a:lnTo>
                    <a:pt x="2636" y="4132"/>
                  </a:lnTo>
                  <a:lnTo>
                    <a:pt x="2279" y="4377"/>
                  </a:lnTo>
                  <a:lnTo>
                    <a:pt x="1944" y="4645"/>
                  </a:lnTo>
                  <a:lnTo>
                    <a:pt x="1653" y="4913"/>
                  </a:lnTo>
                  <a:lnTo>
                    <a:pt x="1363" y="5159"/>
                  </a:lnTo>
                  <a:lnTo>
                    <a:pt x="1117" y="5427"/>
                  </a:lnTo>
                  <a:lnTo>
                    <a:pt x="872" y="5695"/>
                  </a:lnTo>
                  <a:lnTo>
                    <a:pt x="671" y="5963"/>
                  </a:lnTo>
                  <a:lnTo>
                    <a:pt x="492" y="6231"/>
                  </a:lnTo>
                  <a:lnTo>
                    <a:pt x="358" y="6499"/>
                  </a:lnTo>
                  <a:lnTo>
                    <a:pt x="224" y="6789"/>
                  </a:lnTo>
                  <a:lnTo>
                    <a:pt x="135" y="7057"/>
                  </a:lnTo>
                  <a:lnTo>
                    <a:pt x="68" y="7325"/>
                  </a:lnTo>
                  <a:lnTo>
                    <a:pt x="23" y="7616"/>
                  </a:lnTo>
                  <a:lnTo>
                    <a:pt x="1" y="7884"/>
                  </a:lnTo>
                  <a:lnTo>
                    <a:pt x="23" y="8085"/>
                  </a:lnTo>
                  <a:lnTo>
                    <a:pt x="45" y="8263"/>
                  </a:lnTo>
                  <a:lnTo>
                    <a:pt x="68" y="8464"/>
                  </a:lnTo>
                  <a:lnTo>
                    <a:pt x="112" y="8665"/>
                  </a:lnTo>
                  <a:lnTo>
                    <a:pt x="246" y="9045"/>
                  </a:lnTo>
                  <a:lnTo>
                    <a:pt x="447" y="9425"/>
                  </a:lnTo>
                  <a:lnTo>
                    <a:pt x="693" y="9804"/>
                  </a:lnTo>
                  <a:lnTo>
                    <a:pt x="983" y="10184"/>
                  </a:lnTo>
                  <a:lnTo>
                    <a:pt x="1341" y="10564"/>
                  </a:lnTo>
                  <a:lnTo>
                    <a:pt x="1743" y="10943"/>
                  </a:lnTo>
                  <a:lnTo>
                    <a:pt x="2212" y="11301"/>
                  </a:lnTo>
                  <a:lnTo>
                    <a:pt x="2703" y="11680"/>
                  </a:lnTo>
                  <a:lnTo>
                    <a:pt x="3284" y="12038"/>
                  </a:lnTo>
                  <a:lnTo>
                    <a:pt x="3887" y="12395"/>
                  </a:lnTo>
                  <a:lnTo>
                    <a:pt x="4556" y="12752"/>
                  </a:lnTo>
                  <a:lnTo>
                    <a:pt x="5271" y="13087"/>
                  </a:lnTo>
                  <a:lnTo>
                    <a:pt x="6030" y="13422"/>
                  </a:lnTo>
                  <a:lnTo>
                    <a:pt x="6834" y="13757"/>
                  </a:lnTo>
                  <a:lnTo>
                    <a:pt x="7661" y="13445"/>
                  </a:lnTo>
                  <a:lnTo>
                    <a:pt x="8509" y="13154"/>
                  </a:lnTo>
                  <a:lnTo>
                    <a:pt x="9403" y="12864"/>
                  </a:lnTo>
                  <a:lnTo>
                    <a:pt x="10318" y="12574"/>
                  </a:lnTo>
                  <a:lnTo>
                    <a:pt x="11279" y="12283"/>
                  </a:lnTo>
                  <a:lnTo>
                    <a:pt x="12261" y="12015"/>
                  </a:lnTo>
                  <a:lnTo>
                    <a:pt x="13266" y="11747"/>
                  </a:lnTo>
                  <a:lnTo>
                    <a:pt x="14316" y="11502"/>
                  </a:lnTo>
                  <a:lnTo>
                    <a:pt x="15410" y="11256"/>
                  </a:lnTo>
                  <a:lnTo>
                    <a:pt x="16505" y="11033"/>
                  </a:lnTo>
                  <a:lnTo>
                    <a:pt x="17644" y="10809"/>
                  </a:lnTo>
                  <a:lnTo>
                    <a:pt x="18805" y="10586"/>
                  </a:lnTo>
                  <a:lnTo>
                    <a:pt x="19989" y="10385"/>
                  </a:lnTo>
                  <a:lnTo>
                    <a:pt x="21195" y="10184"/>
                  </a:lnTo>
                  <a:lnTo>
                    <a:pt x="23696" y="9804"/>
                  </a:lnTo>
                  <a:lnTo>
                    <a:pt x="26286" y="9492"/>
                  </a:lnTo>
                  <a:lnTo>
                    <a:pt x="28944" y="9201"/>
                  </a:lnTo>
                  <a:lnTo>
                    <a:pt x="31691" y="8956"/>
                  </a:lnTo>
                  <a:lnTo>
                    <a:pt x="34505" y="8755"/>
                  </a:lnTo>
                  <a:lnTo>
                    <a:pt x="37386" y="8598"/>
                  </a:lnTo>
                  <a:lnTo>
                    <a:pt x="40312" y="8487"/>
                  </a:lnTo>
                  <a:lnTo>
                    <a:pt x="43282" y="8420"/>
                  </a:lnTo>
                  <a:lnTo>
                    <a:pt x="46319" y="8397"/>
                  </a:lnTo>
                  <a:lnTo>
                    <a:pt x="49334" y="8420"/>
                  </a:lnTo>
                  <a:lnTo>
                    <a:pt x="52304" y="8487"/>
                  </a:lnTo>
                  <a:lnTo>
                    <a:pt x="55230" y="8598"/>
                  </a:lnTo>
                  <a:lnTo>
                    <a:pt x="58111" y="8755"/>
                  </a:lnTo>
                  <a:lnTo>
                    <a:pt x="60925" y="8956"/>
                  </a:lnTo>
                  <a:lnTo>
                    <a:pt x="63672" y="9201"/>
                  </a:lnTo>
                  <a:lnTo>
                    <a:pt x="66329" y="9492"/>
                  </a:lnTo>
                  <a:lnTo>
                    <a:pt x="68920" y="9804"/>
                  </a:lnTo>
                  <a:lnTo>
                    <a:pt x="71421" y="10184"/>
                  </a:lnTo>
                  <a:lnTo>
                    <a:pt x="72627" y="10385"/>
                  </a:lnTo>
                  <a:lnTo>
                    <a:pt x="73811" y="10586"/>
                  </a:lnTo>
                  <a:lnTo>
                    <a:pt x="74972" y="10809"/>
                  </a:lnTo>
                  <a:lnTo>
                    <a:pt x="76111" y="11033"/>
                  </a:lnTo>
                  <a:lnTo>
                    <a:pt x="77228" y="11256"/>
                  </a:lnTo>
                  <a:lnTo>
                    <a:pt x="78300" y="11502"/>
                  </a:lnTo>
                  <a:lnTo>
                    <a:pt x="79350" y="11747"/>
                  </a:lnTo>
                  <a:lnTo>
                    <a:pt x="80355" y="12015"/>
                  </a:lnTo>
                  <a:lnTo>
                    <a:pt x="81359" y="12283"/>
                  </a:lnTo>
                  <a:lnTo>
                    <a:pt x="82297" y="12574"/>
                  </a:lnTo>
                  <a:lnTo>
                    <a:pt x="83235" y="12864"/>
                  </a:lnTo>
                  <a:lnTo>
                    <a:pt x="84106" y="13154"/>
                  </a:lnTo>
                  <a:lnTo>
                    <a:pt x="84977" y="13445"/>
                  </a:lnTo>
                  <a:lnTo>
                    <a:pt x="85781" y="13757"/>
                  </a:lnTo>
                  <a:lnTo>
                    <a:pt x="86920" y="13288"/>
                  </a:lnTo>
                  <a:lnTo>
                    <a:pt x="87948" y="12797"/>
                  </a:lnTo>
                  <a:lnTo>
                    <a:pt x="88439" y="12551"/>
                  </a:lnTo>
                  <a:lnTo>
                    <a:pt x="88886" y="12306"/>
                  </a:lnTo>
                  <a:lnTo>
                    <a:pt x="89310" y="12060"/>
                  </a:lnTo>
                  <a:lnTo>
                    <a:pt x="89734" y="11792"/>
                  </a:lnTo>
                  <a:lnTo>
                    <a:pt x="89734" y="3975"/>
                  </a:lnTo>
                  <a:lnTo>
                    <a:pt x="89288" y="3685"/>
                  </a:lnTo>
                  <a:lnTo>
                    <a:pt x="88819" y="3417"/>
                  </a:lnTo>
                  <a:lnTo>
                    <a:pt x="88305" y="3149"/>
                  </a:lnTo>
                  <a:lnTo>
                    <a:pt x="87791" y="2881"/>
                  </a:lnTo>
                  <a:lnTo>
                    <a:pt x="87233" y="2613"/>
                  </a:lnTo>
                  <a:lnTo>
                    <a:pt x="86652" y="2367"/>
                  </a:lnTo>
                  <a:lnTo>
                    <a:pt x="86049" y="2099"/>
                  </a:lnTo>
                  <a:lnTo>
                    <a:pt x="85402" y="1854"/>
                  </a:lnTo>
                  <a:lnTo>
                    <a:pt x="84039" y="1362"/>
                  </a:lnTo>
                  <a:lnTo>
                    <a:pt x="82588" y="893"/>
                  </a:lnTo>
                  <a:lnTo>
                    <a:pt x="81002" y="424"/>
                  </a:lnTo>
                  <a:lnTo>
                    <a:pt x="79327" y="0"/>
                  </a:lnTo>
                  <a:lnTo>
                    <a:pt x="77652" y="380"/>
                  </a:lnTo>
                  <a:lnTo>
                    <a:pt x="75910" y="759"/>
                  </a:lnTo>
                  <a:lnTo>
                    <a:pt x="74101" y="1117"/>
                  </a:lnTo>
                  <a:lnTo>
                    <a:pt x="72225" y="1429"/>
                  </a:lnTo>
                  <a:lnTo>
                    <a:pt x="70305" y="1742"/>
                  </a:lnTo>
                  <a:lnTo>
                    <a:pt x="68317" y="2010"/>
                  </a:lnTo>
                  <a:lnTo>
                    <a:pt x="66307" y="2278"/>
                  </a:lnTo>
                  <a:lnTo>
                    <a:pt x="64230" y="2501"/>
                  </a:lnTo>
                  <a:lnTo>
                    <a:pt x="62108" y="2702"/>
                  </a:lnTo>
                  <a:lnTo>
                    <a:pt x="59942" y="2881"/>
                  </a:lnTo>
                  <a:lnTo>
                    <a:pt x="57754" y="3015"/>
                  </a:lnTo>
                  <a:lnTo>
                    <a:pt x="55520" y="3149"/>
                  </a:lnTo>
                  <a:lnTo>
                    <a:pt x="53242" y="3238"/>
                  </a:lnTo>
                  <a:lnTo>
                    <a:pt x="50964" y="3305"/>
                  </a:lnTo>
                  <a:lnTo>
                    <a:pt x="48642" y="3350"/>
                  </a:lnTo>
                  <a:lnTo>
                    <a:pt x="46319" y="3372"/>
                  </a:lnTo>
                  <a:lnTo>
                    <a:pt x="43974" y="3350"/>
                  </a:lnTo>
                  <a:lnTo>
                    <a:pt x="41652" y="3305"/>
                  </a:lnTo>
                  <a:lnTo>
                    <a:pt x="39374" y="3238"/>
                  </a:lnTo>
                  <a:lnTo>
                    <a:pt x="37096" y="3149"/>
                  </a:lnTo>
                  <a:lnTo>
                    <a:pt x="34885" y="3015"/>
                  </a:lnTo>
                  <a:lnTo>
                    <a:pt x="32674" y="2881"/>
                  </a:lnTo>
                  <a:lnTo>
                    <a:pt x="30507" y="2702"/>
                  </a:lnTo>
                  <a:lnTo>
                    <a:pt x="28408" y="2501"/>
                  </a:lnTo>
                  <a:lnTo>
                    <a:pt x="26331" y="2278"/>
                  </a:lnTo>
                  <a:lnTo>
                    <a:pt x="24299" y="2010"/>
                  </a:lnTo>
                  <a:lnTo>
                    <a:pt x="22311" y="1742"/>
                  </a:lnTo>
                  <a:lnTo>
                    <a:pt x="20391" y="1429"/>
                  </a:lnTo>
                  <a:lnTo>
                    <a:pt x="18515" y="1117"/>
                  </a:lnTo>
                  <a:lnTo>
                    <a:pt x="16706" y="759"/>
                  </a:lnTo>
                  <a:lnTo>
                    <a:pt x="14964" y="380"/>
                  </a:lnTo>
                  <a:lnTo>
                    <a:pt x="13289" y="0"/>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28" name="Google Shape;228;p18"/>
            <p:cNvSpPr/>
            <p:nvPr/>
          </p:nvSpPr>
          <p:spPr>
            <a:xfrm>
              <a:off x="4308382" y="2704009"/>
              <a:ext cx="4833127" cy="1032065"/>
            </a:xfrm>
            <a:custGeom>
              <a:rect b="b" l="l" r="r" t="t"/>
              <a:pathLst>
                <a:path extrusionOk="0" h="19162" w="89735">
                  <a:moveTo>
                    <a:pt x="43929" y="0"/>
                  </a:moveTo>
                  <a:lnTo>
                    <a:pt x="41585" y="45"/>
                  </a:lnTo>
                  <a:lnTo>
                    <a:pt x="39262" y="134"/>
                  </a:lnTo>
                  <a:lnTo>
                    <a:pt x="36984" y="224"/>
                  </a:lnTo>
                  <a:lnTo>
                    <a:pt x="34751" y="358"/>
                  </a:lnTo>
                  <a:lnTo>
                    <a:pt x="32562" y="492"/>
                  </a:lnTo>
                  <a:lnTo>
                    <a:pt x="30396" y="670"/>
                  </a:lnTo>
                  <a:lnTo>
                    <a:pt x="28296" y="871"/>
                  </a:lnTo>
                  <a:lnTo>
                    <a:pt x="26264" y="1117"/>
                  </a:lnTo>
                  <a:lnTo>
                    <a:pt x="24254" y="1363"/>
                  </a:lnTo>
                  <a:lnTo>
                    <a:pt x="22311" y="1631"/>
                  </a:lnTo>
                  <a:lnTo>
                    <a:pt x="20435" y="1921"/>
                  </a:lnTo>
                  <a:lnTo>
                    <a:pt x="18626" y="2233"/>
                  </a:lnTo>
                  <a:lnTo>
                    <a:pt x="16884" y="2568"/>
                  </a:lnTo>
                  <a:lnTo>
                    <a:pt x="15187" y="2926"/>
                  </a:lnTo>
                  <a:lnTo>
                    <a:pt x="13579" y="3305"/>
                  </a:lnTo>
                  <a:lnTo>
                    <a:pt x="12060" y="3685"/>
                  </a:lnTo>
                  <a:lnTo>
                    <a:pt x="10586" y="4087"/>
                  </a:lnTo>
                  <a:lnTo>
                    <a:pt x="9224" y="4534"/>
                  </a:lnTo>
                  <a:lnTo>
                    <a:pt x="7929" y="4958"/>
                  </a:lnTo>
                  <a:lnTo>
                    <a:pt x="6723" y="5427"/>
                  </a:lnTo>
                  <a:lnTo>
                    <a:pt x="5606" y="5896"/>
                  </a:lnTo>
                  <a:lnTo>
                    <a:pt x="4579" y="6387"/>
                  </a:lnTo>
                  <a:lnTo>
                    <a:pt x="4110" y="6633"/>
                  </a:lnTo>
                  <a:lnTo>
                    <a:pt x="3663" y="6879"/>
                  </a:lnTo>
                  <a:lnTo>
                    <a:pt x="3217" y="7124"/>
                  </a:lnTo>
                  <a:lnTo>
                    <a:pt x="2815" y="7392"/>
                  </a:lnTo>
                  <a:lnTo>
                    <a:pt x="2435" y="7660"/>
                  </a:lnTo>
                  <a:lnTo>
                    <a:pt x="2100" y="7906"/>
                  </a:lnTo>
                  <a:lnTo>
                    <a:pt x="1765" y="8174"/>
                  </a:lnTo>
                  <a:lnTo>
                    <a:pt x="1475" y="8442"/>
                  </a:lnTo>
                  <a:lnTo>
                    <a:pt x="1207" y="8710"/>
                  </a:lnTo>
                  <a:lnTo>
                    <a:pt x="961" y="9000"/>
                  </a:lnTo>
                  <a:lnTo>
                    <a:pt x="738" y="9268"/>
                  </a:lnTo>
                  <a:lnTo>
                    <a:pt x="537" y="9559"/>
                  </a:lnTo>
                  <a:lnTo>
                    <a:pt x="380" y="9827"/>
                  </a:lnTo>
                  <a:lnTo>
                    <a:pt x="246" y="10117"/>
                  </a:lnTo>
                  <a:lnTo>
                    <a:pt x="135" y="10385"/>
                  </a:lnTo>
                  <a:lnTo>
                    <a:pt x="68" y="10675"/>
                  </a:lnTo>
                  <a:lnTo>
                    <a:pt x="23" y="10966"/>
                  </a:lnTo>
                  <a:lnTo>
                    <a:pt x="1" y="11256"/>
                  </a:lnTo>
                  <a:lnTo>
                    <a:pt x="23" y="11546"/>
                  </a:lnTo>
                  <a:lnTo>
                    <a:pt x="68" y="11814"/>
                  </a:lnTo>
                  <a:lnTo>
                    <a:pt x="135" y="12082"/>
                  </a:lnTo>
                  <a:lnTo>
                    <a:pt x="224" y="12373"/>
                  </a:lnTo>
                  <a:lnTo>
                    <a:pt x="358" y="12641"/>
                  </a:lnTo>
                  <a:lnTo>
                    <a:pt x="492" y="12909"/>
                  </a:lnTo>
                  <a:lnTo>
                    <a:pt x="671" y="13177"/>
                  </a:lnTo>
                  <a:lnTo>
                    <a:pt x="872" y="13445"/>
                  </a:lnTo>
                  <a:lnTo>
                    <a:pt x="1117" y="13713"/>
                  </a:lnTo>
                  <a:lnTo>
                    <a:pt x="1363" y="13981"/>
                  </a:lnTo>
                  <a:lnTo>
                    <a:pt x="1653" y="14249"/>
                  </a:lnTo>
                  <a:lnTo>
                    <a:pt x="1944" y="14494"/>
                  </a:lnTo>
                  <a:lnTo>
                    <a:pt x="2279" y="14762"/>
                  </a:lnTo>
                  <a:lnTo>
                    <a:pt x="2636" y="15008"/>
                  </a:lnTo>
                  <a:lnTo>
                    <a:pt x="3038" y="15276"/>
                  </a:lnTo>
                  <a:lnTo>
                    <a:pt x="3440" y="15522"/>
                  </a:lnTo>
                  <a:lnTo>
                    <a:pt x="3864" y="15767"/>
                  </a:lnTo>
                  <a:lnTo>
                    <a:pt x="4333" y="16013"/>
                  </a:lnTo>
                  <a:lnTo>
                    <a:pt x="5316" y="16504"/>
                  </a:lnTo>
                  <a:lnTo>
                    <a:pt x="6410" y="16973"/>
                  </a:lnTo>
                  <a:lnTo>
                    <a:pt x="7594" y="17442"/>
                  </a:lnTo>
                  <a:lnTo>
                    <a:pt x="8889" y="17889"/>
                  </a:lnTo>
                  <a:lnTo>
                    <a:pt x="10251" y="18335"/>
                  </a:lnTo>
                  <a:lnTo>
                    <a:pt x="11725" y="18737"/>
                  </a:lnTo>
                  <a:lnTo>
                    <a:pt x="13289" y="19162"/>
                  </a:lnTo>
                  <a:lnTo>
                    <a:pt x="14964" y="18760"/>
                  </a:lnTo>
                  <a:lnTo>
                    <a:pt x="16706" y="18380"/>
                  </a:lnTo>
                  <a:lnTo>
                    <a:pt x="18515" y="18023"/>
                  </a:lnTo>
                  <a:lnTo>
                    <a:pt x="20391" y="17710"/>
                  </a:lnTo>
                  <a:lnTo>
                    <a:pt x="22311" y="17398"/>
                  </a:lnTo>
                  <a:lnTo>
                    <a:pt x="24299" y="17130"/>
                  </a:lnTo>
                  <a:lnTo>
                    <a:pt x="26331" y="16884"/>
                  </a:lnTo>
                  <a:lnTo>
                    <a:pt x="28408" y="16638"/>
                  </a:lnTo>
                  <a:lnTo>
                    <a:pt x="30507" y="16437"/>
                  </a:lnTo>
                  <a:lnTo>
                    <a:pt x="32674" y="16281"/>
                  </a:lnTo>
                  <a:lnTo>
                    <a:pt x="34885" y="16125"/>
                  </a:lnTo>
                  <a:lnTo>
                    <a:pt x="37096" y="15991"/>
                  </a:lnTo>
                  <a:lnTo>
                    <a:pt x="39374" y="15901"/>
                  </a:lnTo>
                  <a:lnTo>
                    <a:pt x="41652" y="15834"/>
                  </a:lnTo>
                  <a:lnTo>
                    <a:pt x="43974" y="15790"/>
                  </a:lnTo>
                  <a:lnTo>
                    <a:pt x="46319" y="15767"/>
                  </a:lnTo>
                  <a:lnTo>
                    <a:pt x="48642" y="15790"/>
                  </a:lnTo>
                  <a:lnTo>
                    <a:pt x="50964" y="15834"/>
                  </a:lnTo>
                  <a:lnTo>
                    <a:pt x="53242" y="15901"/>
                  </a:lnTo>
                  <a:lnTo>
                    <a:pt x="55520" y="15991"/>
                  </a:lnTo>
                  <a:lnTo>
                    <a:pt x="57754" y="16125"/>
                  </a:lnTo>
                  <a:lnTo>
                    <a:pt x="59942" y="16281"/>
                  </a:lnTo>
                  <a:lnTo>
                    <a:pt x="62108" y="16437"/>
                  </a:lnTo>
                  <a:lnTo>
                    <a:pt x="64230" y="16638"/>
                  </a:lnTo>
                  <a:lnTo>
                    <a:pt x="66307" y="16884"/>
                  </a:lnTo>
                  <a:lnTo>
                    <a:pt x="68317" y="17130"/>
                  </a:lnTo>
                  <a:lnTo>
                    <a:pt x="70305" y="17398"/>
                  </a:lnTo>
                  <a:lnTo>
                    <a:pt x="72225" y="17710"/>
                  </a:lnTo>
                  <a:lnTo>
                    <a:pt x="74101" y="18023"/>
                  </a:lnTo>
                  <a:lnTo>
                    <a:pt x="75910" y="18380"/>
                  </a:lnTo>
                  <a:lnTo>
                    <a:pt x="77652" y="18760"/>
                  </a:lnTo>
                  <a:lnTo>
                    <a:pt x="79327" y="19162"/>
                  </a:lnTo>
                  <a:lnTo>
                    <a:pt x="81002" y="18715"/>
                  </a:lnTo>
                  <a:lnTo>
                    <a:pt x="82588" y="18269"/>
                  </a:lnTo>
                  <a:lnTo>
                    <a:pt x="84039" y="17777"/>
                  </a:lnTo>
                  <a:lnTo>
                    <a:pt x="85402" y="17286"/>
                  </a:lnTo>
                  <a:lnTo>
                    <a:pt x="86049" y="17040"/>
                  </a:lnTo>
                  <a:lnTo>
                    <a:pt x="86652" y="16795"/>
                  </a:lnTo>
                  <a:lnTo>
                    <a:pt x="87233" y="16527"/>
                  </a:lnTo>
                  <a:lnTo>
                    <a:pt x="87791" y="16259"/>
                  </a:lnTo>
                  <a:lnTo>
                    <a:pt x="88305" y="15991"/>
                  </a:lnTo>
                  <a:lnTo>
                    <a:pt x="88819" y="15723"/>
                  </a:lnTo>
                  <a:lnTo>
                    <a:pt x="89288" y="15455"/>
                  </a:lnTo>
                  <a:lnTo>
                    <a:pt x="89734" y="15187"/>
                  </a:lnTo>
                  <a:lnTo>
                    <a:pt x="89734" y="7348"/>
                  </a:lnTo>
                  <a:lnTo>
                    <a:pt x="89087" y="6946"/>
                  </a:lnTo>
                  <a:lnTo>
                    <a:pt x="88394" y="6566"/>
                  </a:lnTo>
                  <a:lnTo>
                    <a:pt x="87635" y="6186"/>
                  </a:lnTo>
                  <a:lnTo>
                    <a:pt x="86809" y="5807"/>
                  </a:lnTo>
                  <a:lnTo>
                    <a:pt x="85960" y="5449"/>
                  </a:lnTo>
                  <a:lnTo>
                    <a:pt x="85022" y="5092"/>
                  </a:lnTo>
                  <a:lnTo>
                    <a:pt x="84062" y="4735"/>
                  </a:lnTo>
                  <a:lnTo>
                    <a:pt x="83034" y="4400"/>
                  </a:lnTo>
                  <a:lnTo>
                    <a:pt x="81962" y="4065"/>
                  </a:lnTo>
                  <a:lnTo>
                    <a:pt x="80824" y="3752"/>
                  </a:lnTo>
                  <a:lnTo>
                    <a:pt x="79640" y="3439"/>
                  </a:lnTo>
                  <a:lnTo>
                    <a:pt x="78412" y="3149"/>
                  </a:lnTo>
                  <a:lnTo>
                    <a:pt x="77139" y="2859"/>
                  </a:lnTo>
                  <a:lnTo>
                    <a:pt x="75821" y="2591"/>
                  </a:lnTo>
                  <a:lnTo>
                    <a:pt x="74459" y="2323"/>
                  </a:lnTo>
                  <a:lnTo>
                    <a:pt x="73052" y="2055"/>
                  </a:lnTo>
                  <a:lnTo>
                    <a:pt x="71555" y="1809"/>
                  </a:lnTo>
                  <a:lnTo>
                    <a:pt x="70037" y="1586"/>
                  </a:lnTo>
                  <a:lnTo>
                    <a:pt x="68496" y="1363"/>
                  </a:lnTo>
                  <a:lnTo>
                    <a:pt x="66910" y="1162"/>
                  </a:lnTo>
                  <a:lnTo>
                    <a:pt x="65302" y="983"/>
                  </a:lnTo>
                  <a:lnTo>
                    <a:pt x="63672" y="804"/>
                  </a:lnTo>
                  <a:lnTo>
                    <a:pt x="62019" y="670"/>
                  </a:lnTo>
                  <a:lnTo>
                    <a:pt x="60344" y="514"/>
                  </a:lnTo>
                  <a:lnTo>
                    <a:pt x="58647" y="402"/>
                  </a:lnTo>
                  <a:lnTo>
                    <a:pt x="56950" y="291"/>
                  </a:lnTo>
                  <a:lnTo>
                    <a:pt x="55208" y="201"/>
                  </a:lnTo>
                  <a:lnTo>
                    <a:pt x="53443" y="134"/>
                  </a:lnTo>
                  <a:lnTo>
                    <a:pt x="51679" y="67"/>
                  </a:lnTo>
                  <a:lnTo>
                    <a:pt x="49915" y="23"/>
                  </a:lnTo>
                  <a:lnTo>
                    <a:pt x="48106" y="0"/>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Alt 1">
  <p:cSld name="BLANK_1_1_1_1_1_1_1">
    <p:spTree>
      <p:nvGrpSpPr>
        <p:cNvPr id="229" name="Shape 229"/>
        <p:cNvGrpSpPr/>
        <p:nvPr/>
      </p:nvGrpSpPr>
      <p:grpSpPr>
        <a:xfrm>
          <a:off x="0" y="0"/>
          <a:ext cx="0" cy="0"/>
          <a:chOff x="0" y="0"/>
          <a:chExt cx="0" cy="0"/>
        </a:xfrm>
      </p:grpSpPr>
      <p:sp>
        <p:nvSpPr>
          <p:cNvPr id="230" name="Google Shape;230;p19"/>
          <p:cNvSpPr/>
          <p:nvPr/>
        </p:nvSpPr>
        <p:spPr>
          <a:xfrm>
            <a:off x="6519500" y="2216800"/>
            <a:ext cx="4728600" cy="1604700"/>
          </a:xfrm>
          <a:prstGeom prst="chord">
            <a:avLst>
              <a:gd fmla="val 4346562" name="adj1"/>
              <a:gd fmla="val 1725432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31" name="Google Shape;231;p19"/>
          <p:cNvSpPr/>
          <p:nvPr/>
        </p:nvSpPr>
        <p:spPr>
          <a:xfrm rot="1800032">
            <a:off x="6670150" y="2309109"/>
            <a:ext cx="4728524" cy="1869582"/>
          </a:xfrm>
          <a:prstGeom prst="chord">
            <a:avLst>
              <a:gd fmla="val 3282930" name="adj1"/>
              <a:gd fmla="val 14744228"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32" name="Google Shape;232;p19"/>
          <p:cNvSpPr/>
          <p:nvPr/>
        </p:nvSpPr>
        <p:spPr>
          <a:xfrm>
            <a:off x="6008850" y="3120100"/>
            <a:ext cx="3135148" cy="2023395"/>
          </a:xfrm>
          <a:custGeom>
            <a:rect b="b" l="l" r="r" t="t"/>
            <a:pathLst>
              <a:path extrusionOk="0" h="29205" w="61561">
                <a:moveTo>
                  <a:pt x="61560" y="1"/>
                </a:moveTo>
                <a:lnTo>
                  <a:pt x="60172" y="120"/>
                </a:lnTo>
                <a:lnTo>
                  <a:pt x="58745" y="258"/>
                </a:lnTo>
                <a:lnTo>
                  <a:pt x="57318" y="417"/>
                </a:lnTo>
                <a:lnTo>
                  <a:pt x="55870" y="595"/>
                </a:lnTo>
                <a:lnTo>
                  <a:pt x="54403" y="814"/>
                </a:lnTo>
                <a:lnTo>
                  <a:pt x="52936" y="1051"/>
                </a:lnTo>
                <a:lnTo>
                  <a:pt x="51429" y="1309"/>
                </a:lnTo>
                <a:lnTo>
                  <a:pt x="49942" y="1587"/>
                </a:lnTo>
                <a:lnTo>
                  <a:pt x="48436" y="1884"/>
                </a:lnTo>
                <a:lnTo>
                  <a:pt x="46909" y="2221"/>
                </a:lnTo>
                <a:lnTo>
                  <a:pt x="45382" y="2578"/>
                </a:lnTo>
                <a:lnTo>
                  <a:pt x="43836" y="2955"/>
                </a:lnTo>
                <a:lnTo>
                  <a:pt x="42309" y="3351"/>
                </a:lnTo>
                <a:lnTo>
                  <a:pt x="40763" y="3787"/>
                </a:lnTo>
                <a:lnTo>
                  <a:pt x="39217" y="4224"/>
                </a:lnTo>
                <a:lnTo>
                  <a:pt x="37670" y="4699"/>
                </a:lnTo>
                <a:lnTo>
                  <a:pt x="35866" y="5274"/>
                </a:lnTo>
                <a:lnTo>
                  <a:pt x="34082" y="5869"/>
                </a:lnTo>
                <a:lnTo>
                  <a:pt x="32337" y="6484"/>
                </a:lnTo>
                <a:lnTo>
                  <a:pt x="30592" y="7118"/>
                </a:lnTo>
                <a:lnTo>
                  <a:pt x="28887" y="7792"/>
                </a:lnTo>
                <a:lnTo>
                  <a:pt x="27222" y="8466"/>
                </a:lnTo>
                <a:lnTo>
                  <a:pt x="25557" y="9160"/>
                </a:lnTo>
                <a:lnTo>
                  <a:pt x="23951" y="9894"/>
                </a:lnTo>
                <a:lnTo>
                  <a:pt x="22365" y="10627"/>
                </a:lnTo>
                <a:lnTo>
                  <a:pt x="20818" y="11381"/>
                </a:lnTo>
                <a:lnTo>
                  <a:pt x="19292" y="12154"/>
                </a:lnTo>
                <a:lnTo>
                  <a:pt x="17824" y="12927"/>
                </a:lnTo>
                <a:lnTo>
                  <a:pt x="16377" y="13740"/>
                </a:lnTo>
                <a:lnTo>
                  <a:pt x="14989" y="14553"/>
                </a:lnTo>
                <a:lnTo>
                  <a:pt x="13621" y="15386"/>
                </a:lnTo>
                <a:lnTo>
                  <a:pt x="12313" y="16218"/>
                </a:lnTo>
                <a:lnTo>
                  <a:pt x="11084" y="17051"/>
                </a:lnTo>
                <a:lnTo>
                  <a:pt x="9914" y="17884"/>
                </a:lnTo>
                <a:lnTo>
                  <a:pt x="8804" y="18716"/>
                </a:lnTo>
                <a:lnTo>
                  <a:pt x="7753" y="19549"/>
                </a:lnTo>
                <a:lnTo>
                  <a:pt x="6762" y="20382"/>
                </a:lnTo>
                <a:lnTo>
                  <a:pt x="5810" y="21214"/>
                </a:lnTo>
                <a:lnTo>
                  <a:pt x="4938" y="22027"/>
                </a:lnTo>
                <a:lnTo>
                  <a:pt x="4125" y="22860"/>
                </a:lnTo>
                <a:lnTo>
                  <a:pt x="3371" y="23693"/>
                </a:lnTo>
                <a:lnTo>
                  <a:pt x="2697" y="24505"/>
                </a:lnTo>
                <a:lnTo>
                  <a:pt x="2380" y="24902"/>
                </a:lnTo>
                <a:lnTo>
                  <a:pt x="2063" y="25298"/>
                </a:lnTo>
                <a:lnTo>
                  <a:pt x="1785" y="25715"/>
                </a:lnTo>
                <a:lnTo>
                  <a:pt x="1528" y="26111"/>
                </a:lnTo>
                <a:lnTo>
                  <a:pt x="1270" y="26508"/>
                </a:lnTo>
                <a:lnTo>
                  <a:pt x="1032" y="26904"/>
                </a:lnTo>
                <a:lnTo>
                  <a:pt x="814" y="27281"/>
                </a:lnTo>
                <a:lnTo>
                  <a:pt x="616" y="27678"/>
                </a:lnTo>
                <a:lnTo>
                  <a:pt x="437" y="28054"/>
                </a:lnTo>
                <a:lnTo>
                  <a:pt x="279" y="28451"/>
                </a:lnTo>
                <a:lnTo>
                  <a:pt x="120" y="28827"/>
                </a:lnTo>
                <a:lnTo>
                  <a:pt x="1" y="29204"/>
                </a:lnTo>
                <a:lnTo>
                  <a:pt x="61560" y="29204"/>
                </a:lnTo>
                <a:lnTo>
                  <a:pt x="61560" y="1"/>
                </a:lnTo>
                <a:close/>
              </a:path>
            </a:pathLst>
          </a:custGeom>
          <a:gradFill>
            <a:gsLst>
              <a:gs pos="0">
                <a:schemeClr val="accent2"/>
              </a:gs>
              <a:gs pos="37000">
                <a:schemeClr val="lt2"/>
              </a:gs>
              <a:gs pos="92000">
                <a:schemeClr val="accent1"/>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33" name="Google Shape;233;p19"/>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34" name="Google Shape;234;p19"/>
          <p:cNvSpPr txBox="1"/>
          <p:nvPr>
            <p:ph idx="2" type="title"/>
          </p:nvPr>
        </p:nvSpPr>
        <p:spPr>
          <a:xfrm>
            <a:off x="115025" y="406250"/>
            <a:ext cx="6507000" cy="2656800"/>
          </a:xfrm>
          <a:prstGeom prst="rect">
            <a:avLst/>
          </a:prstGeom>
        </p:spPr>
        <p:txBody>
          <a:bodyPr anchorCtr="0" anchor="t" bIns="91425" lIns="91425" spcFirstLastPara="1" rIns="91425" wrap="square" tIns="0">
            <a:noAutofit/>
          </a:bodyPr>
          <a:lstStyle>
            <a:lvl1pPr lvl="0">
              <a:lnSpc>
                <a:spcPct val="90000"/>
              </a:lnSpc>
              <a:spcBef>
                <a:spcPts val="0"/>
              </a:spcBef>
              <a:spcAft>
                <a:spcPts val="0"/>
              </a:spcAft>
              <a:buNone/>
              <a:defRPr sz="5500"/>
            </a:lvl1pPr>
            <a:lvl2pPr lvl="1">
              <a:lnSpc>
                <a:spcPct val="90000"/>
              </a:lnSpc>
              <a:spcBef>
                <a:spcPts val="0"/>
              </a:spcBef>
              <a:spcAft>
                <a:spcPts val="0"/>
              </a:spcAft>
              <a:buNone/>
              <a:defRPr sz="5500"/>
            </a:lvl2pPr>
            <a:lvl3pPr lvl="2">
              <a:lnSpc>
                <a:spcPct val="90000"/>
              </a:lnSpc>
              <a:spcBef>
                <a:spcPts val="0"/>
              </a:spcBef>
              <a:spcAft>
                <a:spcPts val="0"/>
              </a:spcAft>
              <a:buNone/>
              <a:defRPr sz="5500"/>
            </a:lvl3pPr>
            <a:lvl4pPr lvl="3">
              <a:lnSpc>
                <a:spcPct val="90000"/>
              </a:lnSpc>
              <a:spcBef>
                <a:spcPts val="0"/>
              </a:spcBef>
              <a:spcAft>
                <a:spcPts val="0"/>
              </a:spcAft>
              <a:buNone/>
              <a:defRPr sz="5500"/>
            </a:lvl4pPr>
            <a:lvl5pPr lvl="4">
              <a:lnSpc>
                <a:spcPct val="90000"/>
              </a:lnSpc>
              <a:spcBef>
                <a:spcPts val="0"/>
              </a:spcBef>
              <a:spcAft>
                <a:spcPts val="0"/>
              </a:spcAft>
              <a:buNone/>
              <a:defRPr sz="5500"/>
            </a:lvl5pPr>
            <a:lvl6pPr lvl="5">
              <a:lnSpc>
                <a:spcPct val="90000"/>
              </a:lnSpc>
              <a:spcBef>
                <a:spcPts val="0"/>
              </a:spcBef>
              <a:spcAft>
                <a:spcPts val="0"/>
              </a:spcAft>
              <a:buNone/>
              <a:defRPr sz="5500"/>
            </a:lvl6pPr>
            <a:lvl7pPr lvl="6">
              <a:lnSpc>
                <a:spcPct val="90000"/>
              </a:lnSpc>
              <a:spcBef>
                <a:spcPts val="0"/>
              </a:spcBef>
              <a:spcAft>
                <a:spcPts val="0"/>
              </a:spcAft>
              <a:buNone/>
              <a:defRPr sz="5500"/>
            </a:lvl7pPr>
            <a:lvl8pPr lvl="7">
              <a:lnSpc>
                <a:spcPct val="90000"/>
              </a:lnSpc>
              <a:spcBef>
                <a:spcPts val="0"/>
              </a:spcBef>
              <a:spcAft>
                <a:spcPts val="0"/>
              </a:spcAft>
              <a:buNone/>
              <a:defRPr sz="5500"/>
            </a:lvl8pPr>
            <a:lvl9pPr lvl="8">
              <a:lnSpc>
                <a:spcPct val="90000"/>
              </a:lnSpc>
              <a:spcBef>
                <a:spcPts val="0"/>
              </a:spcBef>
              <a:spcAft>
                <a:spcPts val="0"/>
              </a:spcAft>
              <a:buNone/>
              <a:defRPr sz="5500"/>
            </a:lvl9pPr>
          </a:lstStyle>
          <a:p/>
        </p:txBody>
      </p:sp>
      <p:sp>
        <p:nvSpPr>
          <p:cNvPr id="235" name="Google Shape;235;p19"/>
          <p:cNvSpPr txBox="1"/>
          <p:nvPr>
            <p:ph idx="1" type="subTitle"/>
          </p:nvPr>
        </p:nvSpPr>
        <p:spPr>
          <a:xfrm>
            <a:off x="115025" y="3062925"/>
            <a:ext cx="3759600" cy="1659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chemeClr val="lt1"/>
              </a:buClr>
              <a:buSzPts val="1000"/>
              <a:buFont typeface="Sora"/>
              <a:buNone/>
              <a:defRPr sz="1000"/>
            </a:lvl1pPr>
            <a:lvl2pPr lvl="1">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2pPr>
            <a:lvl3pPr lvl="2">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3pPr>
            <a:lvl4pPr lvl="3">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4pPr>
            <a:lvl5pPr lvl="4">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5pPr>
            <a:lvl6pPr lvl="5">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6pPr>
            <a:lvl7pPr lvl="6">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7pPr>
            <a:lvl8pPr lvl="7">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8pPr>
            <a:lvl9pPr lvl="8">
              <a:lnSpc>
                <a:spcPct val="115000"/>
              </a:lnSpc>
              <a:spcBef>
                <a:spcPts val="1000"/>
              </a:spcBef>
              <a:spcAft>
                <a:spcPts val="1000"/>
              </a:spcAft>
              <a:buClr>
                <a:schemeClr val="lt1"/>
              </a:buClr>
              <a:buSzPts val="1000"/>
              <a:buFont typeface="Sora"/>
              <a:buNone/>
              <a:defRPr sz="1000">
                <a:solidFill>
                  <a:schemeClr val="lt1"/>
                </a:solidFill>
                <a:latin typeface="Sora"/>
                <a:ea typeface="Sora"/>
                <a:cs typeface="Sora"/>
                <a:sym typeface="Sora"/>
              </a:defRPr>
            </a:lvl9pPr>
          </a:lstStyle>
          <a:p/>
        </p:txBody>
      </p:sp>
      <p:sp>
        <p:nvSpPr>
          <p:cNvPr id="236" name="Google Shape;236;p19"/>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Alt 2">
  <p:cSld name="BLANK_1_1_1_1_1_1_1_2">
    <p:spTree>
      <p:nvGrpSpPr>
        <p:cNvPr id="237" name="Shape 237"/>
        <p:cNvGrpSpPr/>
        <p:nvPr/>
      </p:nvGrpSpPr>
      <p:grpSpPr>
        <a:xfrm>
          <a:off x="0" y="0"/>
          <a:ext cx="0" cy="0"/>
          <a:chOff x="0" y="0"/>
          <a:chExt cx="0" cy="0"/>
        </a:xfrm>
      </p:grpSpPr>
      <p:sp>
        <p:nvSpPr>
          <p:cNvPr id="238" name="Google Shape;238;p20"/>
          <p:cNvSpPr/>
          <p:nvPr/>
        </p:nvSpPr>
        <p:spPr>
          <a:xfrm>
            <a:off x="5861425" y="3065475"/>
            <a:ext cx="3282600" cy="2078950"/>
          </a:xfrm>
          <a:custGeom>
            <a:rect b="b" l="l" r="r" t="t"/>
            <a:pathLst>
              <a:path extrusionOk="0" h="83158" w="131304">
                <a:moveTo>
                  <a:pt x="131286" y="0"/>
                </a:moveTo>
                <a:lnTo>
                  <a:pt x="131304" y="83132"/>
                </a:lnTo>
                <a:lnTo>
                  <a:pt x="0" y="83158"/>
                </a:lnTo>
                <a:lnTo>
                  <a:pt x="55816" y="4343"/>
                </a:lnTo>
                <a:close/>
              </a:path>
            </a:pathLst>
          </a:custGeom>
          <a:solidFill>
            <a:schemeClr val="accent5"/>
          </a:solidFill>
          <a:ln>
            <a:noFill/>
          </a:ln>
        </p:spPr>
      </p:sp>
      <p:sp>
        <p:nvSpPr>
          <p:cNvPr id="239" name="Google Shape;239;p20"/>
          <p:cNvSpPr/>
          <p:nvPr/>
        </p:nvSpPr>
        <p:spPr>
          <a:xfrm>
            <a:off x="6818025" y="1675"/>
            <a:ext cx="2326300" cy="3183925"/>
          </a:xfrm>
          <a:custGeom>
            <a:rect b="b" l="l" r="r" t="t"/>
            <a:pathLst>
              <a:path extrusionOk="0" h="127357" w="93052">
                <a:moveTo>
                  <a:pt x="17353" y="127357"/>
                </a:moveTo>
                <a:lnTo>
                  <a:pt x="0" y="18662"/>
                </a:lnTo>
                <a:lnTo>
                  <a:pt x="93052" y="0"/>
                </a:lnTo>
                <a:lnTo>
                  <a:pt x="93019" y="122556"/>
                </a:lnTo>
                <a:close/>
              </a:path>
            </a:pathLst>
          </a:custGeom>
          <a:gradFill>
            <a:gsLst>
              <a:gs pos="0">
                <a:schemeClr val="accent2"/>
              </a:gs>
              <a:gs pos="37000">
                <a:schemeClr val="lt2"/>
              </a:gs>
              <a:gs pos="92000">
                <a:schemeClr val="accent1"/>
              </a:gs>
              <a:gs pos="100000">
                <a:schemeClr val="accent1"/>
              </a:gs>
            </a:gsLst>
            <a:lin ang="13500032" scaled="0"/>
          </a:gradFill>
          <a:ln>
            <a:noFill/>
          </a:ln>
        </p:spPr>
      </p:sp>
      <p:grpSp>
        <p:nvGrpSpPr>
          <p:cNvPr id="240" name="Google Shape;240;p20"/>
          <p:cNvGrpSpPr/>
          <p:nvPr/>
        </p:nvGrpSpPr>
        <p:grpSpPr>
          <a:xfrm>
            <a:off x="25" y="4625"/>
            <a:ext cx="2329791" cy="795413"/>
            <a:chOff x="21" y="-511"/>
            <a:chExt cx="2329791" cy="800617"/>
          </a:xfrm>
        </p:grpSpPr>
        <p:grpSp>
          <p:nvGrpSpPr>
            <p:cNvPr id="241" name="Google Shape;241;p20"/>
            <p:cNvGrpSpPr/>
            <p:nvPr/>
          </p:nvGrpSpPr>
          <p:grpSpPr>
            <a:xfrm flipH="1" rot="10800000">
              <a:off x="25" y="392516"/>
              <a:ext cx="1927788" cy="407590"/>
              <a:chOff x="537425" y="3249175"/>
              <a:chExt cx="1774800" cy="370200"/>
            </a:xfrm>
          </p:grpSpPr>
          <p:sp>
            <p:nvSpPr>
              <p:cNvPr id="242" name="Google Shape;242;p20"/>
              <p:cNvSpPr/>
              <p:nvPr/>
            </p:nvSpPr>
            <p:spPr>
              <a:xfrm>
                <a:off x="537425" y="3249175"/>
                <a:ext cx="2940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3" name="Google Shape;243;p20"/>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4" name="Google Shape;244;p20"/>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5" name="Google Shape;245;p20"/>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6" name="Google Shape;246;p20"/>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47" name="Google Shape;247;p20"/>
            <p:cNvGrpSpPr/>
            <p:nvPr/>
          </p:nvGrpSpPr>
          <p:grpSpPr>
            <a:xfrm flipH="1" rot="10800000">
              <a:off x="21" y="-511"/>
              <a:ext cx="1927788" cy="393115"/>
              <a:chOff x="537425" y="3249175"/>
              <a:chExt cx="1774800" cy="370200"/>
            </a:xfrm>
          </p:grpSpPr>
          <p:sp>
            <p:nvSpPr>
              <p:cNvPr id="248" name="Google Shape;248;p20"/>
              <p:cNvSpPr/>
              <p:nvPr/>
            </p:nvSpPr>
            <p:spPr>
              <a:xfrm>
                <a:off x="537425" y="3249175"/>
                <a:ext cx="2940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9" name="Google Shape;249;p20"/>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50" name="Google Shape;250;p20"/>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51" name="Google Shape;251;p20"/>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52" name="Google Shape;252;p20"/>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253" name="Google Shape;253;p20"/>
            <p:cNvSpPr/>
            <p:nvPr/>
          </p:nvSpPr>
          <p:spPr>
            <a:xfrm flipH="1" rot="10800000">
              <a:off x="1927813" y="392406"/>
              <a:ext cx="402000" cy="407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254" name="Google Shape;254;p20"/>
          <p:cNvSpPr txBox="1"/>
          <p:nvPr>
            <p:ph type="title"/>
          </p:nvPr>
        </p:nvSpPr>
        <p:spPr>
          <a:xfrm>
            <a:off x="96025" y="1206300"/>
            <a:ext cx="6507000" cy="1876200"/>
          </a:xfrm>
          <a:prstGeom prst="rect">
            <a:avLst/>
          </a:prstGeom>
        </p:spPr>
        <p:txBody>
          <a:bodyPr anchorCtr="0" anchor="t" bIns="91425" lIns="91425" spcFirstLastPara="1" rIns="91425" wrap="square" tIns="91425">
            <a:noAutofit/>
          </a:bodyPr>
          <a:lstStyle>
            <a:lvl1pPr lvl="0">
              <a:spcBef>
                <a:spcPts val="0"/>
              </a:spcBef>
              <a:spcAft>
                <a:spcPts val="0"/>
              </a:spcAft>
              <a:buNone/>
              <a:defRPr sz="3600"/>
            </a:lvl1pPr>
            <a:lvl2pPr lvl="1">
              <a:spcBef>
                <a:spcPts val="0"/>
              </a:spcBef>
              <a:spcAft>
                <a:spcPts val="0"/>
              </a:spcAft>
              <a:buClr>
                <a:schemeClr val="lt1"/>
              </a:buClr>
              <a:buSzPts val="3600"/>
              <a:buFont typeface="IBM Plex Sans"/>
              <a:buNone/>
              <a:defRPr sz="3600">
                <a:solidFill>
                  <a:schemeClr val="lt1"/>
                </a:solidFill>
              </a:defRPr>
            </a:lvl2pPr>
            <a:lvl3pPr lvl="2">
              <a:spcBef>
                <a:spcPts val="0"/>
              </a:spcBef>
              <a:spcAft>
                <a:spcPts val="0"/>
              </a:spcAft>
              <a:buClr>
                <a:schemeClr val="lt1"/>
              </a:buClr>
              <a:buSzPts val="3600"/>
              <a:buFont typeface="IBM Plex Sans"/>
              <a:buNone/>
              <a:defRPr sz="3600">
                <a:solidFill>
                  <a:schemeClr val="lt1"/>
                </a:solidFill>
              </a:defRPr>
            </a:lvl3pPr>
            <a:lvl4pPr lvl="3">
              <a:spcBef>
                <a:spcPts val="0"/>
              </a:spcBef>
              <a:spcAft>
                <a:spcPts val="0"/>
              </a:spcAft>
              <a:buClr>
                <a:schemeClr val="lt1"/>
              </a:buClr>
              <a:buSzPts val="3600"/>
              <a:buFont typeface="IBM Plex Sans"/>
              <a:buNone/>
              <a:defRPr sz="3600">
                <a:solidFill>
                  <a:schemeClr val="lt1"/>
                </a:solidFill>
              </a:defRPr>
            </a:lvl4pPr>
            <a:lvl5pPr lvl="4">
              <a:spcBef>
                <a:spcPts val="0"/>
              </a:spcBef>
              <a:spcAft>
                <a:spcPts val="0"/>
              </a:spcAft>
              <a:buClr>
                <a:schemeClr val="lt1"/>
              </a:buClr>
              <a:buSzPts val="3600"/>
              <a:buFont typeface="IBM Plex Sans"/>
              <a:buNone/>
              <a:defRPr sz="3600">
                <a:solidFill>
                  <a:schemeClr val="lt1"/>
                </a:solidFill>
              </a:defRPr>
            </a:lvl5pPr>
            <a:lvl6pPr lvl="5">
              <a:spcBef>
                <a:spcPts val="0"/>
              </a:spcBef>
              <a:spcAft>
                <a:spcPts val="0"/>
              </a:spcAft>
              <a:buClr>
                <a:schemeClr val="lt1"/>
              </a:buClr>
              <a:buSzPts val="3600"/>
              <a:buFont typeface="IBM Plex Sans"/>
              <a:buNone/>
              <a:defRPr sz="3600">
                <a:solidFill>
                  <a:schemeClr val="lt1"/>
                </a:solidFill>
              </a:defRPr>
            </a:lvl6pPr>
            <a:lvl7pPr lvl="6">
              <a:spcBef>
                <a:spcPts val="0"/>
              </a:spcBef>
              <a:spcAft>
                <a:spcPts val="0"/>
              </a:spcAft>
              <a:buClr>
                <a:schemeClr val="lt1"/>
              </a:buClr>
              <a:buSzPts val="3600"/>
              <a:buFont typeface="IBM Plex Sans"/>
              <a:buNone/>
              <a:defRPr sz="3600">
                <a:solidFill>
                  <a:schemeClr val="lt1"/>
                </a:solidFill>
              </a:defRPr>
            </a:lvl7pPr>
            <a:lvl8pPr lvl="7">
              <a:spcBef>
                <a:spcPts val="0"/>
              </a:spcBef>
              <a:spcAft>
                <a:spcPts val="0"/>
              </a:spcAft>
              <a:buClr>
                <a:schemeClr val="lt1"/>
              </a:buClr>
              <a:buSzPts val="3600"/>
              <a:buFont typeface="IBM Plex Sans"/>
              <a:buNone/>
              <a:defRPr sz="3600">
                <a:solidFill>
                  <a:schemeClr val="lt1"/>
                </a:solidFill>
              </a:defRPr>
            </a:lvl8pPr>
            <a:lvl9pPr lvl="8">
              <a:spcBef>
                <a:spcPts val="0"/>
              </a:spcBef>
              <a:spcAft>
                <a:spcPts val="0"/>
              </a:spcAft>
              <a:buClr>
                <a:schemeClr val="lt1"/>
              </a:buClr>
              <a:buSzPts val="3600"/>
              <a:buFont typeface="IBM Plex Sans"/>
              <a:buNone/>
              <a:defRPr sz="3600">
                <a:solidFill>
                  <a:schemeClr val="lt1"/>
                </a:solidFill>
              </a:defRPr>
            </a:lvl9pPr>
          </a:lstStyle>
          <a:p/>
        </p:txBody>
      </p:sp>
      <p:sp>
        <p:nvSpPr>
          <p:cNvPr id="255" name="Google Shape;255;p20"/>
          <p:cNvSpPr/>
          <p:nvPr/>
        </p:nvSpPr>
        <p:spPr>
          <a:xfrm rot="386111">
            <a:off x="5422314" y="2861786"/>
            <a:ext cx="5875319" cy="1732905"/>
          </a:xfrm>
          <a:prstGeom prst="chord">
            <a:avLst>
              <a:gd fmla="val 2600939" name="adj1"/>
              <a:gd fmla="val 18561181"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56" name="Google Shape;256;p20"/>
          <p:cNvSpPr/>
          <p:nvPr/>
        </p:nvSpPr>
        <p:spPr>
          <a:xfrm rot="1800094">
            <a:off x="5534438" y="2649896"/>
            <a:ext cx="4427191" cy="1750358"/>
          </a:xfrm>
          <a:prstGeom prst="chord">
            <a:avLst>
              <a:gd fmla="val 837048" name="adj1"/>
              <a:gd fmla="val 19665286"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57" name="Google Shape;257;p20"/>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58" name="Google Shape;258;p20"/>
          <p:cNvSpPr txBox="1"/>
          <p:nvPr>
            <p:ph idx="1" type="subTitle"/>
          </p:nvPr>
        </p:nvSpPr>
        <p:spPr>
          <a:xfrm>
            <a:off x="115025" y="3062925"/>
            <a:ext cx="3759600" cy="1659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chemeClr val="lt1"/>
              </a:buClr>
              <a:buSzPts val="1000"/>
              <a:buFont typeface="Sora"/>
              <a:buNone/>
              <a:defRPr sz="1000"/>
            </a:lvl1pPr>
            <a:lvl2pPr lvl="1">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2pPr>
            <a:lvl3pPr lvl="2">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3pPr>
            <a:lvl4pPr lvl="3">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4pPr>
            <a:lvl5pPr lvl="4">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5pPr>
            <a:lvl6pPr lvl="5">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6pPr>
            <a:lvl7pPr lvl="6">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7pPr>
            <a:lvl8pPr lvl="7">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8pPr>
            <a:lvl9pPr lvl="8">
              <a:lnSpc>
                <a:spcPct val="115000"/>
              </a:lnSpc>
              <a:spcBef>
                <a:spcPts val="1000"/>
              </a:spcBef>
              <a:spcAft>
                <a:spcPts val="1000"/>
              </a:spcAft>
              <a:buClr>
                <a:schemeClr val="lt1"/>
              </a:buClr>
              <a:buSzPts val="1000"/>
              <a:buFont typeface="Sora"/>
              <a:buNone/>
              <a:defRPr sz="1000">
                <a:solidFill>
                  <a:schemeClr val="lt1"/>
                </a:solidFill>
                <a:latin typeface="Sora"/>
                <a:ea typeface="Sora"/>
                <a:cs typeface="Sora"/>
                <a:sym typeface="Sora"/>
              </a:defRPr>
            </a:lvl9pPr>
          </a:lstStyle>
          <a:p/>
        </p:txBody>
      </p:sp>
      <p:sp>
        <p:nvSpPr>
          <p:cNvPr id="259" name="Google Shape;259;p20"/>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LANK_1_1_1_1_1_1_1_1_1_1_10">
    <p:spTree>
      <p:nvGrpSpPr>
        <p:cNvPr id="260" name="Shape 260"/>
        <p:cNvGrpSpPr/>
        <p:nvPr/>
      </p:nvGrpSpPr>
      <p:grpSpPr>
        <a:xfrm>
          <a:off x="0" y="0"/>
          <a:ext cx="0" cy="0"/>
          <a:chOff x="0" y="0"/>
          <a:chExt cx="0" cy="0"/>
        </a:xfrm>
      </p:grpSpPr>
      <p:sp>
        <p:nvSpPr>
          <p:cNvPr id="261" name="Google Shape;261;p21"/>
          <p:cNvSpPr/>
          <p:nvPr/>
        </p:nvSpPr>
        <p:spPr>
          <a:xfrm flipH="1" rot="-900031">
            <a:off x="1792020" y="1182391"/>
            <a:ext cx="5560068" cy="196350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62" name="Google Shape;262;p21"/>
          <p:cNvSpPr/>
          <p:nvPr/>
        </p:nvSpPr>
        <p:spPr>
          <a:xfrm rot="10800000">
            <a:off x="1792025" y="1182400"/>
            <a:ext cx="5559900" cy="1963500"/>
          </a:xfrm>
          <a:prstGeom prst="ellipse">
            <a:avLst/>
          </a:prstGeom>
          <a:gradFill>
            <a:gsLst>
              <a:gs pos="0">
                <a:schemeClr val="accent2"/>
              </a:gs>
              <a:gs pos="37000">
                <a:schemeClr val="lt2"/>
              </a:gs>
              <a:gs pos="92000">
                <a:schemeClr val="accent1"/>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63" name="Google Shape;263;p21"/>
          <p:cNvSpPr txBox="1"/>
          <p:nvPr>
            <p:ph idx="1" type="body"/>
          </p:nvPr>
        </p:nvSpPr>
        <p:spPr>
          <a:xfrm>
            <a:off x="2351750" y="3857450"/>
            <a:ext cx="4346700" cy="452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Sora"/>
              <a:buChar char="●"/>
              <a:defRPr/>
            </a:lvl1pPr>
            <a:lvl2pPr indent="-304800" lvl="1" marL="914400">
              <a:spcBef>
                <a:spcPts val="0"/>
              </a:spcBef>
              <a:spcAft>
                <a:spcPts val="0"/>
              </a:spcAft>
              <a:buClr>
                <a:schemeClr val="lt1"/>
              </a:buClr>
              <a:buSzPts val="1200"/>
              <a:buFont typeface="Sora"/>
              <a:buChar char="○"/>
              <a:defRPr/>
            </a:lvl2pPr>
            <a:lvl3pPr indent="-304800" lvl="2" marL="1371600">
              <a:spcBef>
                <a:spcPts val="0"/>
              </a:spcBef>
              <a:spcAft>
                <a:spcPts val="0"/>
              </a:spcAft>
              <a:buClr>
                <a:schemeClr val="lt1"/>
              </a:buClr>
              <a:buSzPts val="1200"/>
              <a:buFont typeface="Sora"/>
              <a:buChar char="■"/>
              <a:defRPr/>
            </a:lvl3pPr>
            <a:lvl4pPr indent="-304800" lvl="3" marL="1828800">
              <a:spcBef>
                <a:spcPts val="0"/>
              </a:spcBef>
              <a:spcAft>
                <a:spcPts val="0"/>
              </a:spcAft>
              <a:buClr>
                <a:schemeClr val="lt1"/>
              </a:buClr>
              <a:buSzPts val="1200"/>
              <a:buFont typeface="Sora"/>
              <a:buChar char="●"/>
              <a:defRPr/>
            </a:lvl4pPr>
            <a:lvl5pPr indent="-304800" lvl="4" marL="2286000">
              <a:spcBef>
                <a:spcPts val="0"/>
              </a:spcBef>
              <a:spcAft>
                <a:spcPts val="0"/>
              </a:spcAft>
              <a:buClr>
                <a:schemeClr val="lt1"/>
              </a:buClr>
              <a:buSzPts val="1200"/>
              <a:buFont typeface="Sora"/>
              <a:buChar char="○"/>
              <a:defRPr/>
            </a:lvl5pPr>
            <a:lvl6pPr indent="-304800" lvl="5" marL="2743200">
              <a:spcBef>
                <a:spcPts val="0"/>
              </a:spcBef>
              <a:spcAft>
                <a:spcPts val="0"/>
              </a:spcAft>
              <a:buClr>
                <a:schemeClr val="lt1"/>
              </a:buClr>
              <a:buSzPts val="1200"/>
              <a:buFont typeface="Sora"/>
              <a:buChar char="■"/>
              <a:defRPr/>
            </a:lvl6pPr>
            <a:lvl7pPr indent="-304800" lvl="6" marL="3200400">
              <a:spcBef>
                <a:spcPts val="0"/>
              </a:spcBef>
              <a:spcAft>
                <a:spcPts val="0"/>
              </a:spcAft>
              <a:buClr>
                <a:schemeClr val="lt1"/>
              </a:buClr>
              <a:buSzPts val="1200"/>
              <a:buFont typeface="Sora"/>
              <a:buChar char="●"/>
              <a:defRPr/>
            </a:lvl7pPr>
            <a:lvl8pPr indent="-304800" lvl="7" marL="3657600">
              <a:spcBef>
                <a:spcPts val="0"/>
              </a:spcBef>
              <a:spcAft>
                <a:spcPts val="0"/>
              </a:spcAft>
              <a:buClr>
                <a:schemeClr val="lt1"/>
              </a:buClr>
              <a:buSzPts val="1200"/>
              <a:buFont typeface="Sora"/>
              <a:buChar char="○"/>
              <a:defRPr/>
            </a:lvl8pPr>
            <a:lvl9pPr indent="-304800" lvl="8" marL="4114800">
              <a:spcBef>
                <a:spcPts val="0"/>
              </a:spcBef>
              <a:spcAft>
                <a:spcPts val="0"/>
              </a:spcAft>
              <a:buClr>
                <a:schemeClr val="lt1"/>
              </a:buClr>
              <a:buSzPts val="1200"/>
              <a:buFont typeface="Sora"/>
              <a:buChar char="■"/>
              <a:defRPr/>
            </a:lvl9pPr>
          </a:lstStyle>
          <a:p/>
        </p:txBody>
      </p:sp>
      <p:sp>
        <p:nvSpPr>
          <p:cNvPr id="264" name="Google Shape;264;p21"/>
          <p:cNvSpPr txBox="1"/>
          <p:nvPr>
            <p:ph hasCustomPrompt="1" type="title"/>
          </p:nvPr>
        </p:nvSpPr>
        <p:spPr>
          <a:xfrm>
            <a:off x="2662050" y="1182350"/>
            <a:ext cx="3819900" cy="1963500"/>
          </a:xfrm>
          <a:prstGeom prst="rect">
            <a:avLst/>
          </a:prstGeom>
        </p:spPr>
        <p:txBody>
          <a:bodyPr anchorCtr="0" anchor="t" bIns="91425" lIns="91425" spcFirstLastPara="1" rIns="91425" wrap="square" tIns="91425">
            <a:spAutoFit/>
          </a:bodyPr>
          <a:lstStyle>
            <a:lvl1pPr lvl="0" algn="ctr">
              <a:spcBef>
                <a:spcPts val="0"/>
              </a:spcBef>
              <a:spcAft>
                <a:spcPts val="0"/>
              </a:spcAft>
              <a:buClr>
                <a:schemeClr val="lt1"/>
              </a:buClr>
              <a:buSzPts val="5500"/>
              <a:buFont typeface="IBM Plex Sans"/>
              <a:buNone/>
              <a:defRPr sz="5500"/>
            </a:lvl1pPr>
            <a:lvl2pPr lvl="1" algn="ctr">
              <a:spcBef>
                <a:spcPts val="0"/>
              </a:spcBef>
              <a:spcAft>
                <a:spcPts val="0"/>
              </a:spcAft>
              <a:buClr>
                <a:schemeClr val="lt1"/>
              </a:buClr>
              <a:buSzPts val="5500"/>
              <a:buFont typeface="IBM Plex Sans"/>
              <a:buNone/>
              <a:defRPr sz="5500">
                <a:solidFill>
                  <a:schemeClr val="lt1"/>
                </a:solidFill>
              </a:defRPr>
            </a:lvl2pPr>
            <a:lvl3pPr lvl="2" algn="ctr">
              <a:spcBef>
                <a:spcPts val="0"/>
              </a:spcBef>
              <a:spcAft>
                <a:spcPts val="0"/>
              </a:spcAft>
              <a:buClr>
                <a:schemeClr val="lt1"/>
              </a:buClr>
              <a:buSzPts val="5500"/>
              <a:buFont typeface="IBM Plex Sans"/>
              <a:buNone/>
              <a:defRPr sz="5500">
                <a:solidFill>
                  <a:schemeClr val="lt1"/>
                </a:solidFill>
              </a:defRPr>
            </a:lvl3pPr>
            <a:lvl4pPr lvl="3" algn="ctr">
              <a:spcBef>
                <a:spcPts val="0"/>
              </a:spcBef>
              <a:spcAft>
                <a:spcPts val="0"/>
              </a:spcAft>
              <a:buClr>
                <a:schemeClr val="lt1"/>
              </a:buClr>
              <a:buSzPts val="5500"/>
              <a:buFont typeface="IBM Plex Sans"/>
              <a:buNone/>
              <a:defRPr sz="5500">
                <a:solidFill>
                  <a:schemeClr val="lt1"/>
                </a:solidFill>
              </a:defRPr>
            </a:lvl4pPr>
            <a:lvl5pPr lvl="4" algn="ctr">
              <a:spcBef>
                <a:spcPts val="0"/>
              </a:spcBef>
              <a:spcAft>
                <a:spcPts val="0"/>
              </a:spcAft>
              <a:buClr>
                <a:schemeClr val="lt1"/>
              </a:buClr>
              <a:buSzPts val="5500"/>
              <a:buFont typeface="IBM Plex Sans"/>
              <a:buNone/>
              <a:defRPr sz="5500">
                <a:solidFill>
                  <a:schemeClr val="lt1"/>
                </a:solidFill>
              </a:defRPr>
            </a:lvl5pPr>
            <a:lvl6pPr lvl="5" algn="ctr">
              <a:spcBef>
                <a:spcPts val="0"/>
              </a:spcBef>
              <a:spcAft>
                <a:spcPts val="0"/>
              </a:spcAft>
              <a:buClr>
                <a:schemeClr val="lt1"/>
              </a:buClr>
              <a:buSzPts val="5500"/>
              <a:buFont typeface="IBM Plex Sans"/>
              <a:buNone/>
              <a:defRPr sz="5500">
                <a:solidFill>
                  <a:schemeClr val="lt1"/>
                </a:solidFill>
              </a:defRPr>
            </a:lvl6pPr>
            <a:lvl7pPr lvl="6" algn="ctr">
              <a:spcBef>
                <a:spcPts val="0"/>
              </a:spcBef>
              <a:spcAft>
                <a:spcPts val="0"/>
              </a:spcAft>
              <a:buClr>
                <a:schemeClr val="lt1"/>
              </a:buClr>
              <a:buSzPts val="5500"/>
              <a:buFont typeface="IBM Plex Sans"/>
              <a:buNone/>
              <a:defRPr sz="5500">
                <a:solidFill>
                  <a:schemeClr val="lt1"/>
                </a:solidFill>
              </a:defRPr>
            </a:lvl7pPr>
            <a:lvl8pPr lvl="7" algn="ctr">
              <a:spcBef>
                <a:spcPts val="0"/>
              </a:spcBef>
              <a:spcAft>
                <a:spcPts val="0"/>
              </a:spcAft>
              <a:buClr>
                <a:schemeClr val="lt1"/>
              </a:buClr>
              <a:buSzPts val="5500"/>
              <a:buFont typeface="IBM Plex Sans"/>
              <a:buNone/>
              <a:defRPr sz="5500">
                <a:solidFill>
                  <a:schemeClr val="lt1"/>
                </a:solidFill>
              </a:defRPr>
            </a:lvl8pPr>
            <a:lvl9pPr lvl="8" algn="ctr">
              <a:spcBef>
                <a:spcPts val="0"/>
              </a:spcBef>
              <a:spcAft>
                <a:spcPts val="0"/>
              </a:spcAft>
              <a:buClr>
                <a:schemeClr val="lt1"/>
              </a:buClr>
              <a:buSzPts val="5500"/>
              <a:buFont typeface="IBM Plex Sans"/>
              <a:buNone/>
              <a:defRPr sz="5500">
                <a:solidFill>
                  <a:schemeClr val="lt1"/>
                </a:solidFill>
              </a:defRPr>
            </a:lvl9pPr>
          </a:lstStyle>
          <a:p>
            <a:r>
              <a:t>xx%</a:t>
            </a:r>
          </a:p>
        </p:txBody>
      </p:sp>
      <p:sp>
        <p:nvSpPr>
          <p:cNvPr id="265" name="Google Shape;265;p21"/>
          <p:cNvSpPr/>
          <p:nvPr/>
        </p:nvSpPr>
        <p:spPr>
          <a:xfrm flipH="1" rot="900031">
            <a:off x="1791931" y="1182353"/>
            <a:ext cx="5560068" cy="196350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2">
  <p:cSld name="BLANK_1_1_1_1_1_1_1_1_1_1_9">
    <p:spTree>
      <p:nvGrpSpPr>
        <p:cNvPr id="266" name="Shape 266"/>
        <p:cNvGrpSpPr/>
        <p:nvPr/>
      </p:nvGrpSpPr>
      <p:grpSpPr>
        <a:xfrm>
          <a:off x="0" y="0"/>
          <a:ext cx="0" cy="0"/>
          <a:chOff x="0" y="0"/>
          <a:chExt cx="0" cy="0"/>
        </a:xfrm>
      </p:grpSpPr>
      <p:grpSp>
        <p:nvGrpSpPr>
          <p:cNvPr id="267" name="Google Shape;267;p22"/>
          <p:cNvGrpSpPr/>
          <p:nvPr/>
        </p:nvGrpSpPr>
        <p:grpSpPr>
          <a:xfrm flipH="1">
            <a:off x="3212200" y="0"/>
            <a:ext cx="1851000" cy="1225325"/>
            <a:chOff x="461225" y="3875100"/>
            <a:chExt cx="1851000" cy="1225325"/>
          </a:xfrm>
        </p:grpSpPr>
        <p:grpSp>
          <p:nvGrpSpPr>
            <p:cNvPr id="268" name="Google Shape;268;p22"/>
            <p:cNvGrpSpPr/>
            <p:nvPr/>
          </p:nvGrpSpPr>
          <p:grpSpPr>
            <a:xfrm>
              <a:off x="461225" y="3875100"/>
              <a:ext cx="1851000" cy="114600"/>
              <a:chOff x="461225" y="3504775"/>
              <a:chExt cx="1851000" cy="114600"/>
            </a:xfrm>
          </p:grpSpPr>
          <p:sp>
            <p:nvSpPr>
              <p:cNvPr id="269" name="Google Shape;269;p22"/>
              <p:cNvSpPr/>
              <p:nvPr/>
            </p:nvSpPr>
            <p:spPr>
              <a:xfrm>
                <a:off x="4612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0" name="Google Shape;270;p22"/>
              <p:cNvSpPr/>
              <p:nvPr/>
            </p:nvSpPr>
            <p:spPr>
              <a:xfrm>
                <a:off x="8314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1" name="Google Shape;271;p22"/>
              <p:cNvSpPr/>
              <p:nvPr/>
            </p:nvSpPr>
            <p:spPr>
              <a:xfrm>
                <a:off x="12016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2" name="Google Shape;272;p22"/>
              <p:cNvSpPr/>
              <p:nvPr/>
            </p:nvSpPr>
            <p:spPr>
              <a:xfrm>
                <a:off x="15718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3" name="Google Shape;273;p22"/>
              <p:cNvSpPr/>
              <p:nvPr/>
            </p:nvSpPr>
            <p:spPr>
              <a:xfrm>
                <a:off x="19420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74" name="Google Shape;274;p22"/>
            <p:cNvGrpSpPr/>
            <p:nvPr/>
          </p:nvGrpSpPr>
          <p:grpSpPr>
            <a:xfrm>
              <a:off x="461225" y="3989700"/>
              <a:ext cx="1480800" cy="1110725"/>
              <a:chOff x="461225" y="3249175"/>
              <a:chExt cx="1480800" cy="1110725"/>
            </a:xfrm>
          </p:grpSpPr>
          <p:sp>
            <p:nvSpPr>
              <p:cNvPr id="275" name="Google Shape;275;p22"/>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6" name="Google Shape;276;p22"/>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7" name="Google Shape;277;p22"/>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8" name="Google Shape;278;p22"/>
              <p:cNvSpPr/>
              <p:nvPr/>
            </p:nvSpPr>
            <p:spPr>
              <a:xfrm>
                <a:off x="1201625" y="3989700"/>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79" name="Google Shape;279;p22"/>
            <p:cNvGrpSpPr/>
            <p:nvPr/>
          </p:nvGrpSpPr>
          <p:grpSpPr>
            <a:xfrm>
              <a:off x="831425" y="4360025"/>
              <a:ext cx="1480800" cy="370200"/>
              <a:chOff x="831425" y="3249175"/>
              <a:chExt cx="1480800" cy="370200"/>
            </a:xfrm>
          </p:grpSpPr>
          <p:sp>
            <p:nvSpPr>
              <p:cNvPr id="280" name="Google Shape;280;p22"/>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81" name="Google Shape;281;p22"/>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82" name="Google Shape;282;p22"/>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83" name="Google Shape;283;p22"/>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284" name="Google Shape;284;p22"/>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85" name="Google Shape;285;p22"/>
          <p:cNvSpPr txBox="1"/>
          <p:nvPr>
            <p:ph idx="2" type="title"/>
          </p:nvPr>
        </p:nvSpPr>
        <p:spPr>
          <a:xfrm>
            <a:off x="115025" y="502775"/>
            <a:ext cx="58290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286" name="Google Shape;286;p22"/>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CUSTOM_2">
    <p:spTree>
      <p:nvGrpSpPr>
        <p:cNvPr id="287" name="Shape 287"/>
        <p:cNvGrpSpPr/>
        <p:nvPr/>
      </p:nvGrpSpPr>
      <p:grpSpPr>
        <a:xfrm>
          <a:off x="0" y="0"/>
          <a:ext cx="0" cy="0"/>
          <a:chOff x="0" y="0"/>
          <a:chExt cx="0" cy="0"/>
        </a:xfrm>
      </p:grpSpPr>
      <p:sp>
        <p:nvSpPr>
          <p:cNvPr id="288" name="Google Shape;288;p23"/>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89" name="Google Shape;289;p23"/>
          <p:cNvSpPr txBox="1"/>
          <p:nvPr>
            <p:ph idx="2" type="title"/>
          </p:nvPr>
        </p:nvSpPr>
        <p:spPr>
          <a:xfrm>
            <a:off x="115025" y="502775"/>
            <a:ext cx="5400000" cy="6888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grpSp>
        <p:nvGrpSpPr>
          <p:cNvPr id="290" name="Google Shape;290;p23"/>
          <p:cNvGrpSpPr/>
          <p:nvPr/>
        </p:nvGrpSpPr>
        <p:grpSpPr>
          <a:xfrm flipH="1" rot="10800000">
            <a:off x="6179902" y="24"/>
            <a:ext cx="2963226" cy="1495659"/>
            <a:chOff x="4306084" y="2701610"/>
            <a:chExt cx="4837921" cy="2441893"/>
          </a:xfrm>
        </p:grpSpPr>
        <p:sp>
          <p:nvSpPr>
            <p:cNvPr id="291" name="Google Shape;291;p23"/>
            <p:cNvSpPr/>
            <p:nvPr/>
          </p:nvSpPr>
          <p:spPr>
            <a:xfrm>
              <a:off x="4306084" y="4485495"/>
              <a:ext cx="4837921" cy="658008"/>
            </a:xfrm>
            <a:custGeom>
              <a:rect b="b" l="l" r="r" t="t"/>
              <a:pathLst>
                <a:path extrusionOk="0" fill="none" h="12217" w="89824">
                  <a:moveTo>
                    <a:pt x="85826" y="0"/>
                  </a:moveTo>
                  <a:lnTo>
                    <a:pt x="85826" y="0"/>
                  </a:lnTo>
                  <a:lnTo>
                    <a:pt x="85045" y="291"/>
                  </a:lnTo>
                  <a:lnTo>
                    <a:pt x="84218" y="581"/>
                  </a:lnTo>
                  <a:lnTo>
                    <a:pt x="83370" y="871"/>
                  </a:lnTo>
                  <a:lnTo>
                    <a:pt x="82476" y="1139"/>
                  </a:lnTo>
                  <a:lnTo>
                    <a:pt x="81538" y="1430"/>
                  </a:lnTo>
                  <a:lnTo>
                    <a:pt x="80578" y="1697"/>
                  </a:lnTo>
                  <a:lnTo>
                    <a:pt x="79596" y="1943"/>
                  </a:lnTo>
                  <a:lnTo>
                    <a:pt x="78568" y="2189"/>
                  </a:lnTo>
                  <a:lnTo>
                    <a:pt x="77496" y="2434"/>
                  </a:lnTo>
                  <a:lnTo>
                    <a:pt x="76424" y="2680"/>
                  </a:lnTo>
                  <a:lnTo>
                    <a:pt x="75308" y="2903"/>
                  </a:lnTo>
                  <a:lnTo>
                    <a:pt x="74146" y="3104"/>
                  </a:lnTo>
                  <a:lnTo>
                    <a:pt x="71779" y="3529"/>
                  </a:lnTo>
                  <a:lnTo>
                    <a:pt x="69278" y="3886"/>
                  </a:lnTo>
                  <a:lnTo>
                    <a:pt x="66709" y="4221"/>
                  </a:lnTo>
                  <a:lnTo>
                    <a:pt x="64029" y="4511"/>
                  </a:lnTo>
                  <a:lnTo>
                    <a:pt x="61260" y="4779"/>
                  </a:lnTo>
                  <a:lnTo>
                    <a:pt x="58424" y="4980"/>
                  </a:lnTo>
                  <a:lnTo>
                    <a:pt x="55498" y="5159"/>
                  </a:lnTo>
                  <a:lnTo>
                    <a:pt x="52506" y="5271"/>
                  </a:lnTo>
                  <a:lnTo>
                    <a:pt x="49468" y="5338"/>
                  </a:lnTo>
                  <a:lnTo>
                    <a:pt x="46364" y="5382"/>
                  </a:lnTo>
                  <a:lnTo>
                    <a:pt x="46364" y="5382"/>
                  </a:lnTo>
                  <a:lnTo>
                    <a:pt x="43260" y="5338"/>
                  </a:lnTo>
                  <a:lnTo>
                    <a:pt x="40200" y="5271"/>
                  </a:lnTo>
                  <a:lnTo>
                    <a:pt x="37208" y="5159"/>
                  </a:lnTo>
                  <a:lnTo>
                    <a:pt x="34304" y="4980"/>
                  </a:lnTo>
                  <a:lnTo>
                    <a:pt x="31446" y="4779"/>
                  </a:lnTo>
                  <a:lnTo>
                    <a:pt x="28676" y="4511"/>
                  </a:lnTo>
                  <a:lnTo>
                    <a:pt x="25996" y="4221"/>
                  </a:lnTo>
                  <a:lnTo>
                    <a:pt x="23428" y="3886"/>
                  </a:lnTo>
                  <a:lnTo>
                    <a:pt x="20927" y="3529"/>
                  </a:lnTo>
                  <a:lnTo>
                    <a:pt x="18560" y="3104"/>
                  </a:lnTo>
                  <a:lnTo>
                    <a:pt x="17421" y="2903"/>
                  </a:lnTo>
                  <a:lnTo>
                    <a:pt x="16282" y="2680"/>
                  </a:lnTo>
                  <a:lnTo>
                    <a:pt x="15210" y="2434"/>
                  </a:lnTo>
                  <a:lnTo>
                    <a:pt x="14138" y="2189"/>
                  </a:lnTo>
                  <a:lnTo>
                    <a:pt x="13110" y="1943"/>
                  </a:lnTo>
                  <a:lnTo>
                    <a:pt x="12128" y="1697"/>
                  </a:lnTo>
                  <a:lnTo>
                    <a:pt x="11167" y="1430"/>
                  </a:lnTo>
                  <a:lnTo>
                    <a:pt x="10229" y="1139"/>
                  </a:lnTo>
                  <a:lnTo>
                    <a:pt x="9336" y="871"/>
                  </a:lnTo>
                  <a:lnTo>
                    <a:pt x="8487" y="581"/>
                  </a:lnTo>
                  <a:lnTo>
                    <a:pt x="7661" y="291"/>
                  </a:lnTo>
                  <a:lnTo>
                    <a:pt x="6879" y="0"/>
                  </a:lnTo>
                  <a:lnTo>
                    <a:pt x="6879" y="0"/>
                  </a:lnTo>
                  <a:lnTo>
                    <a:pt x="6075" y="313"/>
                  </a:lnTo>
                  <a:lnTo>
                    <a:pt x="5338" y="648"/>
                  </a:lnTo>
                  <a:lnTo>
                    <a:pt x="4624" y="983"/>
                  </a:lnTo>
                  <a:lnTo>
                    <a:pt x="3976" y="1340"/>
                  </a:lnTo>
                  <a:lnTo>
                    <a:pt x="3351" y="1697"/>
                  </a:lnTo>
                  <a:lnTo>
                    <a:pt x="2793" y="2055"/>
                  </a:lnTo>
                  <a:lnTo>
                    <a:pt x="2279" y="2412"/>
                  </a:lnTo>
                  <a:lnTo>
                    <a:pt x="1810" y="2792"/>
                  </a:lnTo>
                  <a:lnTo>
                    <a:pt x="1386" y="3171"/>
                  </a:lnTo>
                  <a:lnTo>
                    <a:pt x="1028" y="3551"/>
                  </a:lnTo>
                  <a:lnTo>
                    <a:pt x="716" y="3931"/>
                  </a:lnTo>
                  <a:lnTo>
                    <a:pt x="470" y="4310"/>
                  </a:lnTo>
                  <a:lnTo>
                    <a:pt x="269" y="4712"/>
                  </a:lnTo>
                  <a:lnTo>
                    <a:pt x="180" y="4913"/>
                  </a:lnTo>
                  <a:lnTo>
                    <a:pt x="135" y="5114"/>
                  </a:lnTo>
                  <a:lnTo>
                    <a:pt x="68" y="5315"/>
                  </a:lnTo>
                  <a:lnTo>
                    <a:pt x="46" y="5516"/>
                  </a:lnTo>
                  <a:lnTo>
                    <a:pt x="23" y="5717"/>
                  </a:lnTo>
                  <a:lnTo>
                    <a:pt x="1" y="5918"/>
                  </a:lnTo>
                  <a:lnTo>
                    <a:pt x="1" y="5918"/>
                  </a:lnTo>
                  <a:lnTo>
                    <a:pt x="23" y="6142"/>
                  </a:lnTo>
                  <a:lnTo>
                    <a:pt x="46" y="6365"/>
                  </a:lnTo>
                  <a:lnTo>
                    <a:pt x="90" y="6566"/>
                  </a:lnTo>
                  <a:lnTo>
                    <a:pt x="135" y="6789"/>
                  </a:lnTo>
                  <a:lnTo>
                    <a:pt x="224" y="7013"/>
                  </a:lnTo>
                  <a:lnTo>
                    <a:pt x="314" y="7214"/>
                  </a:lnTo>
                  <a:lnTo>
                    <a:pt x="425" y="7437"/>
                  </a:lnTo>
                  <a:lnTo>
                    <a:pt x="537" y="7638"/>
                  </a:lnTo>
                  <a:lnTo>
                    <a:pt x="671" y="7839"/>
                  </a:lnTo>
                  <a:lnTo>
                    <a:pt x="827" y="8062"/>
                  </a:lnTo>
                  <a:lnTo>
                    <a:pt x="1185" y="8464"/>
                  </a:lnTo>
                  <a:lnTo>
                    <a:pt x="1609" y="8866"/>
                  </a:lnTo>
                  <a:lnTo>
                    <a:pt x="2078" y="9268"/>
                  </a:lnTo>
                  <a:lnTo>
                    <a:pt x="2614" y="9670"/>
                  </a:lnTo>
                  <a:lnTo>
                    <a:pt x="3195" y="10050"/>
                  </a:lnTo>
                  <a:lnTo>
                    <a:pt x="3842" y="10430"/>
                  </a:lnTo>
                  <a:lnTo>
                    <a:pt x="4557" y="10809"/>
                  </a:lnTo>
                  <a:lnTo>
                    <a:pt x="5294" y="11167"/>
                  </a:lnTo>
                  <a:lnTo>
                    <a:pt x="6098" y="11524"/>
                  </a:lnTo>
                  <a:lnTo>
                    <a:pt x="6969" y="11881"/>
                  </a:lnTo>
                  <a:lnTo>
                    <a:pt x="7862" y="12216"/>
                  </a:lnTo>
                  <a:lnTo>
                    <a:pt x="84844" y="12216"/>
                  </a:lnTo>
                  <a:lnTo>
                    <a:pt x="89824" y="9871"/>
                  </a:lnTo>
                  <a:lnTo>
                    <a:pt x="89824" y="1988"/>
                  </a:lnTo>
                  <a:lnTo>
                    <a:pt x="89824" y="1988"/>
                  </a:lnTo>
                  <a:lnTo>
                    <a:pt x="89400" y="1720"/>
                  </a:lnTo>
                  <a:lnTo>
                    <a:pt x="88975" y="1474"/>
                  </a:lnTo>
                  <a:lnTo>
                    <a:pt x="88506" y="1206"/>
                  </a:lnTo>
                  <a:lnTo>
                    <a:pt x="88015" y="961"/>
                  </a:lnTo>
                  <a:lnTo>
                    <a:pt x="87501" y="715"/>
                  </a:lnTo>
                  <a:lnTo>
                    <a:pt x="86965" y="469"/>
                  </a:lnTo>
                  <a:lnTo>
                    <a:pt x="85826" y="0"/>
                  </a:lnTo>
                  <a:lnTo>
                    <a:pt x="85826"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92" name="Google Shape;292;p23"/>
            <p:cNvSpPr/>
            <p:nvPr/>
          </p:nvSpPr>
          <p:spPr>
            <a:xfrm>
              <a:off x="4306084" y="3738493"/>
              <a:ext cx="4837921" cy="747038"/>
            </a:xfrm>
            <a:custGeom>
              <a:rect b="b" l="l" r="r" t="t"/>
              <a:pathLst>
                <a:path extrusionOk="0" fill="none" h="13870" w="89824">
                  <a:moveTo>
                    <a:pt x="79372" y="0"/>
                  </a:moveTo>
                  <a:lnTo>
                    <a:pt x="79372" y="0"/>
                  </a:lnTo>
                  <a:lnTo>
                    <a:pt x="77764" y="380"/>
                  </a:lnTo>
                  <a:lnTo>
                    <a:pt x="76067" y="737"/>
                  </a:lnTo>
                  <a:lnTo>
                    <a:pt x="74325" y="1072"/>
                  </a:lnTo>
                  <a:lnTo>
                    <a:pt x="72494" y="1407"/>
                  </a:lnTo>
                  <a:lnTo>
                    <a:pt x="70595" y="1698"/>
                  </a:lnTo>
                  <a:lnTo>
                    <a:pt x="68652" y="1966"/>
                  </a:lnTo>
                  <a:lnTo>
                    <a:pt x="66642" y="2234"/>
                  </a:lnTo>
                  <a:lnTo>
                    <a:pt x="64565" y="2457"/>
                  </a:lnTo>
                  <a:lnTo>
                    <a:pt x="62444" y="2658"/>
                  </a:lnTo>
                  <a:lnTo>
                    <a:pt x="60278" y="2859"/>
                  </a:lnTo>
                  <a:lnTo>
                    <a:pt x="58044" y="3015"/>
                  </a:lnTo>
                  <a:lnTo>
                    <a:pt x="55789" y="3127"/>
                  </a:lnTo>
                  <a:lnTo>
                    <a:pt x="53488" y="3239"/>
                  </a:lnTo>
                  <a:lnTo>
                    <a:pt x="51143" y="3306"/>
                  </a:lnTo>
                  <a:lnTo>
                    <a:pt x="48754" y="3350"/>
                  </a:lnTo>
                  <a:lnTo>
                    <a:pt x="46364" y="3373"/>
                  </a:lnTo>
                  <a:lnTo>
                    <a:pt x="46364" y="3373"/>
                  </a:lnTo>
                  <a:lnTo>
                    <a:pt x="43952" y="3350"/>
                  </a:lnTo>
                  <a:lnTo>
                    <a:pt x="41563" y="3306"/>
                  </a:lnTo>
                  <a:lnTo>
                    <a:pt x="39218" y="3239"/>
                  </a:lnTo>
                  <a:lnTo>
                    <a:pt x="36917" y="3127"/>
                  </a:lnTo>
                  <a:lnTo>
                    <a:pt x="34662" y="3015"/>
                  </a:lnTo>
                  <a:lnTo>
                    <a:pt x="32451" y="2859"/>
                  </a:lnTo>
                  <a:lnTo>
                    <a:pt x="30262" y="2658"/>
                  </a:lnTo>
                  <a:lnTo>
                    <a:pt x="28140" y="2457"/>
                  </a:lnTo>
                  <a:lnTo>
                    <a:pt x="26086" y="2234"/>
                  </a:lnTo>
                  <a:lnTo>
                    <a:pt x="24053" y="1966"/>
                  </a:lnTo>
                  <a:lnTo>
                    <a:pt x="22111" y="1698"/>
                  </a:lnTo>
                  <a:lnTo>
                    <a:pt x="20212" y="1407"/>
                  </a:lnTo>
                  <a:lnTo>
                    <a:pt x="18381" y="1072"/>
                  </a:lnTo>
                  <a:lnTo>
                    <a:pt x="16639" y="737"/>
                  </a:lnTo>
                  <a:lnTo>
                    <a:pt x="14942" y="380"/>
                  </a:lnTo>
                  <a:lnTo>
                    <a:pt x="13334" y="0"/>
                  </a:lnTo>
                  <a:lnTo>
                    <a:pt x="13334" y="0"/>
                  </a:lnTo>
                  <a:lnTo>
                    <a:pt x="11815" y="380"/>
                  </a:lnTo>
                  <a:lnTo>
                    <a:pt x="10386" y="782"/>
                  </a:lnTo>
                  <a:lnTo>
                    <a:pt x="9046" y="1229"/>
                  </a:lnTo>
                  <a:lnTo>
                    <a:pt x="7773" y="1653"/>
                  </a:lnTo>
                  <a:lnTo>
                    <a:pt x="6589" y="2122"/>
                  </a:lnTo>
                  <a:lnTo>
                    <a:pt x="5495" y="2591"/>
                  </a:lnTo>
                  <a:lnTo>
                    <a:pt x="4490" y="3060"/>
                  </a:lnTo>
                  <a:lnTo>
                    <a:pt x="4021" y="3328"/>
                  </a:lnTo>
                  <a:lnTo>
                    <a:pt x="3574" y="3574"/>
                  </a:lnTo>
                  <a:lnTo>
                    <a:pt x="3150" y="3819"/>
                  </a:lnTo>
                  <a:lnTo>
                    <a:pt x="2770" y="4087"/>
                  </a:lnTo>
                  <a:lnTo>
                    <a:pt x="2391" y="4333"/>
                  </a:lnTo>
                  <a:lnTo>
                    <a:pt x="2056" y="4601"/>
                  </a:lnTo>
                  <a:lnTo>
                    <a:pt x="1743" y="4869"/>
                  </a:lnTo>
                  <a:lnTo>
                    <a:pt x="1430" y="5137"/>
                  </a:lnTo>
                  <a:lnTo>
                    <a:pt x="1162" y="5405"/>
                  </a:lnTo>
                  <a:lnTo>
                    <a:pt x="939" y="5673"/>
                  </a:lnTo>
                  <a:lnTo>
                    <a:pt x="716" y="5941"/>
                  </a:lnTo>
                  <a:lnTo>
                    <a:pt x="537" y="6231"/>
                  </a:lnTo>
                  <a:lnTo>
                    <a:pt x="381" y="6499"/>
                  </a:lnTo>
                  <a:lnTo>
                    <a:pt x="247" y="6790"/>
                  </a:lnTo>
                  <a:lnTo>
                    <a:pt x="135" y="7058"/>
                  </a:lnTo>
                  <a:lnTo>
                    <a:pt x="68" y="7348"/>
                  </a:lnTo>
                  <a:lnTo>
                    <a:pt x="23" y="7638"/>
                  </a:lnTo>
                  <a:lnTo>
                    <a:pt x="1" y="7929"/>
                  </a:lnTo>
                  <a:lnTo>
                    <a:pt x="1" y="7929"/>
                  </a:lnTo>
                  <a:lnTo>
                    <a:pt x="23" y="8130"/>
                  </a:lnTo>
                  <a:lnTo>
                    <a:pt x="46" y="8331"/>
                  </a:lnTo>
                  <a:lnTo>
                    <a:pt x="68" y="8532"/>
                  </a:lnTo>
                  <a:lnTo>
                    <a:pt x="135" y="8733"/>
                  </a:lnTo>
                  <a:lnTo>
                    <a:pt x="180" y="8934"/>
                  </a:lnTo>
                  <a:lnTo>
                    <a:pt x="269" y="9135"/>
                  </a:lnTo>
                  <a:lnTo>
                    <a:pt x="470" y="9537"/>
                  </a:lnTo>
                  <a:lnTo>
                    <a:pt x="716" y="9916"/>
                  </a:lnTo>
                  <a:lnTo>
                    <a:pt x="1028" y="10318"/>
                  </a:lnTo>
                  <a:lnTo>
                    <a:pt x="1386" y="10698"/>
                  </a:lnTo>
                  <a:lnTo>
                    <a:pt x="1810" y="11055"/>
                  </a:lnTo>
                  <a:lnTo>
                    <a:pt x="2279" y="11435"/>
                  </a:lnTo>
                  <a:lnTo>
                    <a:pt x="2793" y="11792"/>
                  </a:lnTo>
                  <a:lnTo>
                    <a:pt x="3351" y="12150"/>
                  </a:lnTo>
                  <a:lnTo>
                    <a:pt x="3976" y="12507"/>
                  </a:lnTo>
                  <a:lnTo>
                    <a:pt x="4624" y="12864"/>
                  </a:lnTo>
                  <a:lnTo>
                    <a:pt x="5338" y="13199"/>
                  </a:lnTo>
                  <a:lnTo>
                    <a:pt x="6075" y="13534"/>
                  </a:lnTo>
                  <a:lnTo>
                    <a:pt x="6879" y="13869"/>
                  </a:lnTo>
                  <a:lnTo>
                    <a:pt x="6879" y="13869"/>
                  </a:lnTo>
                  <a:lnTo>
                    <a:pt x="7661" y="13557"/>
                  </a:lnTo>
                  <a:lnTo>
                    <a:pt x="8487" y="13266"/>
                  </a:lnTo>
                  <a:lnTo>
                    <a:pt x="9336" y="12976"/>
                  </a:lnTo>
                  <a:lnTo>
                    <a:pt x="10229" y="12708"/>
                  </a:lnTo>
                  <a:lnTo>
                    <a:pt x="11167" y="12440"/>
                  </a:lnTo>
                  <a:lnTo>
                    <a:pt x="12128" y="12172"/>
                  </a:lnTo>
                  <a:lnTo>
                    <a:pt x="13110" y="11904"/>
                  </a:lnTo>
                  <a:lnTo>
                    <a:pt x="14138" y="11658"/>
                  </a:lnTo>
                  <a:lnTo>
                    <a:pt x="15210" y="11413"/>
                  </a:lnTo>
                  <a:lnTo>
                    <a:pt x="16282" y="11189"/>
                  </a:lnTo>
                  <a:lnTo>
                    <a:pt x="17421" y="10966"/>
                  </a:lnTo>
                  <a:lnTo>
                    <a:pt x="18560" y="10743"/>
                  </a:lnTo>
                  <a:lnTo>
                    <a:pt x="20927" y="10318"/>
                  </a:lnTo>
                  <a:lnTo>
                    <a:pt x="23428" y="9961"/>
                  </a:lnTo>
                  <a:lnTo>
                    <a:pt x="25996" y="9626"/>
                  </a:lnTo>
                  <a:lnTo>
                    <a:pt x="28676" y="9336"/>
                  </a:lnTo>
                  <a:lnTo>
                    <a:pt x="31446" y="9068"/>
                  </a:lnTo>
                  <a:lnTo>
                    <a:pt x="34304" y="8867"/>
                  </a:lnTo>
                  <a:lnTo>
                    <a:pt x="37208" y="8688"/>
                  </a:lnTo>
                  <a:lnTo>
                    <a:pt x="40200" y="8576"/>
                  </a:lnTo>
                  <a:lnTo>
                    <a:pt x="43260" y="8509"/>
                  </a:lnTo>
                  <a:lnTo>
                    <a:pt x="46364" y="8487"/>
                  </a:lnTo>
                  <a:lnTo>
                    <a:pt x="46364" y="8487"/>
                  </a:lnTo>
                  <a:lnTo>
                    <a:pt x="49468" y="8509"/>
                  </a:lnTo>
                  <a:lnTo>
                    <a:pt x="52506" y="8576"/>
                  </a:lnTo>
                  <a:lnTo>
                    <a:pt x="55498" y="8688"/>
                  </a:lnTo>
                  <a:lnTo>
                    <a:pt x="58424" y="8867"/>
                  </a:lnTo>
                  <a:lnTo>
                    <a:pt x="61260" y="9068"/>
                  </a:lnTo>
                  <a:lnTo>
                    <a:pt x="64029" y="9336"/>
                  </a:lnTo>
                  <a:lnTo>
                    <a:pt x="66709" y="9626"/>
                  </a:lnTo>
                  <a:lnTo>
                    <a:pt x="69278" y="9961"/>
                  </a:lnTo>
                  <a:lnTo>
                    <a:pt x="71779" y="10318"/>
                  </a:lnTo>
                  <a:lnTo>
                    <a:pt x="74146" y="10743"/>
                  </a:lnTo>
                  <a:lnTo>
                    <a:pt x="75308" y="10966"/>
                  </a:lnTo>
                  <a:lnTo>
                    <a:pt x="76424" y="11189"/>
                  </a:lnTo>
                  <a:lnTo>
                    <a:pt x="77496" y="11413"/>
                  </a:lnTo>
                  <a:lnTo>
                    <a:pt x="78568" y="11658"/>
                  </a:lnTo>
                  <a:lnTo>
                    <a:pt x="79596" y="11904"/>
                  </a:lnTo>
                  <a:lnTo>
                    <a:pt x="80578" y="12172"/>
                  </a:lnTo>
                  <a:lnTo>
                    <a:pt x="81538" y="12440"/>
                  </a:lnTo>
                  <a:lnTo>
                    <a:pt x="82476" y="12708"/>
                  </a:lnTo>
                  <a:lnTo>
                    <a:pt x="83370" y="12976"/>
                  </a:lnTo>
                  <a:lnTo>
                    <a:pt x="84218" y="13266"/>
                  </a:lnTo>
                  <a:lnTo>
                    <a:pt x="85045" y="13557"/>
                  </a:lnTo>
                  <a:lnTo>
                    <a:pt x="85826" y="13869"/>
                  </a:lnTo>
                  <a:lnTo>
                    <a:pt x="85826" y="13869"/>
                  </a:lnTo>
                  <a:lnTo>
                    <a:pt x="86965" y="13378"/>
                  </a:lnTo>
                  <a:lnTo>
                    <a:pt x="88015" y="12887"/>
                  </a:lnTo>
                  <a:lnTo>
                    <a:pt x="88506" y="12641"/>
                  </a:lnTo>
                  <a:lnTo>
                    <a:pt x="88975" y="12395"/>
                  </a:lnTo>
                  <a:lnTo>
                    <a:pt x="89400" y="12127"/>
                  </a:lnTo>
                  <a:lnTo>
                    <a:pt x="89824" y="11859"/>
                  </a:lnTo>
                  <a:lnTo>
                    <a:pt x="89824" y="3998"/>
                  </a:lnTo>
                  <a:lnTo>
                    <a:pt x="89824" y="3998"/>
                  </a:lnTo>
                  <a:lnTo>
                    <a:pt x="89377" y="3708"/>
                  </a:lnTo>
                  <a:lnTo>
                    <a:pt x="88886" y="3440"/>
                  </a:lnTo>
                  <a:lnTo>
                    <a:pt x="88395" y="3149"/>
                  </a:lnTo>
                  <a:lnTo>
                    <a:pt x="87859" y="2881"/>
                  </a:lnTo>
                  <a:lnTo>
                    <a:pt x="87300" y="2613"/>
                  </a:lnTo>
                  <a:lnTo>
                    <a:pt x="86697" y="2368"/>
                  </a:lnTo>
                  <a:lnTo>
                    <a:pt x="86094" y="2100"/>
                  </a:lnTo>
                  <a:lnTo>
                    <a:pt x="85447" y="1854"/>
                  </a:lnTo>
                  <a:lnTo>
                    <a:pt x="84084" y="1363"/>
                  </a:lnTo>
                  <a:lnTo>
                    <a:pt x="82610" y="871"/>
                  </a:lnTo>
                  <a:lnTo>
                    <a:pt x="81047" y="425"/>
                  </a:lnTo>
                  <a:lnTo>
                    <a:pt x="79372" y="0"/>
                  </a:lnTo>
                  <a:lnTo>
                    <a:pt x="79372"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93" name="Google Shape;293;p23"/>
            <p:cNvSpPr/>
            <p:nvPr/>
          </p:nvSpPr>
          <p:spPr>
            <a:xfrm>
              <a:off x="4306084" y="2701610"/>
              <a:ext cx="4837921" cy="1036913"/>
            </a:xfrm>
            <a:custGeom>
              <a:rect b="b" l="l" r="r" t="t"/>
              <a:pathLst>
                <a:path extrusionOk="0" fill="none" h="19252" w="89824">
                  <a:moveTo>
                    <a:pt x="46364" y="1"/>
                  </a:moveTo>
                  <a:lnTo>
                    <a:pt x="46364" y="1"/>
                  </a:lnTo>
                  <a:lnTo>
                    <a:pt x="43974" y="1"/>
                  </a:lnTo>
                  <a:lnTo>
                    <a:pt x="41607" y="45"/>
                  </a:lnTo>
                  <a:lnTo>
                    <a:pt x="39307" y="135"/>
                  </a:lnTo>
                  <a:lnTo>
                    <a:pt x="37007" y="224"/>
                  </a:lnTo>
                  <a:lnTo>
                    <a:pt x="34773" y="358"/>
                  </a:lnTo>
                  <a:lnTo>
                    <a:pt x="32562" y="492"/>
                  </a:lnTo>
                  <a:lnTo>
                    <a:pt x="30418" y="671"/>
                  </a:lnTo>
                  <a:lnTo>
                    <a:pt x="28319" y="872"/>
                  </a:lnTo>
                  <a:lnTo>
                    <a:pt x="26264" y="1117"/>
                  </a:lnTo>
                  <a:lnTo>
                    <a:pt x="24254" y="1363"/>
                  </a:lnTo>
                  <a:lnTo>
                    <a:pt x="22334" y="1631"/>
                  </a:lnTo>
                  <a:lnTo>
                    <a:pt x="20436" y="1921"/>
                  </a:lnTo>
                  <a:lnTo>
                    <a:pt x="18627" y="2234"/>
                  </a:lnTo>
                  <a:lnTo>
                    <a:pt x="16885" y="2569"/>
                  </a:lnTo>
                  <a:lnTo>
                    <a:pt x="15187" y="2926"/>
                  </a:lnTo>
                  <a:lnTo>
                    <a:pt x="13579" y="3306"/>
                  </a:lnTo>
                  <a:lnTo>
                    <a:pt x="12038" y="3708"/>
                  </a:lnTo>
                  <a:lnTo>
                    <a:pt x="10587" y="4110"/>
                  </a:lnTo>
                  <a:lnTo>
                    <a:pt x="9224" y="4534"/>
                  </a:lnTo>
                  <a:lnTo>
                    <a:pt x="7929" y="4981"/>
                  </a:lnTo>
                  <a:lnTo>
                    <a:pt x="6723" y="5450"/>
                  </a:lnTo>
                  <a:lnTo>
                    <a:pt x="5606" y="5919"/>
                  </a:lnTo>
                  <a:lnTo>
                    <a:pt x="4579" y="6410"/>
                  </a:lnTo>
                  <a:lnTo>
                    <a:pt x="4110" y="6656"/>
                  </a:lnTo>
                  <a:lnTo>
                    <a:pt x="3641" y="6901"/>
                  </a:lnTo>
                  <a:lnTo>
                    <a:pt x="3217" y="7169"/>
                  </a:lnTo>
                  <a:lnTo>
                    <a:pt x="2815" y="7415"/>
                  </a:lnTo>
                  <a:lnTo>
                    <a:pt x="2435" y="7683"/>
                  </a:lnTo>
                  <a:lnTo>
                    <a:pt x="2100" y="7951"/>
                  </a:lnTo>
                  <a:lnTo>
                    <a:pt x="1765" y="8219"/>
                  </a:lnTo>
                  <a:lnTo>
                    <a:pt x="1475" y="8487"/>
                  </a:lnTo>
                  <a:lnTo>
                    <a:pt x="1185" y="8755"/>
                  </a:lnTo>
                  <a:lnTo>
                    <a:pt x="961" y="9023"/>
                  </a:lnTo>
                  <a:lnTo>
                    <a:pt x="738" y="9313"/>
                  </a:lnTo>
                  <a:lnTo>
                    <a:pt x="537" y="9581"/>
                  </a:lnTo>
                  <a:lnTo>
                    <a:pt x="381" y="9872"/>
                  </a:lnTo>
                  <a:lnTo>
                    <a:pt x="247" y="10140"/>
                  </a:lnTo>
                  <a:lnTo>
                    <a:pt x="135" y="10430"/>
                  </a:lnTo>
                  <a:lnTo>
                    <a:pt x="68" y="10720"/>
                  </a:lnTo>
                  <a:lnTo>
                    <a:pt x="23" y="11011"/>
                  </a:lnTo>
                  <a:lnTo>
                    <a:pt x="1" y="11301"/>
                  </a:lnTo>
                  <a:lnTo>
                    <a:pt x="1" y="11301"/>
                  </a:lnTo>
                  <a:lnTo>
                    <a:pt x="23" y="11591"/>
                  </a:lnTo>
                  <a:lnTo>
                    <a:pt x="68" y="11882"/>
                  </a:lnTo>
                  <a:lnTo>
                    <a:pt x="135" y="12172"/>
                  </a:lnTo>
                  <a:lnTo>
                    <a:pt x="247" y="12462"/>
                  </a:lnTo>
                  <a:lnTo>
                    <a:pt x="381" y="12730"/>
                  </a:lnTo>
                  <a:lnTo>
                    <a:pt x="537" y="13021"/>
                  </a:lnTo>
                  <a:lnTo>
                    <a:pt x="716" y="13289"/>
                  </a:lnTo>
                  <a:lnTo>
                    <a:pt x="939" y="13557"/>
                  </a:lnTo>
                  <a:lnTo>
                    <a:pt x="1162" y="13847"/>
                  </a:lnTo>
                  <a:lnTo>
                    <a:pt x="1430" y="14115"/>
                  </a:lnTo>
                  <a:lnTo>
                    <a:pt x="1743" y="14383"/>
                  </a:lnTo>
                  <a:lnTo>
                    <a:pt x="2056" y="14629"/>
                  </a:lnTo>
                  <a:lnTo>
                    <a:pt x="2391" y="14897"/>
                  </a:lnTo>
                  <a:lnTo>
                    <a:pt x="2770" y="15165"/>
                  </a:lnTo>
                  <a:lnTo>
                    <a:pt x="3150" y="15410"/>
                  </a:lnTo>
                  <a:lnTo>
                    <a:pt x="3574" y="15678"/>
                  </a:lnTo>
                  <a:lnTo>
                    <a:pt x="4021" y="15924"/>
                  </a:lnTo>
                  <a:lnTo>
                    <a:pt x="4490" y="16170"/>
                  </a:lnTo>
                  <a:lnTo>
                    <a:pt x="5495" y="16661"/>
                  </a:lnTo>
                  <a:lnTo>
                    <a:pt x="6589" y="17130"/>
                  </a:lnTo>
                  <a:lnTo>
                    <a:pt x="7773" y="17577"/>
                  </a:lnTo>
                  <a:lnTo>
                    <a:pt x="9046" y="18023"/>
                  </a:lnTo>
                  <a:lnTo>
                    <a:pt x="10386" y="18447"/>
                  </a:lnTo>
                  <a:lnTo>
                    <a:pt x="11815" y="18849"/>
                  </a:lnTo>
                  <a:lnTo>
                    <a:pt x="13334" y="19251"/>
                  </a:lnTo>
                  <a:lnTo>
                    <a:pt x="13334" y="19251"/>
                  </a:lnTo>
                  <a:lnTo>
                    <a:pt x="14942" y="18872"/>
                  </a:lnTo>
                  <a:lnTo>
                    <a:pt x="16639" y="18492"/>
                  </a:lnTo>
                  <a:lnTo>
                    <a:pt x="18381" y="18157"/>
                  </a:lnTo>
                  <a:lnTo>
                    <a:pt x="20212" y="17845"/>
                  </a:lnTo>
                  <a:lnTo>
                    <a:pt x="22111" y="17532"/>
                  </a:lnTo>
                  <a:lnTo>
                    <a:pt x="24053" y="17264"/>
                  </a:lnTo>
                  <a:lnTo>
                    <a:pt x="26086" y="16996"/>
                  </a:lnTo>
                  <a:lnTo>
                    <a:pt x="28140" y="16773"/>
                  </a:lnTo>
                  <a:lnTo>
                    <a:pt x="30262" y="16572"/>
                  </a:lnTo>
                  <a:lnTo>
                    <a:pt x="32451" y="16393"/>
                  </a:lnTo>
                  <a:lnTo>
                    <a:pt x="34662" y="16237"/>
                  </a:lnTo>
                  <a:lnTo>
                    <a:pt x="36917" y="16103"/>
                  </a:lnTo>
                  <a:lnTo>
                    <a:pt x="39218" y="15991"/>
                  </a:lnTo>
                  <a:lnTo>
                    <a:pt x="41563" y="15924"/>
                  </a:lnTo>
                  <a:lnTo>
                    <a:pt x="43952" y="15879"/>
                  </a:lnTo>
                  <a:lnTo>
                    <a:pt x="46364" y="15857"/>
                  </a:lnTo>
                  <a:lnTo>
                    <a:pt x="46364" y="15857"/>
                  </a:lnTo>
                  <a:lnTo>
                    <a:pt x="48754" y="15879"/>
                  </a:lnTo>
                  <a:lnTo>
                    <a:pt x="51143" y="15924"/>
                  </a:lnTo>
                  <a:lnTo>
                    <a:pt x="53488" y="15991"/>
                  </a:lnTo>
                  <a:lnTo>
                    <a:pt x="55789" y="16103"/>
                  </a:lnTo>
                  <a:lnTo>
                    <a:pt x="58044" y="16237"/>
                  </a:lnTo>
                  <a:lnTo>
                    <a:pt x="60278" y="16393"/>
                  </a:lnTo>
                  <a:lnTo>
                    <a:pt x="62444" y="16572"/>
                  </a:lnTo>
                  <a:lnTo>
                    <a:pt x="64565" y="16773"/>
                  </a:lnTo>
                  <a:lnTo>
                    <a:pt x="66642" y="16996"/>
                  </a:lnTo>
                  <a:lnTo>
                    <a:pt x="68652" y="17264"/>
                  </a:lnTo>
                  <a:lnTo>
                    <a:pt x="70595" y="17532"/>
                  </a:lnTo>
                  <a:lnTo>
                    <a:pt x="72494" y="17845"/>
                  </a:lnTo>
                  <a:lnTo>
                    <a:pt x="74325" y="18157"/>
                  </a:lnTo>
                  <a:lnTo>
                    <a:pt x="76067" y="18492"/>
                  </a:lnTo>
                  <a:lnTo>
                    <a:pt x="77764" y="18872"/>
                  </a:lnTo>
                  <a:lnTo>
                    <a:pt x="79372" y="19251"/>
                  </a:lnTo>
                  <a:lnTo>
                    <a:pt x="79372" y="19251"/>
                  </a:lnTo>
                  <a:lnTo>
                    <a:pt x="81047" y="18805"/>
                  </a:lnTo>
                  <a:lnTo>
                    <a:pt x="82610" y="18358"/>
                  </a:lnTo>
                  <a:lnTo>
                    <a:pt x="84084" y="17889"/>
                  </a:lnTo>
                  <a:lnTo>
                    <a:pt x="85447" y="17398"/>
                  </a:lnTo>
                  <a:lnTo>
                    <a:pt x="86094" y="17130"/>
                  </a:lnTo>
                  <a:lnTo>
                    <a:pt x="86697" y="16884"/>
                  </a:lnTo>
                  <a:lnTo>
                    <a:pt x="87300" y="16616"/>
                  </a:lnTo>
                  <a:lnTo>
                    <a:pt x="87859" y="16348"/>
                  </a:lnTo>
                  <a:lnTo>
                    <a:pt x="88395" y="16080"/>
                  </a:lnTo>
                  <a:lnTo>
                    <a:pt x="88886" y="15812"/>
                  </a:lnTo>
                  <a:lnTo>
                    <a:pt x="89377" y="15522"/>
                  </a:lnTo>
                  <a:lnTo>
                    <a:pt x="89824" y="15254"/>
                  </a:lnTo>
                  <a:lnTo>
                    <a:pt x="89824" y="7370"/>
                  </a:lnTo>
                  <a:lnTo>
                    <a:pt x="89824" y="7370"/>
                  </a:lnTo>
                  <a:lnTo>
                    <a:pt x="89176" y="6968"/>
                  </a:lnTo>
                  <a:lnTo>
                    <a:pt x="88462" y="6566"/>
                  </a:lnTo>
                  <a:lnTo>
                    <a:pt x="87702" y="6187"/>
                  </a:lnTo>
                  <a:lnTo>
                    <a:pt x="86876" y="5807"/>
                  </a:lnTo>
                  <a:lnTo>
                    <a:pt x="86005" y="5450"/>
                  </a:lnTo>
                  <a:lnTo>
                    <a:pt x="85067" y="5092"/>
                  </a:lnTo>
                  <a:lnTo>
                    <a:pt x="84084" y="4735"/>
                  </a:lnTo>
                  <a:lnTo>
                    <a:pt x="83057" y="4400"/>
                  </a:lnTo>
                  <a:lnTo>
                    <a:pt x="81985" y="4065"/>
                  </a:lnTo>
                  <a:lnTo>
                    <a:pt x="80846" y="3752"/>
                  </a:lnTo>
                  <a:lnTo>
                    <a:pt x="79663" y="3440"/>
                  </a:lnTo>
                  <a:lnTo>
                    <a:pt x="78434" y="3149"/>
                  </a:lnTo>
                  <a:lnTo>
                    <a:pt x="77161" y="2859"/>
                  </a:lnTo>
                  <a:lnTo>
                    <a:pt x="75844" y="2569"/>
                  </a:lnTo>
                  <a:lnTo>
                    <a:pt x="74504" y="2323"/>
                  </a:lnTo>
                  <a:lnTo>
                    <a:pt x="73097" y="2055"/>
                  </a:lnTo>
                  <a:lnTo>
                    <a:pt x="71667" y="1832"/>
                  </a:lnTo>
                  <a:lnTo>
                    <a:pt x="70193" y="1609"/>
                  </a:lnTo>
                  <a:lnTo>
                    <a:pt x="68675" y="1385"/>
                  </a:lnTo>
                  <a:lnTo>
                    <a:pt x="67134" y="1184"/>
                  </a:lnTo>
                  <a:lnTo>
                    <a:pt x="65548" y="1006"/>
                  </a:lnTo>
                  <a:lnTo>
                    <a:pt x="63940" y="827"/>
                  </a:lnTo>
                  <a:lnTo>
                    <a:pt x="62310" y="671"/>
                  </a:lnTo>
                  <a:lnTo>
                    <a:pt x="60635" y="537"/>
                  </a:lnTo>
                  <a:lnTo>
                    <a:pt x="58938" y="425"/>
                  </a:lnTo>
                  <a:lnTo>
                    <a:pt x="57196" y="313"/>
                  </a:lnTo>
                  <a:lnTo>
                    <a:pt x="55454" y="202"/>
                  </a:lnTo>
                  <a:lnTo>
                    <a:pt x="53667" y="135"/>
                  </a:lnTo>
                  <a:lnTo>
                    <a:pt x="51880" y="68"/>
                  </a:lnTo>
                  <a:lnTo>
                    <a:pt x="50049" y="23"/>
                  </a:lnTo>
                  <a:lnTo>
                    <a:pt x="48218" y="1"/>
                  </a:lnTo>
                  <a:lnTo>
                    <a:pt x="46364" y="1"/>
                  </a:lnTo>
                  <a:lnTo>
                    <a:pt x="46364" y="1"/>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grpSp>
      <p:sp>
        <p:nvSpPr>
          <p:cNvPr id="294" name="Google Shape;294;p23"/>
          <p:cNvSpPr txBox="1"/>
          <p:nvPr>
            <p:ph idx="1" type="subTitle"/>
          </p:nvPr>
        </p:nvSpPr>
        <p:spPr>
          <a:xfrm>
            <a:off x="278850" y="2976125"/>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5" name="Google Shape;295;p23"/>
          <p:cNvSpPr txBox="1"/>
          <p:nvPr>
            <p:ph idx="3" type="subTitle"/>
          </p:nvPr>
        </p:nvSpPr>
        <p:spPr>
          <a:xfrm>
            <a:off x="1720650" y="258930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6" name="Google Shape;296;p23"/>
          <p:cNvSpPr txBox="1"/>
          <p:nvPr>
            <p:ph idx="4" type="subTitle"/>
          </p:nvPr>
        </p:nvSpPr>
        <p:spPr>
          <a:xfrm>
            <a:off x="3155400" y="230665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7" name="Google Shape;297;p23"/>
          <p:cNvSpPr txBox="1"/>
          <p:nvPr>
            <p:ph idx="5" type="subTitle"/>
          </p:nvPr>
        </p:nvSpPr>
        <p:spPr>
          <a:xfrm>
            <a:off x="4597200" y="199320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8" name="Google Shape;298;p23"/>
          <p:cNvSpPr txBox="1"/>
          <p:nvPr>
            <p:ph idx="6" type="subTitle"/>
          </p:nvPr>
        </p:nvSpPr>
        <p:spPr>
          <a:xfrm>
            <a:off x="6031950" y="164910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9" name="Google Shape;299;p23"/>
          <p:cNvSpPr txBox="1"/>
          <p:nvPr>
            <p:ph idx="7" type="subTitle"/>
          </p:nvPr>
        </p:nvSpPr>
        <p:spPr>
          <a:xfrm>
            <a:off x="7473750" y="127795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300" name="Google Shape;300;p23"/>
          <p:cNvGrpSpPr/>
          <p:nvPr/>
        </p:nvGrpSpPr>
        <p:grpSpPr>
          <a:xfrm>
            <a:off x="2674998" y="2923250"/>
            <a:ext cx="6470027" cy="2221724"/>
            <a:chOff x="2674998" y="2923250"/>
            <a:chExt cx="6470027" cy="2221724"/>
          </a:xfrm>
        </p:grpSpPr>
        <p:sp>
          <p:nvSpPr>
            <p:cNvPr id="301" name="Google Shape;301;p23"/>
            <p:cNvSpPr/>
            <p:nvPr/>
          </p:nvSpPr>
          <p:spPr>
            <a:xfrm flipH="1">
              <a:off x="2674998" y="2923250"/>
              <a:ext cx="6469577" cy="2221028"/>
            </a:xfrm>
            <a:custGeom>
              <a:rect b="b" l="l" r="r" t="t"/>
              <a:pathLst>
                <a:path extrusionOk="0" h="140705" w="409856">
                  <a:moveTo>
                    <a:pt x="31655" y="0"/>
                  </a:moveTo>
                  <a:lnTo>
                    <a:pt x="0" y="140608"/>
                  </a:lnTo>
                  <a:lnTo>
                    <a:pt x="198782" y="140640"/>
                  </a:lnTo>
                  <a:lnTo>
                    <a:pt x="409856" y="140705"/>
                  </a:lnTo>
                  <a:close/>
                </a:path>
              </a:pathLst>
            </a:custGeom>
            <a:gradFill>
              <a:gsLst>
                <a:gs pos="0">
                  <a:schemeClr val="accent3"/>
                </a:gs>
                <a:gs pos="35000">
                  <a:schemeClr val="accent3"/>
                </a:gs>
                <a:gs pos="100000">
                  <a:schemeClr val="accent1"/>
                </a:gs>
              </a:gsLst>
              <a:lin ang="8099331" scaled="0"/>
            </a:gradFill>
            <a:ln>
              <a:noFill/>
            </a:ln>
          </p:spPr>
        </p:sp>
        <p:sp>
          <p:nvSpPr>
            <p:cNvPr id="302" name="Google Shape;302;p23"/>
            <p:cNvSpPr/>
            <p:nvPr/>
          </p:nvSpPr>
          <p:spPr>
            <a:xfrm flipH="1">
              <a:off x="8645446" y="2924025"/>
              <a:ext cx="499579" cy="2220949"/>
            </a:xfrm>
            <a:custGeom>
              <a:rect b="b" l="l" r="r" t="t"/>
              <a:pathLst>
                <a:path extrusionOk="0" h="140700" w="31649">
                  <a:moveTo>
                    <a:pt x="31649" y="0"/>
                  </a:moveTo>
                  <a:lnTo>
                    <a:pt x="0" y="140700"/>
                  </a:lnTo>
                  <a:lnTo>
                    <a:pt x="65" y="53185"/>
                  </a:lnTo>
                  <a:close/>
                </a:path>
              </a:pathLst>
            </a:custGeom>
            <a:solidFill>
              <a:schemeClr val="accent5"/>
            </a:solidFill>
            <a:ln>
              <a:noFill/>
            </a:ln>
          </p:spPr>
        </p:sp>
      </p:grpSp>
      <p:sp>
        <p:nvSpPr>
          <p:cNvPr id="303" name="Google Shape;303;p23"/>
          <p:cNvSpPr txBox="1"/>
          <p:nvPr>
            <p:ph idx="8"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2">
  <p:cSld name="BLANK_1_1_1_1_1_1_1_1_1_1_7">
    <p:spTree>
      <p:nvGrpSpPr>
        <p:cNvPr id="304" name="Shape 304"/>
        <p:cNvGrpSpPr/>
        <p:nvPr/>
      </p:nvGrpSpPr>
      <p:grpSpPr>
        <a:xfrm>
          <a:off x="0" y="0"/>
          <a:ext cx="0" cy="0"/>
          <a:chOff x="0" y="0"/>
          <a:chExt cx="0" cy="0"/>
        </a:xfrm>
      </p:grpSpPr>
      <p:sp>
        <p:nvSpPr>
          <p:cNvPr id="305" name="Google Shape;305;p24"/>
          <p:cNvSpPr/>
          <p:nvPr/>
        </p:nvSpPr>
        <p:spPr>
          <a:xfrm>
            <a:off x="5050850" y="3243900"/>
            <a:ext cx="4093093" cy="1899657"/>
          </a:xfrm>
          <a:custGeom>
            <a:rect b="b" l="l" r="r" t="t"/>
            <a:pathLst>
              <a:path extrusionOk="0" fill="none" h="54955" w="115714">
                <a:moveTo>
                  <a:pt x="115714" y="0"/>
                </a:moveTo>
                <a:lnTo>
                  <a:pt x="115714" y="0"/>
                </a:lnTo>
                <a:lnTo>
                  <a:pt x="113184" y="224"/>
                </a:lnTo>
                <a:lnTo>
                  <a:pt x="110579" y="447"/>
                </a:lnTo>
                <a:lnTo>
                  <a:pt x="107938" y="744"/>
                </a:lnTo>
                <a:lnTo>
                  <a:pt x="105296" y="1079"/>
                </a:lnTo>
                <a:lnTo>
                  <a:pt x="102580" y="1451"/>
                </a:lnTo>
                <a:lnTo>
                  <a:pt x="99827" y="1898"/>
                </a:lnTo>
                <a:lnTo>
                  <a:pt x="97036" y="2382"/>
                </a:lnTo>
                <a:lnTo>
                  <a:pt x="94208" y="2902"/>
                </a:lnTo>
                <a:lnTo>
                  <a:pt x="91381" y="3461"/>
                </a:lnTo>
                <a:lnTo>
                  <a:pt x="88516" y="4093"/>
                </a:lnTo>
                <a:lnTo>
                  <a:pt x="85614" y="4763"/>
                </a:lnTo>
                <a:lnTo>
                  <a:pt x="82674" y="5470"/>
                </a:lnTo>
                <a:lnTo>
                  <a:pt x="79735" y="6251"/>
                </a:lnTo>
                <a:lnTo>
                  <a:pt x="76758" y="7032"/>
                </a:lnTo>
                <a:lnTo>
                  <a:pt x="73782" y="7925"/>
                </a:lnTo>
                <a:lnTo>
                  <a:pt x="70805" y="8818"/>
                </a:lnTo>
                <a:lnTo>
                  <a:pt x="70805" y="8818"/>
                </a:lnTo>
                <a:lnTo>
                  <a:pt x="67308" y="9935"/>
                </a:lnTo>
                <a:lnTo>
                  <a:pt x="63885" y="11088"/>
                </a:lnTo>
                <a:lnTo>
                  <a:pt x="60499" y="12279"/>
                </a:lnTo>
                <a:lnTo>
                  <a:pt x="57187" y="13506"/>
                </a:lnTo>
                <a:lnTo>
                  <a:pt x="53950" y="14772"/>
                </a:lnTo>
                <a:lnTo>
                  <a:pt x="50788" y="16074"/>
                </a:lnTo>
                <a:lnTo>
                  <a:pt x="47662" y="17413"/>
                </a:lnTo>
                <a:lnTo>
                  <a:pt x="44611" y="18753"/>
                </a:lnTo>
                <a:lnTo>
                  <a:pt x="41635" y="20167"/>
                </a:lnTo>
                <a:lnTo>
                  <a:pt x="38770" y="21580"/>
                </a:lnTo>
                <a:lnTo>
                  <a:pt x="35942" y="22994"/>
                </a:lnTo>
                <a:lnTo>
                  <a:pt x="33226" y="24445"/>
                </a:lnTo>
                <a:lnTo>
                  <a:pt x="30547" y="25934"/>
                </a:lnTo>
                <a:lnTo>
                  <a:pt x="28017" y="27422"/>
                </a:lnTo>
                <a:lnTo>
                  <a:pt x="25524" y="28947"/>
                </a:lnTo>
                <a:lnTo>
                  <a:pt x="23180" y="30473"/>
                </a:lnTo>
                <a:lnTo>
                  <a:pt x="20873" y="31998"/>
                </a:lnTo>
                <a:lnTo>
                  <a:pt x="18715" y="33561"/>
                </a:lnTo>
                <a:lnTo>
                  <a:pt x="16632" y="35086"/>
                </a:lnTo>
                <a:lnTo>
                  <a:pt x="14660" y="36649"/>
                </a:lnTo>
                <a:lnTo>
                  <a:pt x="12762" y="38212"/>
                </a:lnTo>
                <a:lnTo>
                  <a:pt x="11013" y="39775"/>
                </a:lnTo>
                <a:lnTo>
                  <a:pt x="9376" y="41337"/>
                </a:lnTo>
                <a:lnTo>
                  <a:pt x="7814" y="42900"/>
                </a:lnTo>
                <a:lnTo>
                  <a:pt x="6400" y="44425"/>
                </a:lnTo>
                <a:lnTo>
                  <a:pt x="5098" y="45988"/>
                </a:lnTo>
                <a:lnTo>
                  <a:pt x="4502" y="46732"/>
                </a:lnTo>
                <a:lnTo>
                  <a:pt x="3944" y="47514"/>
                </a:lnTo>
                <a:lnTo>
                  <a:pt x="3386" y="48258"/>
                </a:lnTo>
                <a:lnTo>
                  <a:pt x="2902" y="49039"/>
                </a:lnTo>
                <a:lnTo>
                  <a:pt x="2419" y="49783"/>
                </a:lnTo>
                <a:lnTo>
                  <a:pt x="1972" y="50527"/>
                </a:lnTo>
                <a:lnTo>
                  <a:pt x="1563" y="51272"/>
                </a:lnTo>
                <a:lnTo>
                  <a:pt x="1191" y="52016"/>
                </a:lnTo>
                <a:lnTo>
                  <a:pt x="819" y="52760"/>
                </a:lnTo>
                <a:lnTo>
                  <a:pt x="521" y="53504"/>
                </a:lnTo>
                <a:lnTo>
                  <a:pt x="223" y="54248"/>
                </a:lnTo>
                <a:lnTo>
                  <a:pt x="0" y="54955"/>
                </a:lnTo>
                <a:lnTo>
                  <a:pt x="115714" y="54955"/>
                </a:lnTo>
                <a:lnTo>
                  <a:pt x="115714" y="0"/>
                </a:lnTo>
                <a:lnTo>
                  <a:pt x="115714"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306" name="Google Shape;306;p24"/>
          <p:cNvSpPr/>
          <p:nvPr/>
        </p:nvSpPr>
        <p:spPr>
          <a:xfrm>
            <a:off x="6123025" y="-3887"/>
            <a:ext cx="3022650" cy="837525"/>
          </a:xfrm>
          <a:custGeom>
            <a:rect b="b" l="l" r="r" t="t"/>
            <a:pathLst>
              <a:path extrusionOk="0" h="33501" w="120906">
                <a:moveTo>
                  <a:pt x="0" y="1"/>
                </a:moveTo>
                <a:lnTo>
                  <a:pt x="36409" y="33501"/>
                </a:lnTo>
                <a:lnTo>
                  <a:pt x="120847" y="20748"/>
                </a:lnTo>
                <a:lnTo>
                  <a:pt x="120906" y="0"/>
                </a:lnTo>
                <a:close/>
              </a:path>
            </a:pathLst>
          </a:custGeom>
          <a:gradFill>
            <a:gsLst>
              <a:gs pos="0">
                <a:schemeClr val="accent2"/>
              </a:gs>
              <a:gs pos="37000">
                <a:schemeClr val="lt2"/>
              </a:gs>
              <a:gs pos="92000">
                <a:schemeClr val="accent1"/>
              </a:gs>
              <a:gs pos="100000">
                <a:schemeClr val="accent1"/>
              </a:gs>
            </a:gsLst>
            <a:lin ang="10800025" scaled="0"/>
          </a:gradFill>
          <a:ln>
            <a:noFill/>
          </a:ln>
          <a:effectLst>
            <a:outerShdw blurRad="700088" rotWithShape="0" algn="bl" dir="5700000" dist="219075">
              <a:schemeClr val="lt2">
                <a:alpha val="40000"/>
              </a:schemeClr>
            </a:outerShdw>
          </a:effectLst>
        </p:spPr>
      </p:sp>
      <p:sp>
        <p:nvSpPr>
          <p:cNvPr id="307" name="Google Shape;307;p24"/>
          <p:cNvSpPr txBox="1"/>
          <p:nvPr>
            <p:ph type="title"/>
          </p:nvPr>
        </p:nvSpPr>
        <p:spPr>
          <a:xfrm>
            <a:off x="1143300" y="1526963"/>
            <a:ext cx="2197500" cy="4020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latin typeface="Sora Medium"/>
                <a:ea typeface="Sora Medium"/>
                <a:cs typeface="Sora Medium"/>
                <a:sym typeface="Sora Medium"/>
              </a:defRPr>
            </a:lvl9pPr>
          </a:lstStyle>
          <a:p/>
        </p:txBody>
      </p:sp>
      <p:sp>
        <p:nvSpPr>
          <p:cNvPr id="308" name="Google Shape;308;p24"/>
          <p:cNvSpPr txBox="1"/>
          <p:nvPr>
            <p:ph idx="2" type="title"/>
          </p:nvPr>
        </p:nvSpPr>
        <p:spPr>
          <a:xfrm>
            <a:off x="3820750" y="1526963"/>
            <a:ext cx="2197500" cy="402000"/>
          </a:xfrm>
          <a:prstGeom prst="rect">
            <a:avLst/>
          </a:prstGeom>
        </p:spPr>
        <p:txBody>
          <a:bodyPr anchorCtr="0" anchor="b" bIns="91425" lIns="0" spcFirstLastPara="1" rIns="91425" wrap="square" tIns="91425">
            <a:noAutofit/>
          </a:bodyPr>
          <a:lstStyle>
            <a:lvl1pPr lvl="0">
              <a:spcBef>
                <a:spcPts val="0"/>
              </a:spcBef>
              <a:spcAft>
                <a:spcPts val="0"/>
              </a:spcAft>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309" name="Google Shape;309;p24"/>
          <p:cNvSpPr txBox="1"/>
          <p:nvPr>
            <p:ph idx="3" type="title"/>
          </p:nvPr>
        </p:nvSpPr>
        <p:spPr>
          <a:xfrm>
            <a:off x="1129950" y="1992625"/>
            <a:ext cx="2024700" cy="688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0" name="Google Shape;310;p24"/>
          <p:cNvSpPr txBox="1"/>
          <p:nvPr>
            <p:ph idx="4" type="title"/>
          </p:nvPr>
        </p:nvSpPr>
        <p:spPr>
          <a:xfrm>
            <a:off x="1129950" y="2801602"/>
            <a:ext cx="2024700" cy="688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1" name="Google Shape;311;p24"/>
          <p:cNvSpPr txBox="1"/>
          <p:nvPr>
            <p:ph idx="5" type="title"/>
          </p:nvPr>
        </p:nvSpPr>
        <p:spPr>
          <a:xfrm>
            <a:off x="1129950" y="3610580"/>
            <a:ext cx="2024700" cy="688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2" name="Google Shape;312;p24"/>
          <p:cNvSpPr txBox="1"/>
          <p:nvPr>
            <p:ph idx="6" type="title"/>
          </p:nvPr>
        </p:nvSpPr>
        <p:spPr>
          <a:xfrm>
            <a:off x="3820750" y="1992625"/>
            <a:ext cx="3350700" cy="6888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3" name="Google Shape;313;p24"/>
          <p:cNvSpPr txBox="1"/>
          <p:nvPr>
            <p:ph idx="7" type="title"/>
          </p:nvPr>
        </p:nvSpPr>
        <p:spPr>
          <a:xfrm>
            <a:off x="3820750" y="2801550"/>
            <a:ext cx="3350700" cy="6888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4" name="Google Shape;314;p24"/>
          <p:cNvSpPr txBox="1"/>
          <p:nvPr>
            <p:ph idx="8" type="title"/>
          </p:nvPr>
        </p:nvSpPr>
        <p:spPr>
          <a:xfrm>
            <a:off x="3820750" y="3610475"/>
            <a:ext cx="3350700" cy="6888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5" name="Google Shape;315;p24"/>
          <p:cNvSpPr txBox="1"/>
          <p:nvPr>
            <p:ph idx="9"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16" name="Google Shape;316;p24"/>
          <p:cNvSpPr txBox="1"/>
          <p:nvPr>
            <p:ph idx="13" type="title"/>
          </p:nvPr>
        </p:nvSpPr>
        <p:spPr>
          <a:xfrm>
            <a:off x="115025" y="502775"/>
            <a:ext cx="6440400" cy="6888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317" name="Google Shape;317;p24"/>
          <p:cNvSpPr txBox="1"/>
          <p:nvPr>
            <p:ph idx="14" type="title"/>
          </p:nvPr>
        </p:nvSpPr>
        <p:spPr>
          <a:xfrm>
            <a:off x="228600" y="2127325"/>
            <a:ext cx="739800" cy="419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000"/>
              <a:buFont typeface="Sora"/>
              <a:buNone/>
              <a:defRPr sz="1000">
                <a:latin typeface="Sora"/>
                <a:ea typeface="Sora"/>
                <a:cs typeface="Sora"/>
                <a:sym typeface="Sora"/>
              </a:defRPr>
            </a:lvl1pPr>
            <a:lvl2pPr lvl="1" algn="ctr">
              <a:spcBef>
                <a:spcPts val="0"/>
              </a:spcBef>
              <a:spcAft>
                <a:spcPts val="0"/>
              </a:spcAft>
              <a:buClr>
                <a:schemeClr val="lt1"/>
              </a:buClr>
              <a:buSzPts val="3000"/>
              <a:buFont typeface="Sora"/>
              <a:buNone/>
              <a:defRPr>
                <a:solidFill>
                  <a:schemeClr val="lt1"/>
                </a:solidFill>
                <a:latin typeface="Sora"/>
                <a:ea typeface="Sora"/>
                <a:cs typeface="Sora"/>
                <a:sym typeface="Sora"/>
              </a:defRPr>
            </a:lvl2pPr>
            <a:lvl3pPr lvl="2" algn="ctr">
              <a:spcBef>
                <a:spcPts val="0"/>
              </a:spcBef>
              <a:spcAft>
                <a:spcPts val="0"/>
              </a:spcAft>
              <a:buClr>
                <a:schemeClr val="lt1"/>
              </a:buClr>
              <a:buSzPts val="3000"/>
              <a:buFont typeface="Sora"/>
              <a:buNone/>
              <a:defRPr>
                <a:solidFill>
                  <a:schemeClr val="lt1"/>
                </a:solidFill>
                <a:latin typeface="Sora"/>
                <a:ea typeface="Sora"/>
                <a:cs typeface="Sora"/>
                <a:sym typeface="Sora"/>
              </a:defRPr>
            </a:lvl3pPr>
            <a:lvl4pPr lvl="3" algn="ctr">
              <a:spcBef>
                <a:spcPts val="0"/>
              </a:spcBef>
              <a:spcAft>
                <a:spcPts val="0"/>
              </a:spcAft>
              <a:buClr>
                <a:schemeClr val="lt1"/>
              </a:buClr>
              <a:buSzPts val="3000"/>
              <a:buFont typeface="Sora"/>
              <a:buNone/>
              <a:defRPr>
                <a:solidFill>
                  <a:schemeClr val="lt1"/>
                </a:solidFill>
                <a:latin typeface="Sora"/>
                <a:ea typeface="Sora"/>
                <a:cs typeface="Sora"/>
                <a:sym typeface="Sora"/>
              </a:defRPr>
            </a:lvl4pPr>
            <a:lvl5pPr lvl="4" algn="ctr">
              <a:spcBef>
                <a:spcPts val="0"/>
              </a:spcBef>
              <a:spcAft>
                <a:spcPts val="0"/>
              </a:spcAft>
              <a:buClr>
                <a:schemeClr val="lt1"/>
              </a:buClr>
              <a:buSzPts val="3000"/>
              <a:buFont typeface="Sora"/>
              <a:buNone/>
              <a:defRPr>
                <a:solidFill>
                  <a:schemeClr val="lt1"/>
                </a:solidFill>
                <a:latin typeface="Sora"/>
                <a:ea typeface="Sora"/>
                <a:cs typeface="Sora"/>
                <a:sym typeface="Sora"/>
              </a:defRPr>
            </a:lvl5pPr>
            <a:lvl6pPr lvl="5" algn="ctr">
              <a:spcBef>
                <a:spcPts val="0"/>
              </a:spcBef>
              <a:spcAft>
                <a:spcPts val="0"/>
              </a:spcAft>
              <a:buClr>
                <a:schemeClr val="lt1"/>
              </a:buClr>
              <a:buSzPts val="3000"/>
              <a:buFont typeface="Sora"/>
              <a:buNone/>
              <a:defRPr>
                <a:solidFill>
                  <a:schemeClr val="lt1"/>
                </a:solidFill>
                <a:latin typeface="Sora"/>
                <a:ea typeface="Sora"/>
                <a:cs typeface="Sora"/>
                <a:sym typeface="Sora"/>
              </a:defRPr>
            </a:lvl6pPr>
            <a:lvl7pPr lvl="6" algn="ctr">
              <a:spcBef>
                <a:spcPts val="0"/>
              </a:spcBef>
              <a:spcAft>
                <a:spcPts val="0"/>
              </a:spcAft>
              <a:buClr>
                <a:schemeClr val="lt1"/>
              </a:buClr>
              <a:buSzPts val="3000"/>
              <a:buFont typeface="Sora"/>
              <a:buNone/>
              <a:defRPr>
                <a:solidFill>
                  <a:schemeClr val="lt1"/>
                </a:solidFill>
                <a:latin typeface="Sora"/>
                <a:ea typeface="Sora"/>
                <a:cs typeface="Sora"/>
                <a:sym typeface="Sora"/>
              </a:defRPr>
            </a:lvl7pPr>
            <a:lvl8pPr lvl="7" algn="ctr">
              <a:spcBef>
                <a:spcPts val="0"/>
              </a:spcBef>
              <a:spcAft>
                <a:spcPts val="0"/>
              </a:spcAft>
              <a:buClr>
                <a:schemeClr val="lt1"/>
              </a:buClr>
              <a:buSzPts val="3000"/>
              <a:buFont typeface="Sora"/>
              <a:buNone/>
              <a:defRPr>
                <a:solidFill>
                  <a:schemeClr val="lt1"/>
                </a:solidFill>
                <a:latin typeface="Sora"/>
                <a:ea typeface="Sora"/>
                <a:cs typeface="Sora"/>
                <a:sym typeface="Sora"/>
              </a:defRPr>
            </a:lvl8pPr>
            <a:lvl9pPr lvl="8" algn="ctr">
              <a:spcBef>
                <a:spcPts val="0"/>
              </a:spcBef>
              <a:spcAft>
                <a:spcPts val="0"/>
              </a:spcAft>
              <a:buClr>
                <a:schemeClr val="lt1"/>
              </a:buClr>
              <a:buSzPts val="3000"/>
              <a:buFont typeface="Sora"/>
              <a:buNone/>
              <a:defRPr>
                <a:solidFill>
                  <a:schemeClr val="lt1"/>
                </a:solidFill>
                <a:latin typeface="Sora"/>
                <a:ea typeface="Sora"/>
                <a:cs typeface="Sora"/>
                <a:sym typeface="Sora"/>
              </a:defRPr>
            </a:lvl9pPr>
          </a:lstStyle>
          <a:p/>
        </p:txBody>
      </p:sp>
      <p:sp>
        <p:nvSpPr>
          <p:cNvPr id="318" name="Google Shape;318;p24"/>
          <p:cNvSpPr txBox="1"/>
          <p:nvPr>
            <p:ph idx="15"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
        <p:nvSpPr>
          <p:cNvPr id="319" name="Google Shape;319;p24"/>
          <p:cNvSpPr txBox="1"/>
          <p:nvPr>
            <p:ph idx="16" type="title"/>
          </p:nvPr>
        </p:nvSpPr>
        <p:spPr>
          <a:xfrm>
            <a:off x="228600" y="2936225"/>
            <a:ext cx="739800" cy="419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000"/>
              <a:buFont typeface="Sora"/>
              <a:buNone/>
              <a:defRPr sz="1000">
                <a:latin typeface="Sora"/>
                <a:ea typeface="Sora"/>
                <a:cs typeface="Sora"/>
                <a:sym typeface="Sora"/>
              </a:defRPr>
            </a:lvl1pPr>
            <a:lvl2pPr lvl="1" algn="ctr">
              <a:spcBef>
                <a:spcPts val="0"/>
              </a:spcBef>
              <a:spcAft>
                <a:spcPts val="0"/>
              </a:spcAft>
              <a:buClr>
                <a:schemeClr val="lt1"/>
              </a:buClr>
              <a:buSzPts val="3000"/>
              <a:buFont typeface="Sora"/>
              <a:buNone/>
              <a:defRPr>
                <a:solidFill>
                  <a:schemeClr val="lt1"/>
                </a:solidFill>
                <a:latin typeface="Sora"/>
                <a:ea typeface="Sora"/>
                <a:cs typeface="Sora"/>
                <a:sym typeface="Sora"/>
              </a:defRPr>
            </a:lvl2pPr>
            <a:lvl3pPr lvl="2" algn="ctr">
              <a:spcBef>
                <a:spcPts val="0"/>
              </a:spcBef>
              <a:spcAft>
                <a:spcPts val="0"/>
              </a:spcAft>
              <a:buClr>
                <a:schemeClr val="lt1"/>
              </a:buClr>
              <a:buSzPts val="3000"/>
              <a:buFont typeface="Sora"/>
              <a:buNone/>
              <a:defRPr>
                <a:solidFill>
                  <a:schemeClr val="lt1"/>
                </a:solidFill>
                <a:latin typeface="Sora"/>
                <a:ea typeface="Sora"/>
                <a:cs typeface="Sora"/>
                <a:sym typeface="Sora"/>
              </a:defRPr>
            </a:lvl3pPr>
            <a:lvl4pPr lvl="3" algn="ctr">
              <a:spcBef>
                <a:spcPts val="0"/>
              </a:spcBef>
              <a:spcAft>
                <a:spcPts val="0"/>
              </a:spcAft>
              <a:buClr>
                <a:schemeClr val="lt1"/>
              </a:buClr>
              <a:buSzPts val="3000"/>
              <a:buFont typeface="Sora"/>
              <a:buNone/>
              <a:defRPr>
                <a:solidFill>
                  <a:schemeClr val="lt1"/>
                </a:solidFill>
                <a:latin typeface="Sora"/>
                <a:ea typeface="Sora"/>
                <a:cs typeface="Sora"/>
                <a:sym typeface="Sora"/>
              </a:defRPr>
            </a:lvl4pPr>
            <a:lvl5pPr lvl="4" algn="ctr">
              <a:spcBef>
                <a:spcPts val="0"/>
              </a:spcBef>
              <a:spcAft>
                <a:spcPts val="0"/>
              </a:spcAft>
              <a:buClr>
                <a:schemeClr val="lt1"/>
              </a:buClr>
              <a:buSzPts val="3000"/>
              <a:buFont typeface="Sora"/>
              <a:buNone/>
              <a:defRPr>
                <a:solidFill>
                  <a:schemeClr val="lt1"/>
                </a:solidFill>
                <a:latin typeface="Sora"/>
                <a:ea typeface="Sora"/>
                <a:cs typeface="Sora"/>
                <a:sym typeface="Sora"/>
              </a:defRPr>
            </a:lvl5pPr>
            <a:lvl6pPr lvl="5" algn="ctr">
              <a:spcBef>
                <a:spcPts val="0"/>
              </a:spcBef>
              <a:spcAft>
                <a:spcPts val="0"/>
              </a:spcAft>
              <a:buClr>
                <a:schemeClr val="lt1"/>
              </a:buClr>
              <a:buSzPts val="3000"/>
              <a:buFont typeface="Sora"/>
              <a:buNone/>
              <a:defRPr>
                <a:solidFill>
                  <a:schemeClr val="lt1"/>
                </a:solidFill>
                <a:latin typeface="Sora"/>
                <a:ea typeface="Sora"/>
                <a:cs typeface="Sora"/>
                <a:sym typeface="Sora"/>
              </a:defRPr>
            </a:lvl6pPr>
            <a:lvl7pPr lvl="6" algn="ctr">
              <a:spcBef>
                <a:spcPts val="0"/>
              </a:spcBef>
              <a:spcAft>
                <a:spcPts val="0"/>
              </a:spcAft>
              <a:buClr>
                <a:schemeClr val="lt1"/>
              </a:buClr>
              <a:buSzPts val="3000"/>
              <a:buFont typeface="Sora"/>
              <a:buNone/>
              <a:defRPr>
                <a:solidFill>
                  <a:schemeClr val="lt1"/>
                </a:solidFill>
                <a:latin typeface="Sora"/>
                <a:ea typeface="Sora"/>
                <a:cs typeface="Sora"/>
                <a:sym typeface="Sora"/>
              </a:defRPr>
            </a:lvl7pPr>
            <a:lvl8pPr lvl="7" algn="ctr">
              <a:spcBef>
                <a:spcPts val="0"/>
              </a:spcBef>
              <a:spcAft>
                <a:spcPts val="0"/>
              </a:spcAft>
              <a:buClr>
                <a:schemeClr val="lt1"/>
              </a:buClr>
              <a:buSzPts val="3000"/>
              <a:buFont typeface="Sora"/>
              <a:buNone/>
              <a:defRPr>
                <a:solidFill>
                  <a:schemeClr val="lt1"/>
                </a:solidFill>
                <a:latin typeface="Sora"/>
                <a:ea typeface="Sora"/>
                <a:cs typeface="Sora"/>
                <a:sym typeface="Sora"/>
              </a:defRPr>
            </a:lvl8pPr>
            <a:lvl9pPr lvl="8" algn="ctr">
              <a:spcBef>
                <a:spcPts val="0"/>
              </a:spcBef>
              <a:spcAft>
                <a:spcPts val="0"/>
              </a:spcAft>
              <a:buClr>
                <a:schemeClr val="lt1"/>
              </a:buClr>
              <a:buSzPts val="3000"/>
              <a:buFont typeface="Sora"/>
              <a:buNone/>
              <a:defRPr>
                <a:solidFill>
                  <a:schemeClr val="lt1"/>
                </a:solidFill>
                <a:latin typeface="Sora"/>
                <a:ea typeface="Sora"/>
                <a:cs typeface="Sora"/>
                <a:sym typeface="Sora"/>
              </a:defRPr>
            </a:lvl9pPr>
          </a:lstStyle>
          <a:p/>
        </p:txBody>
      </p:sp>
      <p:sp>
        <p:nvSpPr>
          <p:cNvPr id="320" name="Google Shape;320;p24"/>
          <p:cNvSpPr txBox="1"/>
          <p:nvPr>
            <p:ph idx="17" type="title"/>
          </p:nvPr>
        </p:nvSpPr>
        <p:spPr>
          <a:xfrm>
            <a:off x="228600" y="3745125"/>
            <a:ext cx="739800" cy="419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000"/>
              <a:buFont typeface="Sora"/>
              <a:buNone/>
              <a:defRPr sz="1000">
                <a:latin typeface="Sora"/>
                <a:ea typeface="Sora"/>
                <a:cs typeface="Sora"/>
                <a:sym typeface="Sora"/>
              </a:defRPr>
            </a:lvl1pPr>
            <a:lvl2pPr lvl="1" algn="ctr">
              <a:spcBef>
                <a:spcPts val="0"/>
              </a:spcBef>
              <a:spcAft>
                <a:spcPts val="0"/>
              </a:spcAft>
              <a:buClr>
                <a:schemeClr val="lt1"/>
              </a:buClr>
              <a:buSzPts val="3000"/>
              <a:buFont typeface="Sora"/>
              <a:buNone/>
              <a:defRPr>
                <a:solidFill>
                  <a:schemeClr val="lt1"/>
                </a:solidFill>
                <a:latin typeface="Sora"/>
                <a:ea typeface="Sora"/>
                <a:cs typeface="Sora"/>
                <a:sym typeface="Sora"/>
              </a:defRPr>
            </a:lvl2pPr>
            <a:lvl3pPr lvl="2" algn="ctr">
              <a:spcBef>
                <a:spcPts val="0"/>
              </a:spcBef>
              <a:spcAft>
                <a:spcPts val="0"/>
              </a:spcAft>
              <a:buClr>
                <a:schemeClr val="lt1"/>
              </a:buClr>
              <a:buSzPts val="3000"/>
              <a:buFont typeface="Sora"/>
              <a:buNone/>
              <a:defRPr>
                <a:solidFill>
                  <a:schemeClr val="lt1"/>
                </a:solidFill>
                <a:latin typeface="Sora"/>
                <a:ea typeface="Sora"/>
                <a:cs typeface="Sora"/>
                <a:sym typeface="Sora"/>
              </a:defRPr>
            </a:lvl3pPr>
            <a:lvl4pPr lvl="3" algn="ctr">
              <a:spcBef>
                <a:spcPts val="0"/>
              </a:spcBef>
              <a:spcAft>
                <a:spcPts val="0"/>
              </a:spcAft>
              <a:buClr>
                <a:schemeClr val="lt1"/>
              </a:buClr>
              <a:buSzPts val="3000"/>
              <a:buFont typeface="Sora"/>
              <a:buNone/>
              <a:defRPr>
                <a:solidFill>
                  <a:schemeClr val="lt1"/>
                </a:solidFill>
                <a:latin typeface="Sora"/>
                <a:ea typeface="Sora"/>
                <a:cs typeface="Sora"/>
                <a:sym typeface="Sora"/>
              </a:defRPr>
            </a:lvl4pPr>
            <a:lvl5pPr lvl="4" algn="ctr">
              <a:spcBef>
                <a:spcPts val="0"/>
              </a:spcBef>
              <a:spcAft>
                <a:spcPts val="0"/>
              </a:spcAft>
              <a:buClr>
                <a:schemeClr val="lt1"/>
              </a:buClr>
              <a:buSzPts val="3000"/>
              <a:buFont typeface="Sora"/>
              <a:buNone/>
              <a:defRPr>
                <a:solidFill>
                  <a:schemeClr val="lt1"/>
                </a:solidFill>
                <a:latin typeface="Sora"/>
                <a:ea typeface="Sora"/>
                <a:cs typeface="Sora"/>
                <a:sym typeface="Sora"/>
              </a:defRPr>
            </a:lvl5pPr>
            <a:lvl6pPr lvl="5" algn="ctr">
              <a:spcBef>
                <a:spcPts val="0"/>
              </a:spcBef>
              <a:spcAft>
                <a:spcPts val="0"/>
              </a:spcAft>
              <a:buClr>
                <a:schemeClr val="lt1"/>
              </a:buClr>
              <a:buSzPts val="3000"/>
              <a:buFont typeface="Sora"/>
              <a:buNone/>
              <a:defRPr>
                <a:solidFill>
                  <a:schemeClr val="lt1"/>
                </a:solidFill>
                <a:latin typeface="Sora"/>
                <a:ea typeface="Sora"/>
                <a:cs typeface="Sora"/>
                <a:sym typeface="Sora"/>
              </a:defRPr>
            </a:lvl6pPr>
            <a:lvl7pPr lvl="6" algn="ctr">
              <a:spcBef>
                <a:spcPts val="0"/>
              </a:spcBef>
              <a:spcAft>
                <a:spcPts val="0"/>
              </a:spcAft>
              <a:buClr>
                <a:schemeClr val="lt1"/>
              </a:buClr>
              <a:buSzPts val="3000"/>
              <a:buFont typeface="Sora"/>
              <a:buNone/>
              <a:defRPr>
                <a:solidFill>
                  <a:schemeClr val="lt1"/>
                </a:solidFill>
                <a:latin typeface="Sora"/>
                <a:ea typeface="Sora"/>
                <a:cs typeface="Sora"/>
                <a:sym typeface="Sora"/>
              </a:defRPr>
            </a:lvl7pPr>
            <a:lvl8pPr lvl="7" algn="ctr">
              <a:spcBef>
                <a:spcPts val="0"/>
              </a:spcBef>
              <a:spcAft>
                <a:spcPts val="0"/>
              </a:spcAft>
              <a:buClr>
                <a:schemeClr val="lt1"/>
              </a:buClr>
              <a:buSzPts val="3000"/>
              <a:buFont typeface="Sora"/>
              <a:buNone/>
              <a:defRPr>
                <a:solidFill>
                  <a:schemeClr val="lt1"/>
                </a:solidFill>
                <a:latin typeface="Sora"/>
                <a:ea typeface="Sora"/>
                <a:cs typeface="Sora"/>
                <a:sym typeface="Sora"/>
              </a:defRPr>
            </a:lvl8pPr>
            <a:lvl9pPr lvl="8" algn="ctr">
              <a:spcBef>
                <a:spcPts val="0"/>
              </a:spcBef>
              <a:spcAft>
                <a:spcPts val="0"/>
              </a:spcAft>
              <a:buClr>
                <a:schemeClr val="lt1"/>
              </a:buClr>
              <a:buSzPts val="3000"/>
              <a:buFont typeface="Sora"/>
              <a:buNone/>
              <a:defRPr>
                <a:solidFill>
                  <a:schemeClr val="lt1"/>
                </a:solidFill>
                <a:latin typeface="Sora"/>
                <a:ea typeface="Sora"/>
                <a:cs typeface="Sora"/>
                <a:sym typeface="Sora"/>
              </a:defRPr>
            </a:lvl9pPr>
          </a:lstStyle>
          <a:p/>
        </p:txBody>
      </p:sp>
    </p:spTree>
  </p:cSld>
  <p:clrMapOvr>
    <a:masterClrMapping/>
  </p:clrMapOvr>
  <p:extLst>
    <p:ext uri="{DCECCB84-F9BA-43D5-87BE-67443E8EF086}">
      <p15:sldGuideLst>
        <p15:guide id="1" orient="horz" pos="1241">
          <p15:clr>
            <a:srgbClr val="E46962"/>
          </p15:clr>
        </p15:guide>
        <p15:guide id="2" orient="horz" pos="1755">
          <p15:clr>
            <a:srgbClr val="E46962"/>
          </p15:clr>
        </p15:guide>
        <p15:guide id="3" orient="horz" pos="2267">
          <p15:clr>
            <a:srgbClr val="E46962"/>
          </p15:clr>
        </p15:guide>
        <p15:guide id="4" orient="horz" pos="2778">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p:cSld name="BLANK_1_1_1_1_1_1_1_1_1_1_7_1">
    <p:spTree>
      <p:nvGrpSpPr>
        <p:cNvPr id="321" name="Shape 321"/>
        <p:cNvGrpSpPr/>
        <p:nvPr/>
      </p:nvGrpSpPr>
      <p:grpSpPr>
        <a:xfrm>
          <a:off x="0" y="0"/>
          <a:ext cx="0" cy="0"/>
          <a:chOff x="0" y="0"/>
          <a:chExt cx="0" cy="0"/>
        </a:xfrm>
      </p:grpSpPr>
      <p:sp>
        <p:nvSpPr>
          <p:cNvPr id="322" name="Google Shape;322;p25"/>
          <p:cNvSpPr/>
          <p:nvPr/>
        </p:nvSpPr>
        <p:spPr>
          <a:xfrm flipH="1" rot="-1079220">
            <a:off x="-2010221" y="4250160"/>
            <a:ext cx="4477637" cy="804981"/>
          </a:xfrm>
          <a:prstGeom prst="chord">
            <a:avLst>
              <a:gd fmla="val 2752926" name="adj1"/>
              <a:gd fmla="val 1719354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323" name="Google Shape;323;p25"/>
          <p:cNvGrpSpPr/>
          <p:nvPr/>
        </p:nvGrpSpPr>
        <p:grpSpPr>
          <a:xfrm rot="-5400000">
            <a:off x="4030013" y="41713"/>
            <a:ext cx="1026300" cy="9201675"/>
            <a:chOff x="670045" y="-5692564"/>
            <a:chExt cx="1026300" cy="9201675"/>
          </a:xfrm>
        </p:grpSpPr>
        <p:sp>
          <p:nvSpPr>
            <p:cNvPr id="324" name="Google Shape;324;p25"/>
            <p:cNvSpPr/>
            <p:nvPr/>
          </p:nvSpPr>
          <p:spPr>
            <a:xfrm>
              <a:off x="675320" y="-5692564"/>
              <a:ext cx="1010925" cy="7239975"/>
            </a:xfrm>
            <a:custGeom>
              <a:rect b="b" l="l" r="r" t="t"/>
              <a:pathLst>
                <a:path extrusionOk="0" h="289599" w="40437">
                  <a:moveTo>
                    <a:pt x="40437" y="287489"/>
                  </a:moveTo>
                  <a:lnTo>
                    <a:pt x="0" y="0"/>
                  </a:lnTo>
                  <a:lnTo>
                    <a:pt x="242" y="276278"/>
                  </a:lnTo>
                  <a:lnTo>
                    <a:pt x="238" y="289599"/>
                  </a:lnTo>
                  <a:close/>
                </a:path>
              </a:pathLst>
            </a:custGeom>
            <a:solidFill>
              <a:schemeClr val="lt1"/>
            </a:solidFill>
            <a:ln>
              <a:noFill/>
            </a:ln>
          </p:spPr>
        </p:sp>
        <p:sp>
          <p:nvSpPr>
            <p:cNvPr id="325" name="Google Shape;325;p25"/>
            <p:cNvSpPr/>
            <p:nvPr/>
          </p:nvSpPr>
          <p:spPr>
            <a:xfrm>
              <a:off x="670045" y="1494661"/>
              <a:ext cx="1026300" cy="2014450"/>
            </a:xfrm>
            <a:custGeom>
              <a:rect b="b" l="l" r="r" t="t"/>
              <a:pathLst>
                <a:path extrusionOk="0" h="80578" w="41052">
                  <a:moveTo>
                    <a:pt x="499" y="80578"/>
                  </a:moveTo>
                  <a:lnTo>
                    <a:pt x="15982" y="73724"/>
                  </a:lnTo>
                  <a:lnTo>
                    <a:pt x="41052" y="0"/>
                  </a:lnTo>
                  <a:lnTo>
                    <a:pt x="472" y="1824"/>
                  </a:lnTo>
                  <a:lnTo>
                    <a:pt x="0" y="39674"/>
                  </a:lnTo>
                  <a:close/>
                </a:path>
              </a:pathLst>
            </a:custGeom>
            <a:gradFill>
              <a:gsLst>
                <a:gs pos="0">
                  <a:schemeClr val="accent2"/>
                </a:gs>
                <a:gs pos="37000">
                  <a:schemeClr val="lt2"/>
                </a:gs>
                <a:gs pos="92000">
                  <a:schemeClr val="accent1"/>
                </a:gs>
                <a:gs pos="100000">
                  <a:schemeClr val="accent1"/>
                </a:gs>
              </a:gsLst>
              <a:lin ang="13500032" scaled="0"/>
            </a:gradFill>
            <a:ln>
              <a:noFill/>
            </a:ln>
          </p:spPr>
        </p:sp>
      </p:grpSp>
      <p:sp>
        <p:nvSpPr>
          <p:cNvPr id="326" name="Google Shape;326;p25"/>
          <p:cNvSpPr txBox="1"/>
          <p:nvPr>
            <p:ph type="title"/>
          </p:nvPr>
        </p:nvSpPr>
        <p:spPr>
          <a:xfrm>
            <a:off x="3720025" y="1709075"/>
            <a:ext cx="1665300" cy="19380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latin typeface="Sora"/>
                <a:ea typeface="Sora"/>
                <a:cs typeface="Sora"/>
                <a:sym typeface="Sora"/>
              </a:defRPr>
            </a:lvl1pPr>
            <a:lvl2pPr lvl="1">
              <a:spcBef>
                <a:spcPts val="0"/>
              </a:spcBef>
              <a:spcAft>
                <a:spcPts val="0"/>
              </a:spcAft>
              <a:buClr>
                <a:schemeClr val="lt1"/>
              </a:buClr>
              <a:buSzPts val="1000"/>
              <a:buFont typeface="Sora"/>
              <a:buNone/>
              <a:defRPr sz="1000">
                <a:latin typeface="Sora"/>
                <a:ea typeface="Sora"/>
                <a:cs typeface="Sora"/>
                <a:sym typeface="Sora"/>
              </a:defRPr>
            </a:lvl2pPr>
            <a:lvl3pPr lvl="2">
              <a:spcBef>
                <a:spcPts val="0"/>
              </a:spcBef>
              <a:spcAft>
                <a:spcPts val="0"/>
              </a:spcAft>
              <a:buClr>
                <a:schemeClr val="lt1"/>
              </a:buClr>
              <a:buSzPts val="1000"/>
              <a:buFont typeface="Sora"/>
              <a:buNone/>
              <a:defRPr sz="1000">
                <a:latin typeface="Sora"/>
                <a:ea typeface="Sora"/>
                <a:cs typeface="Sora"/>
                <a:sym typeface="Sora"/>
              </a:defRPr>
            </a:lvl3pPr>
            <a:lvl4pPr lvl="3">
              <a:spcBef>
                <a:spcPts val="0"/>
              </a:spcBef>
              <a:spcAft>
                <a:spcPts val="0"/>
              </a:spcAft>
              <a:buClr>
                <a:schemeClr val="lt1"/>
              </a:buClr>
              <a:buSzPts val="1000"/>
              <a:buFont typeface="Sora"/>
              <a:buNone/>
              <a:defRPr sz="1000">
                <a:latin typeface="Sora"/>
                <a:ea typeface="Sora"/>
                <a:cs typeface="Sora"/>
                <a:sym typeface="Sora"/>
              </a:defRPr>
            </a:lvl4pPr>
            <a:lvl5pPr lvl="4">
              <a:spcBef>
                <a:spcPts val="0"/>
              </a:spcBef>
              <a:spcAft>
                <a:spcPts val="0"/>
              </a:spcAft>
              <a:buClr>
                <a:schemeClr val="lt1"/>
              </a:buClr>
              <a:buSzPts val="1000"/>
              <a:buFont typeface="Sora"/>
              <a:buNone/>
              <a:defRPr sz="1000">
                <a:latin typeface="Sora"/>
                <a:ea typeface="Sora"/>
                <a:cs typeface="Sora"/>
                <a:sym typeface="Sora"/>
              </a:defRPr>
            </a:lvl5pPr>
            <a:lvl6pPr lvl="5">
              <a:spcBef>
                <a:spcPts val="0"/>
              </a:spcBef>
              <a:spcAft>
                <a:spcPts val="0"/>
              </a:spcAft>
              <a:buClr>
                <a:schemeClr val="lt1"/>
              </a:buClr>
              <a:buSzPts val="1000"/>
              <a:buFont typeface="Sora"/>
              <a:buNone/>
              <a:defRPr sz="1000">
                <a:latin typeface="Sora"/>
                <a:ea typeface="Sora"/>
                <a:cs typeface="Sora"/>
                <a:sym typeface="Sora"/>
              </a:defRPr>
            </a:lvl6pPr>
            <a:lvl7pPr lvl="6">
              <a:spcBef>
                <a:spcPts val="0"/>
              </a:spcBef>
              <a:spcAft>
                <a:spcPts val="0"/>
              </a:spcAft>
              <a:buClr>
                <a:schemeClr val="lt1"/>
              </a:buClr>
              <a:buSzPts val="1000"/>
              <a:buFont typeface="Sora"/>
              <a:buNone/>
              <a:defRPr sz="1000">
                <a:latin typeface="Sora"/>
                <a:ea typeface="Sora"/>
                <a:cs typeface="Sora"/>
                <a:sym typeface="Sora"/>
              </a:defRPr>
            </a:lvl7pPr>
            <a:lvl8pPr lvl="7">
              <a:spcBef>
                <a:spcPts val="0"/>
              </a:spcBef>
              <a:spcAft>
                <a:spcPts val="0"/>
              </a:spcAft>
              <a:buClr>
                <a:schemeClr val="lt1"/>
              </a:buClr>
              <a:buSzPts val="1000"/>
              <a:buFont typeface="Sora"/>
              <a:buNone/>
              <a:defRPr sz="1000">
                <a:latin typeface="Sora"/>
                <a:ea typeface="Sora"/>
                <a:cs typeface="Sora"/>
                <a:sym typeface="Sora"/>
              </a:defRPr>
            </a:lvl8pPr>
            <a:lvl9pPr lvl="8">
              <a:spcBef>
                <a:spcPts val="0"/>
              </a:spcBef>
              <a:spcAft>
                <a:spcPts val="0"/>
              </a:spcAft>
              <a:buClr>
                <a:schemeClr val="lt1"/>
              </a:buClr>
              <a:buSzPts val="1000"/>
              <a:buFont typeface="Sora"/>
              <a:buNone/>
              <a:defRPr sz="1000">
                <a:latin typeface="Sora"/>
                <a:ea typeface="Sora"/>
                <a:cs typeface="Sora"/>
                <a:sym typeface="Sora"/>
              </a:defRPr>
            </a:lvl9pPr>
          </a:lstStyle>
          <a:p/>
        </p:txBody>
      </p:sp>
      <p:sp>
        <p:nvSpPr>
          <p:cNvPr id="327" name="Google Shape;327;p25"/>
          <p:cNvSpPr txBox="1"/>
          <p:nvPr>
            <p:ph idx="2" type="title"/>
          </p:nvPr>
        </p:nvSpPr>
        <p:spPr>
          <a:xfrm>
            <a:off x="7148925" y="1709075"/>
            <a:ext cx="1665300" cy="19380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latin typeface="Sora"/>
                <a:ea typeface="Sora"/>
                <a:cs typeface="Sora"/>
                <a:sym typeface="Sora"/>
              </a:defRPr>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328" name="Google Shape;328;p25"/>
          <p:cNvSpPr txBox="1"/>
          <p:nvPr>
            <p:ph idx="3" type="title"/>
          </p:nvPr>
        </p:nvSpPr>
        <p:spPr>
          <a:xfrm>
            <a:off x="5434475" y="1709075"/>
            <a:ext cx="1665300" cy="19380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latin typeface="Sora"/>
                <a:ea typeface="Sora"/>
                <a:cs typeface="Sora"/>
                <a:sym typeface="Sora"/>
              </a:defRPr>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329" name="Google Shape;329;p25"/>
          <p:cNvSpPr txBox="1"/>
          <p:nvPr>
            <p:ph idx="4"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30" name="Google Shape;330;p25"/>
          <p:cNvSpPr txBox="1"/>
          <p:nvPr>
            <p:ph idx="5" type="title"/>
          </p:nvPr>
        </p:nvSpPr>
        <p:spPr>
          <a:xfrm>
            <a:off x="108300" y="1168075"/>
            <a:ext cx="3544500" cy="2275200"/>
          </a:xfrm>
          <a:prstGeom prst="rect">
            <a:avLst/>
          </a:prstGeom>
        </p:spPr>
        <p:txBody>
          <a:bodyPr anchorCtr="0" anchor="t" bIns="91425" lIns="91425" spcFirstLastPara="1" rIns="91425" wrap="square" tIns="0">
            <a:norm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a:latin typeface="IBM Plex Sans SemiBold"/>
                <a:ea typeface="IBM Plex Sans SemiBold"/>
                <a:cs typeface="IBM Plex Sans SemiBold"/>
                <a:sym typeface="IBM Plex Sans SemiBold"/>
              </a:defRPr>
            </a:lvl2pPr>
            <a:lvl3pPr lvl="2">
              <a:lnSpc>
                <a:spcPct val="115000"/>
              </a:lnSpc>
              <a:spcBef>
                <a:spcPts val="0"/>
              </a:spcBef>
              <a:spcAft>
                <a:spcPts val="0"/>
              </a:spcAft>
              <a:buNone/>
              <a:defRPr>
                <a:latin typeface="IBM Plex Sans SemiBold"/>
                <a:ea typeface="IBM Plex Sans SemiBold"/>
                <a:cs typeface="IBM Plex Sans SemiBold"/>
                <a:sym typeface="IBM Plex Sans SemiBold"/>
              </a:defRPr>
            </a:lvl3pPr>
            <a:lvl4pPr lvl="3">
              <a:lnSpc>
                <a:spcPct val="115000"/>
              </a:lnSpc>
              <a:spcBef>
                <a:spcPts val="0"/>
              </a:spcBef>
              <a:spcAft>
                <a:spcPts val="0"/>
              </a:spcAft>
              <a:buNone/>
              <a:defRPr>
                <a:latin typeface="IBM Plex Sans SemiBold"/>
                <a:ea typeface="IBM Plex Sans SemiBold"/>
                <a:cs typeface="IBM Plex Sans SemiBold"/>
                <a:sym typeface="IBM Plex Sans SemiBold"/>
              </a:defRPr>
            </a:lvl4pPr>
            <a:lvl5pPr lvl="4">
              <a:lnSpc>
                <a:spcPct val="115000"/>
              </a:lnSpc>
              <a:spcBef>
                <a:spcPts val="0"/>
              </a:spcBef>
              <a:spcAft>
                <a:spcPts val="0"/>
              </a:spcAft>
              <a:buNone/>
              <a:defRPr>
                <a:latin typeface="IBM Plex Sans SemiBold"/>
                <a:ea typeface="IBM Plex Sans SemiBold"/>
                <a:cs typeface="IBM Plex Sans SemiBold"/>
                <a:sym typeface="IBM Plex Sans SemiBold"/>
              </a:defRPr>
            </a:lvl5pPr>
            <a:lvl6pPr lvl="5">
              <a:lnSpc>
                <a:spcPct val="115000"/>
              </a:lnSpc>
              <a:spcBef>
                <a:spcPts val="0"/>
              </a:spcBef>
              <a:spcAft>
                <a:spcPts val="0"/>
              </a:spcAft>
              <a:buNone/>
              <a:defRPr>
                <a:latin typeface="IBM Plex Sans SemiBold"/>
                <a:ea typeface="IBM Plex Sans SemiBold"/>
                <a:cs typeface="IBM Plex Sans SemiBold"/>
                <a:sym typeface="IBM Plex Sans SemiBold"/>
              </a:defRPr>
            </a:lvl6pPr>
            <a:lvl7pPr lvl="6">
              <a:lnSpc>
                <a:spcPct val="115000"/>
              </a:lnSpc>
              <a:spcBef>
                <a:spcPts val="0"/>
              </a:spcBef>
              <a:spcAft>
                <a:spcPts val="0"/>
              </a:spcAft>
              <a:buNone/>
              <a:defRPr>
                <a:latin typeface="IBM Plex Sans SemiBold"/>
                <a:ea typeface="IBM Plex Sans SemiBold"/>
                <a:cs typeface="IBM Plex Sans SemiBold"/>
                <a:sym typeface="IBM Plex Sans SemiBold"/>
              </a:defRPr>
            </a:lvl7pPr>
            <a:lvl8pPr lvl="7">
              <a:lnSpc>
                <a:spcPct val="115000"/>
              </a:lnSpc>
              <a:spcBef>
                <a:spcPts val="0"/>
              </a:spcBef>
              <a:spcAft>
                <a:spcPts val="0"/>
              </a:spcAft>
              <a:buNone/>
              <a:defRPr>
                <a:latin typeface="IBM Plex Sans SemiBold"/>
                <a:ea typeface="IBM Plex Sans SemiBold"/>
                <a:cs typeface="IBM Plex Sans SemiBold"/>
                <a:sym typeface="IBM Plex Sans SemiBold"/>
              </a:defRPr>
            </a:lvl8pPr>
            <a:lvl9pPr lvl="8">
              <a:lnSpc>
                <a:spcPct val="115000"/>
              </a:lnSpc>
              <a:spcBef>
                <a:spcPts val="0"/>
              </a:spcBef>
              <a:spcAft>
                <a:spcPts val="0"/>
              </a:spcAft>
              <a:buNone/>
              <a:defRPr>
                <a:latin typeface="IBM Plex Sans SemiBold"/>
                <a:ea typeface="IBM Plex Sans SemiBold"/>
                <a:cs typeface="IBM Plex Sans SemiBold"/>
                <a:sym typeface="IBM Plex Sans SemiBold"/>
              </a:defRPr>
            </a:lvl9pPr>
          </a:lstStyle>
          <a:p/>
        </p:txBody>
      </p:sp>
      <p:sp>
        <p:nvSpPr>
          <p:cNvPr id="331" name="Google Shape;331;p25"/>
          <p:cNvSpPr txBox="1"/>
          <p:nvPr>
            <p:ph idx="6" type="title"/>
          </p:nvPr>
        </p:nvSpPr>
        <p:spPr>
          <a:xfrm>
            <a:off x="3720025" y="1287875"/>
            <a:ext cx="4295400" cy="27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a:buNone/>
              <a:defRPr sz="1200">
                <a:solidFill>
                  <a:schemeClr val="lt1"/>
                </a:solidFill>
                <a:latin typeface="Sora"/>
                <a:ea typeface="Sora"/>
                <a:cs typeface="Sora"/>
                <a:sym typeface="Sora"/>
              </a:defRPr>
            </a:lvl2pPr>
            <a:lvl3pPr lvl="2">
              <a:spcBef>
                <a:spcPts val="0"/>
              </a:spcBef>
              <a:spcAft>
                <a:spcPts val="0"/>
              </a:spcAft>
              <a:buClr>
                <a:schemeClr val="lt1"/>
              </a:buClr>
              <a:buSzPts val="1200"/>
              <a:buFont typeface="Sora"/>
              <a:buNone/>
              <a:defRPr sz="1200">
                <a:solidFill>
                  <a:schemeClr val="lt1"/>
                </a:solidFill>
                <a:latin typeface="Sora"/>
                <a:ea typeface="Sora"/>
                <a:cs typeface="Sora"/>
                <a:sym typeface="Sora"/>
              </a:defRPr>
            </a:lvl3pPr>
            <a:lvl4pPr lvl="3">
              <a:spcBef>
                <a:spcPts val="0"/>
              </a:spcBef>
              <a:spcAft>
                <a:spcPts val="0"/>
              </a:spcAft>
              <a:buClr>
                <a:schemeClr val="lt1"/>
              </a:buClr>
              <a:buSzPts val="1200"/>
              <a:buFont typeface="Sora"/>
              <a:buNone/>
              <a:defRPr sz="1200">
                <a:solidFill>
                  <a:schemeClr val="lt1"/>
                </a:solidFill>
                <a:latin typeface="Sora"/>
                <a:ea typeface="Sora"/>
                <a:cs typeface="Sora"/>
                <a:sym typeface="Sora"/>
              </a:defRPr>
            </a:lvl4pPr>
            <a:lvl5pPr lvl="4">
              <a:spcBef>
                <a:spcPts val="0"/>
              </a:spcBef>
              <a:spcAft>
                <a:spcPts val="0"/>
              </a:spcAft>
              <a:buClr>
                <a:schemeClr val="lt1"/>
              </a:buClr>
              <a:buSzPts val="1200"/>
              <a:buFont typeface="Sora"/>
              <a:buNone/>
              <a:defRPr sz="1200">
                <a:solidFill>
                  <a:schemeClr val="lt1"/>
                </a:solidFill>
                <a:latin typeface="Sora"/>
                <a:ea typeface="Sora"/>
                <a:cs typeface="Sora"/>
                <a:sym typeface="Sora"/>
              </a:defRPr>
            </a:lvl5pPr>
            <a:lvl6pPr lvl="5">
              <a:spcBef>
                <a:spcPts val="0"/>
              </a:spcBef>
              <a:spcAft>
                <a:spcPts val="0"/>
              </a:spcAft>
              <a:buClr>
                <a:schemeClr val="lt1"/>
              </a:buClr>
              <a:buSzPts val="1200"/>
              <a:buFont typeface="Sora"/>
              <a:buNone/>
              <a:defRPr sz="1200">
                <a:solidFill>
                  <a:schemeClr val="lt1"/>
                </a:solidFill>
                <a:latin typeface="Sora"/>
                <a:ea typeface="Sora"/>
                <a:cs typeface="Sora"/>
                <a:sym typeface="Sora"/>
              </a:defRPr>
            </a:lvl6pPr>
            <a:lvl7pPr lvl="6">
              <a:spcBef>
                <a:spcPts val="0"/>
              </a:spcBef>
              <a:spcAft>
                <a:spcPts val="0"/>
              </a:spcAft>
              <a:buClr>
                <a:schemeClr val="lt1"/>
              </a:buClr>
              <a:buSzPts val="1200"/>
              <a:buFont typeface="Sora"/>
              <a:buNone/>
              <a:defRPr sz="1200">
                <a:solidFill>
                  <a:schemeClr val="lt1"/>
                </a:solidFill>
                <a:latin typeface="Sora"/>
                <a:ea typeface="Sora"/>
                <a:cs typeface="Sora"/>
                <a:sym typeface="Sora"/>
              </a:defRPr>
            </a:lvl7pPr>
            <a:lvl8pPr lvl="7">
              <a:spcBef>
                <a:spcPts val="0"/>
              </a:spcBef>
              <a:spcAft>
                <a:spcPts val="0"/>
              </a:spcAft>
              <a:buClr>
                <a:schemeClr val="lt1"/>
              </a:buClr>
              <a:buSzPts val="1200"/>
              <a:buFont typeface="Sora"/>
              <a:buNone/>
              <a:defRPr sz="1200">
                <a:solidFill>
                  <a:schemeClr val="lt1"/>
                </a:solidFill>
                <a:latin typeface="Sora"/>
                <a:ea typeface="Sora"/>
                <a:cs typeface="Sora"/>
                <a:sym typeface="Sora"/>
              </a:defRPr>
            </a:lvl8pPr>
            <a:lvl9pPr lvl="8">
              <a:spcBef>
                <a:spcPts val="0"/>
              </a:spcBef>
              <a:spcAft>
                <a:spcPts val="0"/>
              </a:spcAft>
              <a:buClr>
                <a:schemeClr val="lt1"/>
              </a:buClr>
              <a:buSzPts val="1200"/>
              <a:buFont typeface="Sora"/>
              <a:buNone/>
              <a:defRPr sz="1200">
                <a:solidFill>
                  <a:schemeClr val="lt1"/>
                </a:solidFill>
                <a:latin typeface="Sora"/>
                <a:ea typeface="Sora"/>
                <a:cs typeface="Sora"/>
                <a:sym typeface="Sora"/>
              </a:defRPr>
            </a:lvl9pPr>
          </a:lstStyle>
          <a:p/>
        </p:txBody>
      </p:sp>
      <p:sp>
        <p:nvSpPr>
          <p:cNvPr id="332" name="Google Shape;332;p25"/>
          <p:cNvSpPr txBox="1"/>
          <p:nvPr>
            <p:ph idx="7"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BLANK_1_1_1_1_1_1_1_1_1_1_6">
    <p:spTree>
      <p:nvGrpSpPr>
        <p:cNvPr id="333" name="Shape 333"/>
        <p:cNvGrpSpPr/>
        <p:nvPr/>
      </p:nvGrpSpPr>
      <p:grpSpPr>
        <a:xfrm>
          <a:off x="0" y="0"/>
          <a:ext cx="0" cy="0"/>
          <a:chOff x="0" y="0"/>
          <a:chExt cx="0" cy="0"/>
        </a:xfrm>
      </p:grpSpPr>
      <p:sp>
        <p:nvSpPr>
          <p:cNvPr id="334" name="Google Shape;334;p26"/>
          <p:cNvSpPr/>
          <p:nvPr/>
        </p:nvSpPr>
        <p:spPr>
          <a:xfrm rot="35689">
            <a:off x="3842097" y="2193145"/>
            <a:ext cx="4854862" cy="1982508"/>
          </a:xfrm>
          <a:prstGeom prst="flowChartConnector">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35" name="Google Shape;335;p26"/>
          <p:cNvSpPr/>
          <p:nvPr/>
        </p:nvSpPr>
        <p:spPr>
          <a:xfrm rot="-1029644">
            <a:off x="3491561" y="2543266"/>
            <a:ext cx="5708121" cy="1598166"/>
          </a:xfrm>
          <a:prstGeom prst="flowChartConnector">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336" name="Google Shape;336;p26"/>
          <p:cNvGrpSpPr/>
          <p:nvPr/>
        </p:nvGrpSpPr>
        <p:grpSpPr>
          <a:xfrm rot="10800000">
            <a:off x="9" y="0"/>
            <a:ext cx="1889320" cy="1499480"/>
            <a:chOff x="461225" y="3249175"/>
            <a:chExt cx="1399496" cy="1110726"/>
          </a:xfrm>
        </p:grpSpPr>
        <p:grpSp>
          <p:nvGrpSpPr>
            <p:cNvPr id="337" name="Google Shape;337;p26"/>
            <p:cNvGrpSpPr/>
            <p:nvPr/>
          </p:nvGrpSpPr>
          <p:grpSpPr>
            <a:xfrm>
              <a:off x="461225" y="3249175"/>
              <a:ext cx="1399496" cy="370204"/>
              <a:chOff x="461225" y="3249175"/>
              <a:chExt cx="1399496" cy="370204"/>
            </a:xfrm>
          </p:grpSpPr>
          <p:sp>
            <p:nvSpPr>
              <p:cNvPr id="338" name="Google Shape;338;p2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39" name="Google Shape;339;p2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0" name="Google Shape;340;p2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1" name="Google Shape;341;p26"/>
              <p:cNvSpPr/>
              <p:nvPr/>
            </p:nvSpPr>
            <p:spPr>
              <a:xfrm>
                <a:off x="1571821" y="3249179"/>
                <a:ext cx="2889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342" name="Google Shape;342;p26"/>
            <p:cNvGrpSpPr/>
            <p:nvPr/>
          </p:nvGrpSpPr>
          <p:grpSpPr>
            <a:xfrm>
              <a:off x="461225" y="3619500"/>
              <a:ext cx="1399496" cy="370202"/>
              <a:chOff x="461225" y="3249175"/>
              <a:chExt cx="1399496" cy="370202"/>
            </a:xfrm>
          </p:grpSpPr>
          <p:sp>
            <p:nvSpPr>
              <p:cNvPr id="343" name="Google Shape;343;p2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4" name="Google Shape;344;p2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5" name="Google Shape;345;p2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6" name="Google Shape;346;p26"/>
              <p:cNvSpPr/>
              <p:nvPr/>
            </p:nvSpPr>
            <p:spPr>
              <a:xfrm>
                <a:off x="1571821" y="3249177"/>
                <a:ext cx="2889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347" name="Google Shape;347;p26"/>
            <p:cNvGrpSpPr/>
            <p:nvPr/>
          </p:nvGrpSpPr>
          <p:grpSpPr>
            <a:xfrm>
              <a:off x="461225" y="3989700"/>
              <a:ext cx="1399496" cy="370201"/>
              <a:chOff x="461225" y="3249175"/>
              <a:chExt cx="1399496" cy="370201"/>
            </a:xfrm>
          </p:grpSpPr>
          <p:sp>
            <p:nvSpPr>
              <p:cNvPr id="348" name="Google Shape;348;p2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9" name="Google Shape;349;p2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50" name="Google Shape;350;p2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51" name="Google Shape;351;p26"/>
              <p:cNvSpPr/>
              <p:nvPr/>
            </p:nvSpPr>
            <p:spPr>
              <a:xfrm>
                <a:off x="1571821" y="3249176"/>
                <a:ext cx="2889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352" name="Google Shape;352;p26"/>
          <p:cNvSpPr/>
          <p:nvPr/>
        </p:nvSpPr>
        <p:spPr>
          <a:xfrm>
            <a:off x="5909401" y="-3350"/>
            <a:ext cx="3234589" cy="1736822"/>
          </a:xfrm>
          <a:custGeom>
            <a:rect b="b" l="l" r="r" t="t"/>
            <a:pathLst>
              <a:path extrusionOk="0" h="141435" w="263403">
                <a:moveTo>
                  <a:pt x="0" y="277"/>
                </a:moveTo>
                <a:lnTo>
                  <a:pt x="193747" y="141435"/>
                </a:lnTo>
                <a:lnTo>
                  <a:pt x="263403" y="7658"/>
                </a:lnTo>
                <a:lnTo>
                  <a:pt x="263403" y="0"/>
                </a:lnTo>
                <a:close/>
              </a:path>
            </a:pathLst>
          </a:custGeom>
          <a:gradFill>
            <a:gsLst>
              <a:gs pos="0">
                <a:schemeClr val="accent2"/>
              </a:gs>
              <a:gs pos="21000">
                <a:schemeClr val="lt2"/>
              </a:gs>
              <a:gs pos="51000">
                <a:schemeClr val="accent1"/>
              </a:gs>
              <a:gs pos="79000">
                <a:schemeClr val="accent1"/>
              </a:gs>
              <a:gs pos="91000">
                <a:schemeClr val="accent3"/>
              </a:gs>
              <a:gs pos="100000">
                <a:schemeClr val="accent4"/>
              </a:gs>
            </a:gsLst>
            <a:lin ang="5400012" scaled="0"/>
          </a:gradFill>
          <a:ln>
            <a:noFill/>
          </a:ln>
          <a:effectLst>
            <a:outerShdw blurRad="1042988" rotWithShape="0" algn="bl" dir="5400000" dist="19050">
              <a:schemeClr val="lt2">
                <a:alpha val="49000"/>
              </a:schemeClr>
            </a:outerShdw>
          </a:effectLst>
        </p:spPr>
      </p:sp>
      <p:sp>
        <p:nvSpPr>
          <p:cNvPr id="353" name="Google Shape;353;p26"/>
          <p:cNvSpPr/>
          <p:nvPr/>
        </p:nvSpPr>
        <p:spPr>
          <a:xfrm>
            <a:off x="8299949" y="73285"/>
            <a:ext cx="844041" cy="1631459"/>
          </a:xfrm>
          <a:custGeom>
            <a:rect b="b" l="l" r="r" t="t"/>
            <a:pathLst>
              <a:path extrusionOk="0" h="132855" w="68733">
                <a:moveTo>
                  <a:pt x="0" y="132855"/>
                </a:moveTo>
                <a:lnTo>
                  <a:pt x="68733" y="58124"/>
                </a:lnTo>
                <a:lnTo>
                  <a:pt x="68733" y="0"/>
                </a:lnTo>
                <a:close/>
              </a:path>
            </a:pathLst>
          </a:custGeom>
          <a:solidFill>
            <a:schemeClr val="accent5"/>
          </a:solidFill>
          <a:ln>
            <a:noFill/>
          </a:ln>
        </p:spPr>
      </p:sp>
      <p:sp>
        <p:nvSpPr>
          <p:cNvPr id="354" name="Google Shape;354;p26"/>
          <p:cNvSpPr txBox="1"/>
          <p:nvPr>
            <p:ph type="title"/>
          </p:nvPr>
        </p:nvSpPr>
        <p:spPr>
          <a:xfrm>
            <a:off x="163725" y="2947825"/>
            <a:ext cx="6637500" cy="1499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500"/>
              <a:buFont typeface="IBM Plex Sans"/>
              <a:buNone/>
              <a:defRPr sz="5500"/>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55" name="Google Shape;355;p26"/>
          <p:cNvSpPr txBox="1"/>
          <p:nvPr>
            <p:ph idx="1" type="subTitle"/>
          </p:nvPr>
        </p:nvSpPr>
        <p:spPr>
          <a:xfrm>
            <a:off x="163725" y="1184350"/>
            <a:ext cx="3336600" cy="1582200"/>
          </a:xfrm>
          <a:prstGeom prst="rect">
            <a:avLst/>
          </a:prstGeom>
        </p:spPr>
        <p:txBody>
          <a:bodyPr anchorCtr="0" anchor="b" bIns="0" lIns="91425" spcFirstLastPara="1" rIns="91425" wrap="square" tIns="91425">
            <a:noAutofit/>
          </a:bodyPr>
          <a:lstStyle>
            <a:lvl1pPr lvl="0">
              <a:lnSpc>
                <a:spcPct val="115000"/>
              </a:lnSpc>
              <a:spcBef>
                <a:spcPts val="0"/>
              </a:spcBef>
              <a:spcAft>
                <a:spcPts val="0"/>
              </a:spcAft>
              <a:buClr>
                <a:schemeClr val="lt1"/>
              </a:buClr>
              <a:buSzPts val="1200"/>
              <a:buFont typeface="Sora"/>
              <a:buNone/>
              <a:defRPr sz="1200"/>
            </a:lvl1pPr>
            <a:lvl2pPr lvl="1">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2pPr>
            <a:lvl3pPr lvl="2">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3pPr>
            <a:lvl4pPr lvl="3">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4pPr>
            <a:lvl5pPr lvl="4">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5pPr>
            <a:lvl6pPr lvl="5">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6pPr>
            <a:lvl7pPr lvl="6">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7pPr>
            <a:lvl8pPr lvl="7">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8pPr>
            <a:lvl9pPr lvl="8">
              <a:lnSpc>
                <a:spcPct val="115000"/>
              </a:lnSpc>
              <a:spcBef>
                <a:spcPts val="1000"/>
              </a:spcBef>
              <a:spcAft>
                <a:spcPts val="1000"/>
              </a:spcAft>
              <a:buClr>
                <a:schemeClr val="lt1"/>
              </a:buClr>
              <a:buSzPts val="1200"/>
              <a:buFont typeface="Sora"/>
              <a:buNone/>
              <a:defRPr sz="1200">
                <a:solidFill>
                  <a:schemeClr val="lt1"/>
                </a:solidFill>
                <a:latin typeface="Sora"/>
                <a:ea typeface="Sora"/>
                <a:cs typeface="Sora"/>
                <a:sym typeface="Sora"/>
              </a:defRPr>
            </a:lvl9pPr>
          </a:lstStyle>
          <a:p/>
        </p:txBody>
      </p:sp>
      <p:sp>
        <p:nvSpPr>
          <p:cNvPr id="356" name="Google Shape;356;p26"/>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57" name="Google Shape;357;p26"/>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3">
  <p:cSld name="BLANK_1_1_1_1_1_1_1_1_1_1_5">
    <p:spTree>
      <p:nvGrpSpPr>
        <p:cNvPr id="358" name="Shape 358"/>
        <p:cNvGrpSpPr/>
        <p:nvPr/>
      </p:nvGrpSpPr>
      <p:grpSpPr>
        <a:xfrm>
          <a:off x="0" y="0"/>
          <a:ext cx="0" cy="0"/>
          <a:chOff x="0" y="0"/>
          <a:chExt cx="0" cy="0"/>
        </a:xfrm>
      </p:grpSpPr>
      <p:sp>
        <p:nvSpPr>
          <p:cNvPr id="359" name="Google Shape;359;p27"/>
          <p:cNvSpPr/>
          <p:nvPr/>
        </p:nvSpPr>
        <p:spPr>
          <a:xfrm>
            <a:off x="1347300" y="4352975"/>
            <a:ext cx="6752827" cy="790544"/>
          </a:xfrm>
          <a:custGeom>
            <a:rect b="b" l="l" r="r" t="t"/>
            <a:pathLst>
              <a:path extrusionOk="0" h="14771" w="86243">
                <a:moveTo>
                  <a:pt x="61203" y="1"/>
                </a:moveTo>
                <a:lnTo>
                  <a:pt x="59656" y="20"/>
                </a:lnTo>
                <a:lnTo>
                  <a:pt x="58090" y="60"/>
                </a:lnTo>
                <a:lnTo>
                  <a:pt x="56504" y="119"/>
                </a:lnTo>
                <a:lnTo>
                  <a:pt x="54898" y="199"/>
                </a:lnTo>
                <a:lnTo>
                  <a:pt x="53272" y="298"/>
                </a:lnTo>
                <a:lnTo>
                  <a:pt x="51627" y="417"/>
                </a:lnTo>
                <a:lnTo>
                  <a:pt x="49961" y="575"/>
                </a:lnTo>
                <a:lnTo>
                  <a:pt x="48276" y="734"/>
                </a:lnTo>
                <a:lnTo>
                  <a:pt x="46591" y="932"/>
                </a:lnTo>
                <a:lnTo>
                  <a:pt x="44886" y="1150"/>
                </a:lnTo>
                <a:lnTo>
                  <a:pt x="43161" y="1388"/>
                </a:lnTo>
                <a:lnTo>
                  <a:pt x="41436" y="1646"/>
                </a:lnTo>
                <a:lnTo>
                  <a:pt x="39711" y="1924"/>
                </a:lnTo>
                <a:lnTo>
                  <a:pt x="37967" y="2221"/>
                </a:lnTo>
                <a:lnTo>
                  <a:pt x="36202" y="2538"/>
                </a:lnTo>
                <a:lnTo>
                  <a:pt x="34458" y="2875"/>
                </a:lnTo>
                <a:lnTo>
                  <a:pt x="31900" y="3411"/>
                </a:lnTo>
                <a:lnTo>
                  <a:pt x="29382" y="3986"/>
                </a:lnTo>
                <a:lnTo>
                  <a:pt x="26884" y="4600"/>
                </a:lnTo>
                <a:lnTo>
                  <a:pt x="24426" y="5235"/>
                </a:lnTo>
                <a:lnTo>
                  <a:pt x="22007" y="5909"/>
                </a:lnTo>
                <a:lnTo>
                  <a:pt x="19628" y="6622"/>
                </a:lnTo>
                <a:lnTo>
                  <a:pt x="17288" y="7356"/>
                </a:lnTo>
                <a:lnTo>
                  <a:pt x="15008" y="8129"/>
                </a:lnTo>
                <a:lnTo>
                  <a:pt x="12867" y="8902"/>
                </a:lnTo>
                <a:lnTo>
                  <a:pt x="10805" y="9695"/>
                </a:lnTo>
                <a:lnTo>
                  <a:pt x="8823" y="10488"/>
                </a:lnTo>
                <a:lnTo>
                  <a:pt x="6900" y="11321"/>
                </a:lnTo>
                <a:lnTo>
                  <a:pt x="5056" y="12154"/>
                </a:lnTo>
                <a:lnTo>
                  <a:pt x="4164" y="12590"/>
                </a:lnTo>
                <a:lnTo>
                  <a:pt x="3291" y="13006"/>
                </a:lnTo>
                <a:lnTo>
                  <a:pt x="2439" y="13442"/>
                </a:lnTo>
                <a:lnTo>
                  <a:pt x="1606" y="13879"/>
                </a:lnTo>
                <a:lnTo>
                  <a:pt x="793" y="14335"/>
                </a:lnTo>
                <a:lnTo>
                  <a:pt x="0" y="14771"/>
                </a:lnTo>
                <a:lnTo>
                  <a:pt x="83665" y="14771"/>
                </a:lnTo>
                <a:lnTo>
                  <a:pt x="84042" y="14335"/>
                </a:lnTo>
                <a:lnTo>
                  <a:pt x="84379" y="13918"/>
                </a:lnTo>
                <a:lnTo>
                  <a:pt x="84696" y="13482"/>
                </a:lnTo>
                <a:lnTo>
                  <a:pt x="84974" y="13066"/>
                </a:lnTo>
                <a:lnTo>
                  <a:pt x="85232" y="12649"/>
                </a:lnTo>
                <a:lnTo>
                  <a:pt x="85450" y="12233"/>
                </a:lnTo>
                <a:lnTo>
                  <a:pt x="85648" y="11817"/>
                </a:lnTo>
                <a:lnTo>
                  <a:pt x="85826" y="11400"/>
                </a:lnTo>
                <a:lnTo>
                  <a:pt x="85965" y="11004"/>
                </a:lnTo>
                <a:lnTo>
                  <a:pt x="86084" y="10607"/>
                </a:lnTo>
                <a:lnTo>
                  <a:pt x="86163" y="10211"/>
                </a:lnTo>
                <a:lnTo>
                  <a:pt x="86223" y="9814"/>
                </a:lnTo>
                <a:lnTo>
                  <a:pt x="86243" y="9438"/>
                </a:lnTo>
                <a:lnTo>
                  <a:pt x="86243" y="9041"/>
                </a:lnTo>
                <a:lnTo>
                  <a:pt x="86203" y="8664"/>
                </a:lnTo>
                <a:lnTo>
                  <a:pt x="86144" y="8288"/>
                </a:lnTo>
                <a:lnTo>
                  <a:pt x="86084" y="8050"/>
                </a:lnTo>
                <a:lnTo>
                  <a:pt x="86025" y="7812"/>
                </a:lnTo>
                <a:lnTo>
                  <a:pt x="85945" y="7574"/>
                </a:lnTo>
                <a:lnTo>
                  <a:pt x="85846" y="7336"/>
                </a:lnTo>
                <a:lnTo>
                  <a:pt x="85747" y="7118"/>
                </a:lnTo>
                <a:lnTo>
                  <a:pt x="85628" y="6880"/>
                </a:lnTo>
                <a:lnTo>
                  <a:pt x="85370" y="6444"/>
                </a:lnTo>
                <a:lnTo>
                  <a:pt x="85053" y="6008"/>
                </a:lnTo>
                <a:lnTo>
                  <a:pt x="84676" y="5591"/>
                </a:lnTo>
                <a:lnTo>
                  <a:pt x="84280" y="5175"/>
                </a:lnTo>
                <a:lnTo>
                  <a:pt x="83824" y="4798"/>
                </a:lnTo>
                <a:lnTo>
                  <a:pt x="83309" y="4402"/>
                </a:lnTo>
                <a:lnTo>
                  <a:pt x="82773" y="4045"/>
                </a:lnTo>
                <a:lnTo>
                  <a:pt x="82178" y="3688"/>
                </a:lnTo>
                <a:lnTo>
                  <a:pt x="81524" y="3351"/>
                </a:lnTo>
                <a:lnTo>
                  <a:pt x="80850" y="3034"/>
                </a:lnTo>
                <a:lnTo>
                  <a:pt x="80117" y="2717"/>
                </a:lnTo>
                <a:lnTo>
                  <a:pt x="79343" y="2419"/>
                </a:lnTo>
                <a:lnTo>
                  <a:pt x="78530" y="2142"/>
                </a:lnTo>
                <a:lnTo>
                  <a:pt x="77698" y="1884"/>
                </a:lnTo>
                <a:lnTo>
                  <a:pt x="76825" y="1646"/>
                </a:lnTo>
                <a:lnTo>
                  <a:pt x="75933" y="1428"/>
                </a:lnTo>
                <a:lnTo>
                  <a:pt x="74982" y="1230"/>
                </a:lnTo>
                <a:lnTo>
                  <a:pt x="74010" y="1031"/>
                </a:lnTo>
                <a:lnTo>
                  <a:pt x="72999" y="853"/>
                </a:lnTo>
                <a:lnTo>
                  <a:pt x="71948" y="694"/>
                </a:lnTo>
                <a:lnTo>
                  <a:pt x="70878" y="556"/>
                </a:lnTo>
                <a:lnTo>
                  <a:pt x="69767" y="437"/>
                </a:lnTo>
                <a:lnTo>
                  <a:pt x="68618" y="318"/>
                </a:lnTo>
                <a:lnTo>
                  <a:pt x="67448" y="219"/>
                </a:lnTo>
                <a:lnTo>
                  <a:pt x="66258" y="139"/>
                </a:lnTo>
                <a:lnTo>
                  <a:pt x="65029" y="80"/>
                </a:lnTo>
                <a:lnTo>
                  <a:pt x="63780" y="40"/>
                </a:lnTo>
                <a:lnTo>
                  <a:pt x="62511" y="20"/>
                </a:lnTo>
                <a:lnTo>
                  <a:pt x="61203"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360" name="Google Shape;360;p27"/>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61" name="Google Shape;361;p27"/>
          <p:cNvSpPr txBox="1"/>
          <p:nvPr>
            <p:ph idx="2" type="title"/>
          </p:nvPr>
        </p:nvSpPr>
        <p:spPr>
          <a:xfrm>
            <a:off x="115025" y="502775"/>
            <a:ext cx="58290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362" name="Google Shape;362;p27"/>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_1_1_1_1_1_4">
    <p:spTree>
      <p:nvGrpSpPr>
        <p:cNvPr id="363" name="Shape 363"/>
        <p:cNvGrpSpPr/>
        <p:nvPr/>
      </p:nvGrpSpPr>
      <p:grpSpPr>
        <a:xfrm>
          <a:off x="0" y="0"/>
          <a:ext cx="0" cy="0"/>
          <a:chOff x="0" y="0"/>
          <a:chExt cx="0" cy="0"/>
        </a:xfrm>
      </p:grpSpPr>
      <p:sp>
        <p:nvSpPr>
          <p:cNvPr id="364" name="Google Shape;364;p28"/>
          <p:cNvSpPr/>
          <p:nvPr/>
        </p:nvSpPr>
        <p:spPr>
          <a:xfrm rot="-737329">
            <a:off x="5068924" y="-96942"/>
            <a:ext cx="3371552" cy="1136324"/>
          </a:xfrm>
          <a:prstGeom prst="chord">
            <a:avLst>
              <a:gd fmla="val 21353619" name="adj1"/>
              <a:gd fmla="val 1421063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65" name="Google Shape;365;p28"/>
          <p:cNvSpPr txBox="1"/>
          <p:nvPr>
            <p:ph type="title"/>
          </p:nvPr>
        </p:nvSpPr>
        <p:spPr>
          <a:xfrm>
            <a:off x="134550" y="1524225"/>
            <a:ext cx="1119600" cy="29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2pPr>
            <a:lvl3pPr lvl="2">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3pPr>
            <a:lvl4pPr lvl="3">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4pPr>
            <a:lvl5pPr lvl="4">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5pPr>
            <a:lvl6pPr lvl="5">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6pPr>
            <a:lvl7pPr lvl="6">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7pPr>
            <a:lvl8pPr lvl="7">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8pPr>
            <a:lvl9pPr lvl="8">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9pPr>
          </a:lstStyle>
          <a:p/>
        </p:txBody>
      </p:sp>
      <p:sp>
        <p:nvSpPr>
          <p:cNvPr id="366" name="Google Shape;366;p28"/>
          <p:cNvSpPr txBox="1"/>
          <p:nvPr>
            <p:ph idx="2" type="title"/>
          </p:nvPr>
        </p:nvSpPr>
        <p:spPr>
          <a:xfrm>
            <a:off x="132615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367" name="Google Shape;367;p28"/>
          <p:cNvSpPr txBox="1"/>
          <p:nvPr>
            <p:ph idx="3" type="title"/>
          </p:nvPr>
        </p:nvSpPr>
        <p:spPr>
          <a:xfrm>
            <a:off x="3808925"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368" name="Google Shape;368;p28"/>
          <p:cNvSpPr txBox="1"/>
          <p:nvPr>
            <p:ph idx="4" type="title"/>
          </p:nvPr>
        </p:nvSpPr>
        <p:spPr>
          <a:xfrm>
            <a:off x="629170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369" name="Google Shape;369;p28"/>
          <p:cNvSpPr txBox="1"/>
          <p:nvPr>
            <p:ph idx="5" type="title"/>
          </p:nvPr>
        </p:nvSpPr>
        <p:spPr>
          <a:xfrm>
            <a:off x="134550" y="260620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9pPr>
          </a:lstStyle>
          <a:p/>
        </p:txBody>
      </p:sp>
      <p:sp>
        <p:nvSpPr>
          <p:cNvPr id="370" name="Google Shape;370;p28"/>
          <p:cNvSpPr txBox="1"/>
          <p:nvPr>
            <p:ph idx="6" type="title"/>
          </p:nvPr>
        </p:nvSpPr>
        <p:spPr>
          <a:xfrm>
            <a:off x="134550" y="365975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9pPr>
          </a:lstStyle>
          <a:p/>
        </p:txBody>
      </p:sp>
      <p:sp>
        <p:nvSpPr>
          <p:cNvPr id="371" name="Google Shape;371;p28"/>
          <p:cNvSpPr txBox="1"/>
          <p:nvPr>
            <p:ph idx="7"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72" name="Google Shape;372;p28"/>
          <p:cNvSpPr/>
          <p:nvPr/>
        </p:nvSpPr>
        <p:spPr>
          <a:xfrm flipH="1" rot="-6104187">
            <a:off x="4324040" y="2970795"/>
            <a:ext cx="1541221" cy="4732320"/>
          </a:xfrm>
          <a:prstGeom prst="chord">
            <a:avLst>
              <a:gd fmla="val 4994308" name="adj1"/>
              <a:gd fmla="val 15114049"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73" name="Google Shape;373;p28"/>
          <p:cNvSpPr/>
          <p:nvPr/>
        </p:nvSpPr>
        <p:spPr>
          <a:xfrm rot="5740201">
            <a:off x="4240558" y="2810912"/>
            <a:ext cx="1433212" cy="5490517"/>
          </a:xfrm>
          <a:prstGeom prst="chord">
            <a:avLst>
              <a:gd fmla="val 5592353" name="adj1"/>
              <a:gd fmla="val 150240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74" name="Google Shape;374;p28"/>
          <p:cNvSpPr txBox="1"/>
          <p:nvPr>
            <p:ph idx="1" type="body"/>
          </p:nvPr>
        </p:nvSpPr>
        <p:spPr>
          <a:xfrm>
            <a:off x="1326025"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75" name="Google Shape;375;p28"/>
          <p:cNvSpPr txBox="1"/>
          <p:nvPr>
            <p:ph idx="8" type="body"/>
          </p:nvPr>
        </p:nvSpPr>
        <p:spPr>
          <a:xfrm>
            <a:off x="380886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800"/>
              </a:spcBef>
              <a:spcAft>
                <a:spcPts val="0"/>
              </a:spcAft>
              <a:buSzPts val="1000"/>
              <a:buFont typeface="Sora"/>
              <a:buChar char="○"/>
              <a:defRPr sz="1000"/>
            </a:lvl2pPr>
            <a:lvl3pPr indent="-292100" lvl="2" marL="1371600">
              <a:spcBef>
                <a:spcPts val="800"/>
              </a:spcBef>
              <a:spcAft>
                <a:spcPts val="0"/>
              </a:spcAft>
              <a:buSzPts val="1000"/>
              <a:buFont typeface="Sora"/>
              <a:buChar char="■"/>
              <a:defRPr sz="1000"/>
            </a:lvl3pPr>
            <a:lvl4pPr indent="-292100" lvl="3" marL="1828800">
              <a:spcBef>
                <a:spcPts val="800"/>
              </a:spcBef>
              <a:spcAft>
                <a:spcPts val="0"/>
              </a:spcAft>
              <a:buSzPts val="1000"/>
              <a:buFont typeface="Sora"/>
              <a:buChar char="●"/>
              <a:defRPr sz="1000"/>
            </a:lvl4pPr>
            <a:lvl5pPr indent="-292100" lvl="4" marL="2286000">
              <a:spcBef>
                <a:spcPts val="800"/>
              </a:spcBef>
              <a:spcAft>
                <a:spcPts val="0"/>
              </a:spcAft>
              <a:buSzPts val="1000"/>
              <a:buFont typeface="Sora"/>
              <a:buChar char="○"/>
              <a:defRPr sz="1000"/>
            </a:lvl5pPr>
            <a:lvl6pPr indent="-292100" lvl="5" marL="2743200">
              <a:spcBef>
                <a:spcPts val="800"/>
              </a:spcBef>
              <a:spcAft>
                <a:spcPts val="0"/>
              </a:spcAft>
              <a:buSzPts val="1000"/>
              <a:buFont typeface="Sora"/>
              <a:buChar char="■"/>
              <a:defRPr sz="1000"/>
            </a:lvl6pPr>
            <a:lvl7pPr indent="-292100" lvl="6" marL="3200400">
              <a:spcBef>
                <a:spcPts val="800"/>
              </a:spcBef>
              <a:spcAft>
                <a:spcPts val="0"/>
              </a:spcAft>
              <a:buSzPts val="1000"/>
              <a:buFont typeface="Sora"/>
              <a:buChar char="●"/>
              <a:defRPr sz="1000"/>
            </a:lvl7pPr>
            <a:lvl8pPr indent="-292100" lvl="7" marL="3657600">
              <a:spcBef>
                <a:spcPts val="800"/>
              </a:spcBef>
              <a:spcAft>
                <a:spcPts val="0"/>
              </a:spcAft>
              <a:buSzPts val="1000"/>
              <a:buFont typeface="Sora"/>
              <a:buChar char="○"/>
              <a:defRPr sz="1000"/>
            </a:lvl8pPr>
            <a:lvl9pPr indent="-292100" lvl="8" marL="4114800">
              <a:spcBef>
                <a:spcPts val="800"/>
              </a:spcBef>
              <a:spcAft>
                <a:spcPts val="800"/>
              </a:spcAft>
              <a:buSzPts val="1000"/>
              <a:buFont typeface="Sora"/>
              <a:buChar char="■"/>
              <a:defRPr sz="1000"/>
            </a:lvl9pPr>
          </a:lstStyle>
          <a:p/>
        </p:txBody>
      </p:sp>
      <p:sp>
        <p:nvSpPr>
          <p:cNvPr id="376" name="Google Shape;376;p28"/>
          <p:cNvSpPr txBox="1"/>
          <p:nvPr>
            <p:ph idx="9" type="body"/>
          </p:nvPr>
        </p:nvSpPr>
        <p:spPr>
          <a:xfrm>
            <a:off x="629171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77" name="Google Shape;377;p28"/>
          <p:cNvSpPr txBox="1"/>
          <p:nvPr>
            <p:ph idx="13" type="body"/>
          </p:nvPr>
        </p:nvSpPr>
        <p:spPr>
          <a:xfrm>
            <a:off x="1326025"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78" name="Google Shape;378;p28"/>
          <p:cNvSpPr txBox="1"/>
          <p:nvPr>
            <p:ph idx="14" type="body"/>
          </p:nvPr>
        </p:nvSpPr>
        <p:spPr>
          <a:xfrm>
            <a:off x="380886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79" name="Google Shape;379;p28"/>
          <p:cNvSpPr txBox="1"/>
          <p:nvPr>
            <p:ph idx="15" type="body"/>
          </p:nvPr>
        </p:nvSpPr>
        <p:spPr>
          <a:xfrm>
            <a:off x="629171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80" name="Google Shape;380;p28"/>
          <p:cNvSpPr txBox="1"/>
          <p:nvPr>
            <p:ph idx="16" type="body"/>
          </p:nvPr>
        </p:nvSpPr>
        <p:spPr>
          <a:xfrm>
            <a:off x="1326025"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81" name="Google Shape;381;p28"/>
          <p:cNvSpPr txBox="1"/>
          <p:nvPr>
            <p:ph idx="17" type="body"/>
          </p:nvPr>
        </p:nvSpPr>
        <p:spPr>
          <a:xfrm>
            <a:off x="3808867"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82" name="Google Shape;382;p28"/>
          <p:cNvSpPr txBox="1"/>
          <p:nvPr>
            <p:ph idx="18" type="body"/>
          </p:nvPr>
        </p:nvSpPr>
        <p:spPr>
          <a:xfrm>
            <a:off x="6291721"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83" name="Google Shape;383;p28"/>
          <p:cNvSpPr txBox="1"/>
          <p:nvPr>
            <p:ph idx="19" type="title"/>
          </p:nvPr>
        </p:nvSpPr>
        <p:spPr>
          <a:xfrm>
            <a:off x="38100" y="319650"/>
            <a:ext cx="3116700" cy="520200"/>
          </a:xfrm>
          <a:prstGeom prst="rect">
            <a:avLst/>
          </a:prstGeom>
        </p:spPr>
        <p:txBody>
          <a:bodyPr anchorCtr="0" anchor="t" bIns="91425" lIns="182875" spcFirstLastPara="1" rIns="91425" wrap="square" tIns="91425">
            <a:spAutoFit/>
          </a:bodyPr>
          <a:lstStyle>
            <a:lvl1pPr lvl="0">
              <a:spcBef>
                <a:spcPts val="0"/>
              </a:spcBef>
              <a:spcAft>
                <a:spcPts val="0"/>
              </a:spcAft>
              <a:buNone/>
              <a:defRPr sz="1600">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lvl2pPr>
            <a:lvl3pPr lvl="2">
              <a:lnSpc>
                <a:spcPct val="115000"/>
              </a:lnSpc>
              <a:spcBef>
                <a:spcPts val="0"/>
              </a:spcBef>
              <a:spcAft>
                <a:spcPts val="0"/>
              </a:spcAft>
              <a:buNone/>
              <a:defRPr sz="1800"/>
            </a:lvl3pPr>
            <a:lvl4pPr lvl="3">
              <a:lnSpc>
                <a:spcPct val="115000"/>
              </a:lnSpc>
              <a:spcBef>
                <a:spcPts val="0"/>
              </a:spcBef>
              <a:spcAft>
                <a:spcPts val="0"/>
              </a:spcAft>
              <a:buNone/>
              <a:defRPr sz="1800"/>
            </a:lvl4pPr>
            <a:lvl5pPr lvl="4">
              <a:lnSpc>
                <a:spcPct val="115000"/>
              </a:lnSpc>
              <a:spcBef>
                <a:spcPts val="0"/>
              </a:spcBef>
              <a:spcAft>
                <a:spcPts val="0"/>
              </a:spcAft>
              <a:buNone/>
              <a:defRPr sz="1800"/>
            </a:lvl5pPr>
            <a:lvl6pPr lvl="5">
              <a:lnSpc>
                <a:spcPct val="115000"/>
              </a:lnSpc>
              <a:spcBef>
                <a:spcPts val="0"/>
              </a:spcBef>
              <a:spcAft>
                <a:spcPts val="0"/>
              </a:spcAft>
              <a:buNone/>
              <a:defRPr sz="1800"/>
            </a:lvl6pPr>
            <a:lvl7pPr lvl="6">
              <a:lnSpc>
                <a:spcPct val="115000"/>
              </a:lnSpc>
              <a:spcBef>
                <a:spcPts val="0"/>
              </a:spcBef>
              <a:spcAft>
                <a:spcPts val="0"/>
              </a:spcAft>
              <a:buNone/>
              <a:defRPr sz="1800"/>
            </a:lvl7pPr>
            <a:lvl8pPr lvl="7">
              <a:lnSpc>
                <a:spcPct val="115000"/>
              </a:lnSpc>
              <a:spcBef>
                <a:spcPts val="0"/>
              </a:spcBef>
              <a:spcAft>
                <a:spcPts val="0"/>
              </a:spcAft>
              <a:buNone/>
              <a:defRPr sz="1800"/>
            </a:lvl8pPr>
            <a:lvl9pPr lvl="8">
              <a:lnSpc>
                <a:spcPct val="115000"/>
              </a:lnSpc>
              <a:spcBef>
                <a:spcPts val="0"/>
              </a:spcBef>
              <a:spcAft>
                <a:spcPts val="0"/>
              </a:spcAft>
              <a:buNone/>
              <a:defRPr sz="1800"/>
            </a:lvl9pPr>
          </a:lstStyle>
          <a:p/>
        </p:txBody>
      </p:sp>
      <p:sp>
        <p:nvSpPr>
          <p:cNvPr id="384" name="Google Shape;384;p28"/>
          <p:cNvSpPr txBox="1"/>
          <p:nvPr>
            <p:ph idx="20"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Dark">
  <p:cSld name="BLANK_1_1_1_1_1_1_1_1_1_1_4_1">
    <p:bg>
      <p:bgPr>
        <a:solidFill>
          <a:schemeClr val="lt1"/>
        </a:solidFill>
      </p:bgPr>
    </p:bg>
    <p:spTree>
      <p:nvGrpSpPr>
        <p:cNvPr id="385" name="Shape 385"/>
        <p:cNvGrpSpPr/>
        <p:nvPr/>
      </p:nvGrpSpPr>
      <p:grpSpPr>
        <a:xfrm>
          <a:off x="0" y="0"/>
          <a:ext cx="0" cy="0"/>
          <a:chOff x="0" y="0"/>
          <a:chExt cx="0" cy="0"/>
        </a:xfrm>
      </p:grpSpPr>
      <p:sp>
        <p:nvSpPr>
          <p:cNvPr id="386" name="Google Shape;386;p29"/>
          <p:cNvSpPr/>
          <p:nvPr/>
        </p:nvSpPr>
        <p:spPr>
          <a:xfrm rot="-737329">
            <a:off x="5068924" y="-96942"/>
            <a:ext cx="3371552" cy="1136324"/>
          </a:xfrm>
          <a:prstGeom prst="chord">
            <a:avLst>
              <a:gd fmla="val 21353619" name="adj1"/>
              <a:gd fmla="val 14210633"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5"/>
              </a:solidFill>
              <a:latin typeface="Sora"/>
              <a:ea typeface="Sora"/>
              <a:cs typeface="Sora"/>
              <a:sym typeface="Sora"/>
            </a:endParaRPr>
          </a:p>
        </p:txBody>
      </p:sp>
      <p:sp>
        <p:nvSpPr>
          <p:cNvPr id="387" name="Google Shape;387;p29"/>
          <p:cNvSpPr txBox="1"/>
          <p:nvPr>
            <p:ph type="title"/>
          </p:nvPr>
        </p:nvSpPr>
        <p:spPr>
          <a:xfrm>
            <a:off x="134550" y="1524225"/>
            <a:ext cx="1119600" cy="29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3"/>
              </a:buClr>
              <a:buSzPts val="1200"/>
              <a:buFont typeface="IBM Plex Sans Medium"/>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2pPr>
            <a:lvl3pPr lvl="2">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3pPr>
            <a:lvl4pPr lvl="3">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4pPr>
            <a:lvl5pPr lvl="4">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5pPr>
            <a:lvl6pPr lvl="5">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6pPr>
            <a:lvl7pPr lvl="6">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7pPr>
            <a:lvl8pPr lvl="7">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8pPr>
            <a:lvl9pPr lvl="8">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9pPr>
          </a:lstStyle>
          <a:p/>
        </p:txBody>
      </p:sp>
      <p:sp>
        <p:nvSpPr>
          <p:cNvPr id="388" name="Google Shape;388;p29"/>
          <p:cNvSpPr txBox="1"/>
          <p:nvPr>
            <p:ph idx="2" type="title"/>
          </p:nvPr>
        </p:nvSpPr>
        <p:spPr>
          <a:xfrm>
            <a:off x="134550" y="260620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200"/>
              <a:buFont typeface="IBM Plex Sans Medium"/>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2pPr>
            <a:lvl3pPr lvl="2">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3pPr>
            <a:lvl4pPr lvl="3">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4pPr>
            <a:lvl5pPr lvl="4">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5pPr>
            <a:lvl6pPr lvl="5">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6pPr>
            <a:lvl7pPr lvl="6">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7pPr>
            <a:lvl8pPr lvl="7">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8pPr>
            <a:lvl9pPr lvl="8">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9pPr>
          </a:lstStyle>
          <a:p/>
        </p:txBody>
      </p:sp>
      <p:sp>
        <p:nvSpPr>
          <p:cNvPr id="389" name="Google Shape;389;p29"/>
          <p:cNvSpPr txBox="1"/>
          <p:nvPr>
            <p:ph idx="3" type="title"/>
          </p:nvPr>
        </p:nvSpPr>
        <p:spPr>
          <a:xfrm>
            <a:off x="134550" y="365975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200"/>
              <a:buFont typeface="IBM Plex Sans Medium"/>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2pPr>
            <a:lvl3pPr lvl="2">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3pPr>
            <a:lvl4pPr lvl="3">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4pPr>
            <a:lvl5pPr lvl="4">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5pPr>
            <a:lvl6pPr lvl="5">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6pPr>
            <a:lvl7pPr lvl="6">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7pPr>
            <a:lvl8pPr lvl="7">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8pPr>
            <a:lvl9pPr lvl="8">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9pPr>
          </a:lstStyle>
          <a:p/>
        </p:txBody>
      </p:sp>
      <p:sp>
        <p:nvSpPr>
          <p:cNvPr id="390" name="Google Shape;390;p29"/>
          <p:cNvSpPr txBox="1"/>
          <p:nvPr>
            <p:ph idx="4" type="title"/>
          </p:nvPr>
        </p:nvSpPr>
        <p:spPr>
          <a:xfrm>
            <a:off x="38100" y="319650"/>
            <a:ext cx="3116700" cy="520200"/>
          </a:xfrm>
          <a:prstGeom prst="rect">
            <a:avLst/>
          </a:prstGeom>
        </p:spPr>
        <p:txBody>
          <a:bodyPr anchorCtr="0" anchor="t" bIns="91425" lIns="182875" spcFirstLastPara="1" rIns="91425" wrap="square" tIns="91425">
            <a:spAutoFit/>
          </a:bodyPr>
          <a:lstStyle>
            <a:lvl1pPr lvl="0">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391" name="Google Shape;391;p29"/>
          <p:cNvSpPr txBox="1"/>
          <p:nvPr>
            <p:ph idx="5" type="title"/>
          </p:nvPr>
        </p:nvSpPr>
        <p:spPr>
          <a:xfrm>
            <a:off x="132615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1pPr>
            <a:lvl2pPr lvl="1">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2pPr>
            <a:lvl3pPr lvl="2">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3pPr>
            <a:lvl4pPr lvl="3">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4pPr>
            <a:lvl5pPr lvl="4">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5pPr>
            <a:lvl6pPr lvl="5">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6pPr>
            <a:lvl7pPr lvl="6">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7pPr>
            <a:lvl8pPr lvl="7">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8pPr>
            <a:lvl9pPr lvl="8">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9pPr>
          </a:lstStyle>
          <a:p/>
        </p:txBody>
      </p:sp>
      <p:sp>
        <p:nvSpPr>
          <p:cNvPr id="392" name="Google Shape;392;p29"/>
          <p:cNvSpPr txBox="1"/>
          <p:nvPr>
            <p:ph idx="6" type="title"/>
          </p:nvPr>
        </p:nvSpPr>
        <p:spPr>
          <a:xfrm>
            <a:off x="3808925"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1pPr>
            <a:lvl2pPr lvl="1">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2pPr>
            <a:lvl3pPr lvl="2">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3pPr>
            <a:lvl4pPr lvl="3">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4pPr>
            <a:lvl5pPr lvl="4">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5pPr>
            <a:lvl6pPr lvl="5">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6pPr>
            <a:lvl7pPr lvl="6">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7pPr>
            <a:lvl8pPr lvl="7">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8pPr>
            <a:lvl9pPr lvl="8">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9pPr>
          </a:lstStyle>
          <a:p/>
        </p:txBody>
      </p:sp>
      <p:sp>
        <p:nvSpPr>
          <p:cNvPr id="393" name="Google Shape;393;p29"/>
          <p:cNvSpPr txBox="1"/>
          <p:nvPr>
            <p:ph idx="7" type="title"/>
          </p:nvPr>
        </p:nvSpPr>
        <p:spPr>
          <a:xfrm>
            <a:off x="629170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1pPr>
            <a:lvl2pPr lvl="1">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2pPr>
            <a:lvl3pPr lvl="2">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3pPr>
            <a:lvl4pPr lvl="3">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4pPr>
            <a:lvl5pPr lvl="4">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5pPr>
            <a:lvl6pPr lvl="5">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6pPr>
            <a:lvl7pPr lvl="6">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7pPr>
            <a:lvl8pPr lvl="7">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8pPr>
            <a:lvl9pPr lvl="8">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9pPr>
          </a:lstStyle>
          <a:p/>
        </p:txBody>
      </p:sp>
      <p:sp>
        <p:nvSpPr>
          <p:cNvPr id="394" name="Google Shape;394;p29"/>
          <p:cNvSpPr/>
          <p:nvPr/>
        </p:nvSpPr>
        <p:spPr>
          <a:xfrm flipH="1" rot="-6104187">
            <a:off x="4324040" y="2970795"/>
            <a:ext cx="1541221" cy="4732320"/>
          </a:xfrm>
          <a:prstGeom prst="chord">
            <a:avLst>
              <a:gd fmla="val 4994308" name="adj1"/>
              <a:gd fmla="val 15114049"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95" name="Google Shape;395;p29"/>
          <p:cNvSpPr/>
          <p:nvPr/>
        </p:nvSpPr>
        <p:spPr>
          <a:xfrm rot="5740201">
            <a:off x="4240558" y="2810912"/>
            <a:ext cx="1433212" cy="5490517"/>
          </a:xfrm>
          <a:prstGeom prst="chord">
            <a:avLst>
              <a:gd fmla="val 5592353" name="adj1"/>
              <a:gd fmla="val 15024063"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96" name="Google Shape;396;p29"/>
          <p:cNvSpPr txBox="1"/>
          <p:nvPr>
            <p:ph idx="8"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397" name="Google Shape;397;p29"/>
          <p:cNvSpPr txBox="1"/>
          <p:nvPr>
            <p:ph idx="1" type="body"/>
          </p:nvPr>
        </p:nvSpPr>
        <p:spPr>
          <a:xfrm>
            <a:off x="1326025"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398" name="Google Shape;398;p29"/>
          <p:cNvSpPr txBox="1"/>
          <p:nvPr>
            <p:ph idx="9" type="body"/>
          </p:nvPr>
        </p:nvSpPr>
        <p:spPr>
          <a:xfrm>
            <a:off x="380886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800"/>
              </a:spcBef>
              <a:spcAft>
                <a:spcPts val="0"/>
              </a:spcAft>
              <a:buClr>
                <a:schemeClr val="dk1"/>
              </a:buClr>
              <a:buSzPts val="1000"/>
              <a:buFont typeface="Sora"/>
              <a:buChar char="◆"/>
              <a:defRPr sz="1000">
                <a:solidFill>
                  <a:schemeClr val="dk1"/>
                </a:solidFill>
              </a:defRPr>
            </a:lvl2pPr>
            <a:lvl3pPr indent="-292100" lvl="2" marL="1371600">
              <a:spcBef>
                <a:spcPts val="800"/>
              </a:spcBef>
              <a:spcAft>
                <a:spcPts val="0"/>
              </a:spcAft>
              <a:buClr>
                <a:schemeClr val="dk1"/>
              </a:buClr>
              <a:buSzPts val="1000"/>
              <a:buFont typeface="Sora"/>
              <a:buChar char="●"/>
              <a:defRPr sz="1000">
                <a:solidFill>
                  <a:schemeClr val="dk1"/>
                </a:solidFill>
              </a:defRPr>
            </a:lvl3pPr>
            <a:lvl4pPr indent="-292100" lvl="3" marL="1828800">
              <a:spcBef>
                <a:spcPts val="800"/>
              </a:spcBef>
              <a:spcAft>
                <a:spcPts val="0"/>
              </a:spcAft>
              <a:buClr>
                <a:schemeClr val="dk1"/>
              </a:buClr>
              <a:buSzPts val="1000"/>
              <a:buFont typeface="Sora"/>
              <a:buChar char="○"/>
              <a:defRPr sz="1000">
                <a:solidFill>
                  <a:schemeClr val="dk1"/>
                </a:solidFill>
              </a:defRPr>
            </a:lvl4pPr>
            <a:lvl5pPr indent="-292100" lvl="4" marL="2286000">
              <a:spcBef>
                <a:spcPts val="800"/>
              </a:spcBef>
              <a:spcAft>
                <a:spcPts val="0"/>
              </a:spcAft>
              <a:buClr>
                <a:schemeClr val="dk1"/>
              </a:buClr>
              <a:buSzPts val="1000"/>
              <a:buFont typeface="Sora"/>
              <a:buChar char="◆"/>
              <a:defRPr sz="1000">
                <a:solidFill>
                  <a:schemeClr val="dk1"/>
                </a:solidFill>
              </a:defRPr>
            </a:lvl5pPr>
            <a:lvl6pPr indent="-292100" lvl="5" marL="2743200">
              <a:spcBef>
                <a:spcPts val="800"/>
              </a:spcBef>
              <a:spcAft>
                <a:spcPts val="0"/>
              </a:spcAft>
              <a:buClr>
                <a:schemeClr val="dk1"/>
              </a:buClr>
              <a:buSzPts val="1000"/>
              <a:buFont typeface="Sora"/>
              <a:buChar char="●"/>
              <a:defRPr sz="1000">
                <a:solidFill>
                  <a:schemeClr val="dk1"/>
                </a:solidFill>
              </a:defRPr>
            </a:lvl6pPr>
            <a:lvl7pPr indent="-292100" lvl="6" marL="3200400">
              <a:spcBef>
                <a:spcPts val="800"/>
              </a:spcBef>
              <a:spcAft>
                <a:spcPts val="0"/>
              </a:spcAft>
              <a:buClr>
                <a:schemeClr val="dk1"/>
              </a:buClr>
              <a:buSzPts val="1000"/>
              <a:buFont typeface="Sora"/>
              <a:buChar char="○"/>
              <a:defRPr sz="1000">
                <a:solidFill>
                  <a:schemeClr val="dk1"/>
                </a:solidFill>
              </a:defRPr>
            </a:lvl7pPr>
            <a:lvl8pPr indent="-292100" lvl="7" marL="3657600">
              <a:spcBef>
                <a:spcPts val="800"/>
              </a:spcBef>
              <a:spcAft>
                <a:spcPts val="0"/>
              </a:spcAft>
              <a:buClr>
                <a:schemeClr val="dk1"/>
              </a:buClr>
              <a:buSzPts val="1000"/>
              <a:buFont typeface="Sora"/>
              <a:buChar char="◆"/>
              <a:defRPr sz="1000">
                <a:solidFill>
                  <a:schemeClr val="dk1"/>
                </a:solidFill>
              </a:defRPr>
            </a:lvl8pPr>
            <a:lvl9pPr indent="-292100" lvl="8" marL="4114800">
              <a:spcBef>
                <a:spcPts val="800"/>
              </a:spcBef>
              <a:spcAft>
                <a:spcPts val="800"/>
              </a:spcAft>
              <a:buClr>
                <a:schemeClr val="dk1"/>
              </a:buClr>
              <a:buSzPts val="1000"/>
              <a:buFont typeface="Sora"/>
              <a:buChar char="●"/>
              <a:defRPr sz="1000">
                <a:solidFill>
                  <a:schemeClr val="dk1"/>
                </a:solidFill>
              </a:defRPr>
            </a:lvl9pPr>
          </a:lstStyle>
          <a:p/>
        </p:txBody>
      </p:sp>
      <p:sp>
        <p:nvSpPr>
          <p:cNvPr id="399" name="Google Shape;399;p29"/>
          <p:cNvSpPr txBox="1"/>
          <p:nvPr>
            <p:ph idx="13" type="body"/>
          </p:nvPr>
        </p:nvSpPr>
        <p:spPr>
          <a:xfrm>
            <a:off x="629171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0" name="Google Shape;400;p29"/>
          <p:cNvSpPr txBox="1"/>
          <p:nvPr>
            <p:ph idx="14" type="body"/>
          </p:nvPr>
        </p:nvSpPr>
        <p:spPr>
          <a:xfrm>
            <a:off x="1326025"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1" name="Google Shape;401;p29"/>
          <p:cNvSpPr txBox="1"/>
          <p:nvPr>
            <p:ph idx="15" type="body"/>
          </p:nvPr>
        </p:nvSpPr>
        <p:spPr>
          <a:xfrm>
            <a:off x="380886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2" name="Google Shape;402;p29"/>
          <p:cNvSpPr txBox="1"/>
          <p:nvPr>
            <p:ph idx="16" type="body"/>
          </p:nvPr>
        </p:nvSpPr>
        <p:spPr>
          <a:xfrm>
            <a:off x="629171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3" name="Google Shape;403;p29"/>
          <p:cNvSpPr txBox="1"/>
          <p:nvPr>
            <p:ph idx="17" type="body"/>
          </p:nvPr>
        </p:nvSpPr>
        <p:spPr>
          <a:xfrm>
            <a:off x="1326025"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accent3"/>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4" name="Google Shape;404;p29"/>
          <p:cNvSpPr txBox="1"/>
          <p:nvPr>
            <p:ph idx="18" type="body"/>
          </p:nvPr>
        </p:nvSpPr>
        <p:spPr>
          <a:xfrm>
            <a:off x="3808867"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accent3"/>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5" name="Google Shape;405;p29"/>
          <p:cNvSpPr txBox="1"/>
          <p:nvPr>
            <p:ph idx="19" type="body"/>
          </p:nvPr>
        </p:nvSpPr>
        <p:spPr>
          <a:xfrm>
            <a:off x="6291721"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accent3"/>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6" name="Google Shape;406;p29"/>
          <p:cNvSpPr txBox="1"/>
          <p:nvPr>
            <p:ph idx="20"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and two bodies">
  <p:cSld name="BLANK_1_1_1_1_1_1_1_1_1_1_3_2">
    <p:bg>
      <p:bgPr>
        <a:solidFill>
          <a:schemeClr val="lt1"/>
        </a:solidFill>
      </p:bgPr>
    </p:bg>
    <p:spTree>
      <p:nvGrpSpPr>
        <p:cNvPr id="407" name="Shape 407"/>
        <p:cNvGrpSpPr/>
        <p:nvPr/>
      </p:nvGrpSpPr>
      <p:grpSpPr>
        <a:xfrm>
          <a:off x="0" y="0"/>
          <a:ext cx="0" cy="0"/>
          <a:chOff x="0" y="0"/>
          <a:chExt cx="0" cy="0"/>
        </a:xfrm>
      </p:grpSpPr>
      <p:sp>
        <p:nvSpPr>
          <p:cNvPr id="408" name="Google Shape;408;p30"/>
          <p:cNvSpPr/>
          <p:nvPr/>
        </p:nvSpPr>
        <p:spPr>
          <a:xfrm flipH="1" rot="-5400000">
            <a:off x="1263236" y="2706539"/>
            <a:ext cx="1173845" cy="3700317"/>
          </a:xfrm>
          <a:custGeom>
            <a:rect b="b" l="l" r="r" t="t"/>
            <a:pathLst>
              <a:path extrusionOk="0" fill="none" h="93762" w="39886">
                <a:moveTo>
                  <a:pt x="39886" y="0"/>
                </a:moveTo>
                <a:lnTo>
                  <a:pt x="7330" y="0"/>
                </a:lnTo>
                <a:lnTo>
                  <a:pt x="7330" y="0"/>
                </a:lnTo>
                <a:lnTo>
                  <a:pt x="6362" y="3051"/>
                </a:lnTo>
                <a:lnTo>
                  <a:pt x="5470" y="6176"/>
                </a:lnTo>
                <a:lnTo>
                  <a:pt x="4614" y="9413"/>
                </a:lnTo>
                <a:lnTo>
                  <a:pt x="3832" y="12725"/>
                </a:lnTo>
                <a:lnTo>
                  <a:pt x="3088" y="16148"/>
                </a:lnTo>
                <a:lnTo>
                  <a:pt x="2456" y="19608"/>
                </a:lnTo>
                <a:lnTo>
                  <a:pt x="1860" y="23143"/>
                </a:lnTo>
                <a:lnTo>
                  <a:pt x="1340" y="26715"/>
                </a:lnTo>
                <a:lnTo>
                  <a:pt x="1340" y="26715"/>
                </a:lnTo>
                <a:lnTo>
                  <a:pt x="930" y="29989"/>
                </a:lnTo>
                <a:lnTo>
                  <a:pt x="633" y="33263"/>
                </a:lnTo>
                <a:lnTo>
                  <a:pt x="372" y="36463"/>
                </a:lnTo>
                <a:lnTo>
                  <a:pt x="186" y="39625"/>
                </a:lnTo>
                <a:lnTo>
                  <a:pt x="37" y="42714"/>
                </a:lnTo>
                <a:lnTo>
                  <a:pt x="0" y="45802"/>
                </a:lnTo>
                <a:lnTo>
                  <a:pt x="0" y="48778"/>
                </a:lnTo>
                <a:lnTo>
                  <a:pt x="112" y="51755"/>
                </a:lnTo>
                <a:lnTo>
                  <a:pt x="223" y="54620"/>
                </a:lnTo>
                <a:lnTo>
                  <a:pt x="447" y="57448"/>
                </a:lnTo>
                <a:lnTo>
                  <a:pt x="707" y="60201"/>
                </a:lnTo>
                <a:lnTo>
                  <a:pt x="1042" y="62843"/>
                </a:lnTo>
                <a:lnTo>
                  <a:pt x="1414" y="65447"/>
                </a:lnTo>
                <a:lnTo>
                  <a:pt x="1860" y="67940"/>
                </a:lnTo>
                <a:lnTo>
                  <a:pt x="2381" y="70358"/>
                </a:lnTo>
                <a:lnTo>
                  <a:pt x="2939" y="72665"/>
                </a:lnTo>
                <a:lnTo>
                  <a:pt x="3535" y="74898"/>
                </a:lnTo>
                <a:lnTo>
                  <a:pt x="4204" y="77018"/>
                </a:lnTo>
                <a:lnTo>
                  <a:pt x="4949" y="79028"/>
                </a:lnTo>
                <a:lnTo>
                  <a:pt x="5321" y="79995"/>
                </a:lnTo>
                <a:lnTo>
                  <a:pt x="5693" y="80925"/>
                </a:lnTo>
                <a:lnTo>
                  <a:pt x="6102" y="81855"/>
                </a:lnTo>
                <a:lnTo>
                  <a:pt x="6549" y="82748"/>
                </a:lnTo>
                <a:lnTo>
                  <a:pt x="6958" y="83567"/>
                </a:lnTo>
                <a:lnTo>
                  <a:pt x="7404" y="84385"/>
                </a:lnTo>
                <a:lnTo>
                  <a:pt x="7851" y="85204"/>
                </a:lnTo>
                <a:lnTo>
                  <a:pt x="8334" y="85948"/>
                </a:lnTo>
                <a:lnTo>
                  <a:pt x="8818" y="86692"/>
                </a:lnTo>
                <a:lnTo>
                  <a:pt x="9302" y="87362"/>
                </a:lnTo>
                <a:lnTo>
                  <a:pt x="9786" y="88032"/>
                </a:lnTo>
                <a:lnTo>
                  <a:pt x="10306" y="88664"/>
                </a:lnTo>
                <a:lnTo>
                  <a:pt x="10827" y="89259"/>
                </a:lnTo>
                <a:lnTo>
                  <a:pt x="11385" y="89818"/>
                </a:lnTo>
                <a:lnTo>
                  <a:pt x="11906" y="90338"/>
                </a:lnTo>
                <a:lnTo>
                  <a:pt x="12464" y="90822"/>
                </a:lnTo>
                <a:lnTo>
                  <a:pt x="13060" y="91306"/>
                </a:lnTo>
                <a:lnTo>
                  <a:pt x="13618" y="91715"/>
                </a:lnTo>
                <a:lnTo>
                  <a:pt x="14213" y="92087"/>
                </a:lnTo>
                <a:lnTo>
                  <a:pt x="14808" y="92422"/>
                </a:lnTo>
                <a:lnTo>
                  <a:pt x="15404" y="92757"/>
                </a:lnTo>
                <a:lnTo>
                  <a:pt x="16036" y="93017"/>
                </a:lnTo>
                <a:lnTo>
                  <a:pt x="16669" y="93241"/>
                </a:lnTo>
                <a:lnTo>
                  <a:pt x="17301" y="93427"/>
                </a:lnTo>
                <a:lnTo>
                  <a:pt x="17971" y="93575"/>
                </a:lnTo>
                <a:lnTo>
                  <a:pt x="18604" y="93687"/>
                </a:lnTo>
                <a:lnTo>
                  <a:pt x="18604" y="93687"/>
                </a:lnTo>
                <a:lnTo>
                  <a:pt x="19311" y="93762"/>
                </a:lnTo>
                <a:lnTo>
                  <a:pt x="20017" y="93762"/>
                </a:lnTo>
                <a:lnTo>
                  <a:pt x="20017" y="93762"/>
                </a:lnTo>
                <a:lnTo>
                  <a:pt x="20650" y="93762"/>
                </a:lnTo>
                <a:lnTo>
                  <a:pt x="21320" y="93687"/>
                </a:lnTo>
                <a:lnTo>
                  <a:pt x="21952" y="93613"/>
                </a:lnTo>
                <a:lnTo>
                  <a:pt x="22622" y="93464"/>
                </a:lnTo>
                <a:lnTo>
                  <a:pt x="23254" y="93315"/>
                </a:lnTo>
                <a:lnTo>
                  <a:pt x="23924" y="93092"/>
                </a:lnTo>
                <a:lnTo>
                  <a:pt x="24557" y="92831"/>
                </a:lnTo>
                <a:lnTo>
                  <a:pt x="25189" y="92571"/>
                </a:lnTo>
                <a:lnTo>
                  <a:pt x="25859" y="92236"/>
                </a:lnTo>
                <a:lnTo>
                  <a:pt x="26491" y="91901"/>
                </a:lnTo>
                <a:lnTo>
                  <a:pt x="27124" y="91529"/>
                </a:lnTo>
                <a:lnTo>
                  <a:pt x="27794" y="91083"/>
                </a:lnTo>
                <a:lnTo>
                  <a:pt x="28426" y="90636"/>
                </a:lnTo>
                <a:lnTo>
                  <a:pt x="29059" y="90152"/>
                </a:lnTo>
                <a:lnTo>
                  <a:pt x="29691" y="89632"/>
                </a:lnTo>
                <a:lnTo>
                  <a:pt x="30324" y="89073"/>
                </a:lnTo>
                <a:lnTo>
                  <a:pt x="30956" y="88515"/>
                </a:lnTo>
                <a:lnTo>
                  <a:pt x="31589" y="87883"/>
                </a:lnTo>
                <a:lnTo>
                  <a:pt x="32221" y="87250"/>
                </a:lnTo>
                <a:lnTo>
                  <a:pt x="32817" y="86581"/>
                </a:lnTo>
                <a:lnTo>
                  <a:pt x="33449" y="85874"/>
                </a:lnTo>
                <a:lnTo>
                  <a:pt x="34045" y="85129"/>
                </a:lnTo>
                <a:lnTo>
                  <a:pt x="35272" y="83567"/>
                </a:lnTo>
                <a:lnTo>
                  <a:pt x="36463" y="81892"/>
                </a:lnTo>
                <a:lnTo>
                  <a:pt x="37616" y="80107"/>
                </a:lnTo>
                <a:lnTo>
                  <a:pt x="38770" y="78209"/>
                </a:lnTo>
                <a:lnTo>
                  <a:pt x="39886" y="76200"/>
                </a:lnTo>
                <a:lnTo>
                  <a:pt x="39886" y="0"/>
                </a:lnTo>
                <a:lnTo>
                  <a:pt x="39886" y="0"/>
                </a:lnTo>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409" name="Google Shape;409;p30"/>
          <p:cNvSpPr/>
          <p:nvPr/>
        </p:nvSpPr>
        <p:spPr>
          <a:xfrm flipH="1">
            <a:off x="228605" y="3621311"/>
            <a:ext cx="3534079" cy="1522191"/>
          </a:xfrm>
          <a:custGeom>
            <a:rect b="b" l="l" r="r" t="t"/>
            <a:pathLst>
              <a:path extrusionOk="0" h="47273" w="109754">
                <a:moveTo>
                  <a:pt x="93188" y="0"/>
                </a:moveTo>
                <a:lnTo>
                  <a:pt x="91918" y="29"/>
                </a:lnTo>
                <a:lnTo>
                  <a:pt x="90619" y="87"/>
                </a:lnTo>
                <a:lnTo>
                  <a:pt x="89292" y="144"/>
                </a:lnTo>
                <a:lnTo>
                  <a:pt x="87906" y="260"/>
                </a:lnTo>
                <a:lnTo>
                  <a:pt x="86521" y="404"/>
                </a:lnTo>
                <a:lnTo>
                  <a:pt x="85107" y="606"/>
                </a:lnTo>
                <a:lnTo>
                  <a:pt x="83664" y="808"/>
                </a:lnTo>
                <a:lnTo>
                  <a:pt x="82163" y="1039"/>
                </a:lnTo>
                <a:lnTo>
                  <a:pt x="80663" y="1328"/>
                </a:lnTo>
                <a:lnTo>
                  <a:pt x="79162" y="1616"/>
                </a:lnTo>
                <a:lnTo>
                  <a:pt x="77604" y="1963"/>
                </a:lnTo>
                <a:lnTo>
                  <a:pt x="76045" y="2309"/>
                </a:lnTo>
                <a:lnTo>
                  <a:pt x="74458" y="2713"/>
                </a:lnTo>
                <a:lnTo>
                  <a:pt x="72842" y="3146"/>
                </a:lnTo>
                <a:lnTo>
                  <a:pt x="71226" y="3579"/>
                </a:lnTo>
                <a:lnTo>
                  <a:pt x="69581" y="4069"/>
                </a:lnTo>
                <a:lnTo>
                  <a:pt x="67907" y="4560"/>
                </a:lnTo>
                <a:lnTo>
                  <a:pt x="66233" y="5108"/>
                </a:lnTo>
                <a:lnTo>
                  <a:pt x="64559" y="5657"/>
                </a:lnTo>
                <a:lnTo>
                  <a:pt x="62856" y="6263"/>
                </a:lnTo>
                <a:lnTo>
                  <a:pt x="61154" y="6869"/>
                </a:lnTo>
                <a:lnTo>
                  <a:pt x="59422" y="7504"/>
                </a:lnTo>
                <a:lnTo>
                  <a:pt x="57690" y="8167"/>
                </a:lnTo>
                <a:lnTo>
                  <a:pt x="55959" y="8860"/>
                </a:lnTo>
                <a:lnTo>
                  <a:pt x="54227" y="9582"/>
                </a:lnTo>
                <a:lnTo>
                  <a:pt x="52467" y="10332"/>
                </a:lnTo>
                <a:lnTo>
                  <a:pt x="50735" y="11082"/>
                </a:lnTo>
                <a:lnTo>
                  <a:pt x="48975" y="11890"/>
                </a:lnTo>
                <a:lnTo>
                  <a:pt x="47214" y="12698"/>
                </a:lnTo>
                <a:lnTo>
                  <a:pt x="45454" y="13535"/>
                </a:lnTo>
                <a:lnTo>
                  <a:pt x="43694" y="14401"/>
                </a:lnTo>
                <a:lnTo>
                  <a:pt x="41933" y="15296"/>
                </a:lnTo>
                <a:lnTo>
                  <a:pt x="40230" y="16190"/>
                </a:lnTo>
                <a:lnTo>
                  <a:pt x="38528" y="17085"/>
                </a:lnTo>
                <a:lnTo>
                  <a:pt x="36825" y="18009"/>
                </a:lnTo>
                <a:lnTo>
                  <a:pt x="35122" y="18961"/>
                </a:lnTo>
                <a:lnTo>
                  <a:pt x="33477" y="19913"/>
                </a:lnTo>
                <a:lnTo>
                  <a:pt x="31832" y="20895"/>
                </a:lnTo>
                <a:lnTo>
                  <a:pt x="30187" y="21876"/>
                </a:lnTo>
                <a:lnTo>
                  <a:pt x="28600" y="22857"/>
                </a:lnTo>
                <a:lnTo>
                  <a:pt x="27013" y="23867"/>
                </a:lnTo>
                <a:lnTo>
                  <a:pt x="25454" y="24877"/>
                </a:lnTo>
                <a:lnTo>
                  <a:pt x="23925" y="25887"/>
                </a:lnTo>
                <a:lnTo>
                  <a:pt x="22395" y="26926"/>
                </a:lnTo>
                <a:lnTo>
                  <a:pt x="20923" y="27965"/>
                </a:lnTo>
                <a:lnTo>
                  <a:pt x="19480" y="29004"/>
                </a:lnTo>
                <a:lnTo>
                  <a:pt x="18037" y="30072"/>
                </a:lnTo>
                <a:lnTo>
                  <a:pt x="16652" y="31111"/>
                </a:lnTo>
                <a:lnTo>
                  <a:pt x="15354" y="32150"/>
                </a:lnTo>
                <a:lnTo>
                  <a:pt x="14084" y="33160"/>
                </a:lnTo>
                <a:lnTo>
                  <a:pt x="12843" y="34199"/>
                </a:lnTo>
                <a:lnTo>
                  <a:pt x="11631" y="35209"/>
                </a:lnTo>
                <a:lnTo>
                  <a:pt x="10447" y="36248"/>
                </a:lnTo>
                <a:lnTo>
                  <a:pt x="9293" y="37258"/>
                </a:lnTo>
                <a:lnTo>
                  <a:pt x="8196" y="38297"/>
                </a:lnTo>
                <a:lnTo>
                  <a:pt x="7129" y="39307"/>
                </a:lnTo>
                <a:lnTo>
                  <a:pt x="6090" y="40317"/>
                </a:lnTo>
                <a:lnTo>
                  <a:pt x="5108" y="41327"/>
                </a:lnTo>
                <a:lnTo>
                  <a:pt x="4156" y="42337"/>
                </a:lnTo>
                <a:lnTo>
                  <a:pt x="3233" y="43347"/>
                </a:lnTo>
                <a:lnTo>
                  <a:pt x="2367" y="44357"/>
                </a:lnTo>
                <a:lnTo>
                  <a:pt x="1530" y="45339"/>
                </a:lnTo>
                <a:lnTo>
                  <a:pt x="751" y="46320"/>
                </a:lnTo>
                <a:lnTo>
                  <a:pt x="0" y="47272"/>
                </a:lnTo>
                <a:lnTo>
                  <a:pt x="76016" y="47272"/>
                </a:lnTo>
                <a:lnTo>
                  <a:pt x="78152" y="45916"/>
                </a:lnTo>
                <a:lnTo>
                  <a:pt x="80230" y="44531"/>
                </a:lnTo>
                <a:lnTo>
                  <a:pt x="82250" y="43145"/>
                </a:lnTo>
                <a:lnTo>
                  <a:pt x="84241" y="41731"/>
                </a:lnTo>
                <a:lnTo>
                  <a:pt x="86146" y="40317"/>
                </a:lnTo>
                <a:lnTo>
                  <a:pt x="88022" y="38903"/>
                </a:lnTo>
                <a:lnTo>
                  <a:pt x="89840" y="37460"/>
                </a:lnTo>
                <a:lnTo>
                  <a:pt x="91572" y="36046"/>
                </a:lnTo>
                <a:lnTo>
                  <a:pt x="93245" y="34603"/>
                </a:lnTo>
                <a:lnTo>
                  <a:pt x="94862" y="33160"/>
                </a:lnTo>
                <a:lnTo>
                  <a:pt x="96420" y="31717"/>
                </a:lnTo>
                <a:lnTo>
                  <a:pt x="97892" y="30303"/>
                </a:lnTo>
                <a:lnTo>
                  <a:pt x="99277" y="28860"/>
                </a:lnTo>
                <a:lnTo>
                  <a:pt x="100605" y="27446"/>
                </a:lnTo>
                <a:lnTo>
                  <a:pt x="101846" y="26060"/>
                </a:lnTo>
                <a:lnTo>
                  <a:pt x="103000" y="24646"/>
                </a:lnTo>
                <a:lnTo>
                  <a:pt x="104068" y="23290"/>
                </a:lnTo>
                <a:lnTo>
                  <a:pt x="105049" y="21934"/>
                </a:lnTo>
                <a:lnTo>
                  <a:pt x="105944" y="20606"/>
                </a:lnTo>
                <a:lnTo>
                  <a:pt x="106752" y="19307"/>
                </a:lnTo>
                <a:lnTo>
                  <a:pt x="107444" y="18037"/>
                </a:lnTo>
                <a:lnTo>
                  <a:pt x="107791" y="17431"/>
                </a:lnTo>
                <a:lnTo>
                  <a:pt x="108079" y="16796"/>
                </a:lnTo>
                <a:lnTo>
                  <a:pt x="108339" y="16190"/>
                </a:lnTo>
                <a:lnTo>
                  <a:pt x="108599" y="15584"/>
                </a:lnTo>
                <a:lnTo>
                  <a:pt x="108830" y="15007"/>
                </a:lnTo>
                <a:lnTo>
                  <a:pt x="109032" y="14401"/>
                </a:lnTo>
                <a:lnTo>
                  <a:pt x="109205" y="13824"/>
                </a:lnTo>
                <a:lnTo>
                  <a:pt x="109349" y="13218"/>
                </a:lnTo>
                <a:lnTo>
                  <a:pt x="109493" y="12670"/>
                </a:lnTo>
                <a:lnTo>
                  <a:pt x="109609" y="12092"/>
                </a:lnTo>
                <a:lnTo>
                  <a:pt x="109667" y="11544"/>
                </a:lnTo>
                <a:lnTo>
                  <a:pt x="109724" y="10996"/>
                </a:lnTo>
                <a:lnTo>
                  <a:pt x="109753" y="10447"/>
                </a:lnTo>
                <a:lnTo>
                  <a:pt x="109753" y="9928"/>
                </a:lnTo>
                <a:lnTo>
                  <a:pt x="109753" y="9437"/>
                </a:lnTo>
                <a:lnTo>
                  <a:pt x="109695" y="8918"/>
                </a:lnTo>
                <a:lnTo>
                  <a:pt x="109609" y="8427"/>
                </a:lnTo>
                <a:lnTo>
                  <a:pt x="109522" y="7965"/>
                </a:lnTo>
                <a:lnTo>
                  <a:pt x="109378" y="7504"/>
                </a:lnTo>
                <a:lnTo>
                  <a:pt x="109234" y="7042"/>
                </a:lnTo>
                <a:lnTo>
                  <a:pt x="109060" y="6609"/>
                </a:lnTo>
                <a:lnTo>
                  <a:pt x="108858" y="6176"/>
                </a:lnTo>
                <a:lnTo>
                  <a:pt x="108656" y="5801"/>
                </a:lnTo>
                <a:lnTo>
                  <a:pt x="108426" y="5426"/>
                </a:lnTo>
                <a:lnTo>
                  <a:pt x="108195" y="5079"/>
                </a:lnTo>
                <a:lnTo>
                  <a:pt x="107935" y="4733"/>
                </a:lnTo>
                <a:lnTo>
                  <a:pt x="107646" y="4416"/>
                </a:lnTo>
                <a:lnTo>
                  <a:pt x="107358" y="4098"/>
                </a:lnTo>
                <a:lnTo>
                  <a:pt x="107011" y="3810"/>
                </a:lnTo>
                <a:lnTo>
                  <a:pt x="106694" y="3492"/>
                </a:lnTo>
                <a:lnTo>
                  <a:pt x="106319" y="3232"/>
                </a:lnTo>
                <a:lnTo>
                  <a:pt x="105944" y="2944"/>
                </a:lnTo>
                <a:lnTo>
                  <a:pt x="105568" y="2684"/>
                </a:lnTo>
                <a:lnTo>
                  <a:pt x="105164" y="2453"/>
                </a:lnTo>
                <a:lnTo>
                  <a:pt x="104732" y="2222"/>
                </a:lnTo>
                <a:lnTo>
                  <a:pt x="104270" y="1991"/>
                </a:lnTo>
                <a:lnTo>
                  <a:pt x="103808" y="1789"/>
                </a:lnTo>
                <a:lnTo>
                  <a:pt x="103317" y="1587"/>
                </a:lnTo>
                <a:lnTo>
                  <a:pt x="102307" y="1212"/>
                </a:lnTo>
                <a:lnTo>
                  <a:pt x="101211" y="895"/>
                </a:lnTo>
                <a:lnTo>
                  <a:pt x="100027" y="635"/>
                </a:lnTo>
                <a:lnTo>
                  <a:pt x="98815" y="404"/>
                </a:lnTo>
                <a:lnTo>
                  <a:pt x="97517" y="231"/>
                </a:lnTo>
                <a:lnTo>
                  <a:pt x="96131" y="116"/>
                </a:lnTo>
                <a:lnTo>
                  <a:pt x="94688" y="29"/>
                </a:lnTo>
                <a:lnTo>
                  <a:pt x="93188" y="0"/>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410" name="Google Shape;410;p30"/>
          <p:cNvSpPr/>
          <p:nvPr/>
        </p:nvSpPr>
        <p:spPr>
          <a:xfrm flipH="1">
            <a:off x="234700" y="1635550"/>
            <a:ext cx="3321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411" name="Google Shape;411;p30"/>
          <p:cNvGrpSpPr/>
          <p:nvPr/>
        </p:nvGrpSpPr>
        <p:grpSpPr>
          <a:xfrm flipH="1">
            <a:off x="7293000" y="0"/>
            <a:ext cx="1851000" cy="1225325"/>
            <a:chOff x="461225" y="3875100"/>
            <a:chExt cx="1851000" cy="1225325"/>
          </a:xfrm>
        </p:grpSpPr>
        <p:grpSp>
          <p:nvGrpSpPr>
            <p:cNvPr id="412" name="Google Shape;412;p30"/>
            <p:cNvGrpSpPr/>
            <p:nvPr/>
          </p:nvGrpSpPr>
          <p:grpSpPr>
            <a:xfrm>
              <a:off x="461225" y="3875100"/>
              <a:ext cx="1851000" cy="114600"/>
              <a:chOff x="461225" y="3504775"/>
              <a:chExt cx="1851000" cy="114600"/>
            </a:xfrm>
          </p:grpSpPr>
          <p:sp>
            <p:nvSpPr>
              <p:cNvPr id="413" name="Google Shape;413;p30"/>
              <p:cNvSpPr/>
              <p:nvPr/>
            </p:nvSpPr>
            <p:spPr>
              <a:xfrm>
                <a:off x="4612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14" name="Google Shape;414;p30"/>
              <p:cNvSpPr/>
              <p:nvPr/>
            </p:nvSpPr>
            <p:spPr>
              <a:xfrm>
                <a:off x="8314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15" name="Google Shape;415;p30"/>
              <p:cNvSpPr/>
              <p:nvPr/>
            </p:nvSpPr>
            <p:spPr>
              <a:xfrm>
                <a:off x="12016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16" name="Google Shape;416;p30"/>
              <p:cNvSpPr/>
              <p:nvPr/>
            </p:nvSpPr>
            <p:spPr>
              <a:xfrm>
                <a:off x="15718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17" name="Google Shape;417;p30"/>
              <p:cNvSpPr/>
              <p:nvPr/>
            </p:nvSpPr>
            <p:spPr>
              <a:xfrm>
                <a:off x="19420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18" name="Google Shape;418;p30"/>
            <p:cNvGrpSpPr/>
            <p:nvPr/>
          </p:nvGrpSpPr>
          <p:grpSpPr>
            <a:xfrm>
              <a:off x="461225" y="3989700"/>
              <a:ext cx="1480800" cy="1110725"/>
              <a:chOff x="461225" y="3249175"/>
              <a:chExt cx="1480800" cy="1110725"/>
            </a:xfrm>
          </p:grpSpPr>
          <p:sp>
            <p:nvSpPr>
              <p:cNvPr id="419" name="Google Shape;419;p30"/>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0" name="Google Shape;420;p3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1" name="Google Shape;421;p3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2" name="Google Shape;422;p30"/>
              <p:cNvSpPr/>
              <p:nvPr/>
            </p:nvSpPr>
            <p:spPr>
              <a:xfrm>
                <a:off x="1201625" y="39897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23" name="Google Shape;423;p30"/>
            <p:cNvGrpSpPr/>
            <p:nvPr/>
          </p:nvGrpSpPr>
          <p:grpSpPr>
            <a:xfrm>
              <a:off x="831425" y="4360025"/>
              <a:ext cx="1480800" cy="370200"/>
              <a:chOff x="831425" y="3249175"/>
              <a:chExt cx="1480800" cy="370200"/>
            </a:xfrm>
          </p:grpSpPr>
          <p:sp>
            <p:nvSpPr>
              <p:cNvPr id="424" name="Google Shape;424;p30"/>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5" name="Google Shape;425;p3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6" name="Google Shape;426;p3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7" name="Google Shape;427;p30"/>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428" name="Google Shape;428;p30"/>
          <p:cNvSpPr txBox="1"/>
          <p:nvPr>
            <p:ph type="title"/>
          </p:nvPr>
        </p:nvSpPr>
        <p:spPr>
          <a:xfrm>
            <a:off x="3822450" y="1287875"/>
            <a:ext cx="4295400" cy="277200"/>
          </a:xfrm>
          <a:prstGeom prst="rect">
            <a:avLst/>
          </a:prstGeom>
        </p:spPr>
        <p:txBody>
          <a:bodyPr anchorCtr="0" anchor="t" bIns="91425" lIns="0" spcFirstLastPara="1" rIns="0" wrap="square" tIns="91425">
            <a:noAutofit/>
          </a:bodyPr>
          <a:lstStyle>
            <a:lvl1pPr lvl="0">
              <a:spcBef>
                <a:spcPts val="0"/>
              </a:spcBef>
              <a:spcAft>
                <a:spcPts val="0"/>
              </a:spcAft>
              <a:buClr>
                <a:schemeClr val="dk2"/>
              </a:buClr>
              <a:buSzPts val="1200"/>
              <a:buFont typeface="Sora Medium"/>
              <a:buNone/>
              <a:defRPr sz="1200">
                <a:solidFill>
                  <a:schemeClr val="dk2"/>
                </a:solidFill>
                <a:latin typeface="Sora Medium"/>
                <a:ea typeface="Sora Medium"/>
                <a:cs typeface="Sora Medium"/>
                <a:sym typeface="Sora Medium"/>
              </a:defRPr>
            </a:lvl1pPr>
            <a:lvl2pPr lvl="1">
              <a:spcBef>
                <a:spcPts val="0"/>
              </a:spcBef>
              <a:spcAft>
                <a:spcPts val="0"/>
              </a:spcAft>
              <a:buClr>
                <a:schemeClr val="dk2"/>
              </a:buClr>
              <a:buSzPts val="1200"/>
              <a:buFont typeface="Sora"/>
              <a:buNone/>
              <a:defRPr sz="1200">
                <a:solidFill>
                  <a:schemeClr val="dk2"/>
                </a:solidFill>
                <a:latin typeface="Sora"/>
                <a:ea typeface="Sora"/>
                <a:cs typeface="Sora"/>
                <a:sym typeface="Sora"/>
              </a:defRPr>
            </a:lvl2pPr>
            <a:lvl3pPr lvl="2">
              <a:spcBef>
                <a:spcPts val="0"/>
              </a:spcBef>
              <a:spcAft>
                <a:spcPts val="0"/>
              </a:spcAft>
              <a:buClr>
                <a:schemeClr val="dk2"/>
              </a:buClr>
              <a:buSzPts val="1200"/>
              <a:buFont typeface="Sora"/>
              <a:buNone/>
              <a:defRPr sz="1200">
                <a:solidFill>
                  <a:schemeClr val="dk2"/>
                </a:solidFill>
                <a:latin typeface="Sora"/>
                <a:ea typeface="Sora"/>
                <a:cs typeface="Sora"/>
                <a:sym typeface="Sora"/>
              </a:defRPr>
            </a:lvl3pPr>
            <a:lvl4pPr lvl="3">
              <a:spcBef>
                <a:spcPts val="0"/>
              </a:spcBef>
              <a:spcAft>
                <a:spcPts val="0"/>
              </a:spcAft>
              <a:buClr>
                <a:schemeClr val="dk2"/>
              </a:buClr>
              <a:buSzPts val="1200"/>
              <a:buFont typeface="Sora"/>
              <a:buNone/>
              <a:defRPr sz="1200">
                <a:solidFill>
                  <a:schemeClr val="dk2"/>
                </a:solidFill>
                <a:latin typeface="Sora"/>
                <a:ea typeface="Sora"/>
                <a:cs typeface="Sora"/>
                <a:sym typeface="Sora"/>
              </a:defRPr>
            </a:lvl4pPr>
            <a:lvl5pPr lvl="4">
              <a:spcBef>
                <a:spcPts val="0"/>
              </a:spcBef>
              <a:spcAft>
                <a:spcPts val="0"/>
              </a:spcAft>
              <a:buClr>
                <a:schemeClr val="dk2"/>
              </a:buClr>
              <a:buSzPts val="1200"/>
              <a:buFont typeface="Sora"/>
              <a:buNone/>
              <a:defRPr sz="1200">
                <a:solidFill>
                  <a:schemeClr val="dk2"/>
                </a:solidFill>
                <a:latin typeface="Sora"/>
                <a:ea typeface="Sora"/>
                <a:cs typeface="Sora"/>
                <a:sym typeface="Sora"/>
              </a:defRPr>
            </a:lvl5pPr>
            <a:lvl6pPr lvl="5">
              <a:spcBef>
                <a:spcPts val="0"/>
              </a:spcBef>
              <a:spcAft>
                <a:spcPts val="0"/>
              </a:spcAft>
              <a:buClr>
                <a:schemeClr val="dk2"/>
              </a:buClr>
              <a:buSzPts val="1200"/>
              <a:buFont typeface="Sora"/>
              <a:buNone/>
              <a:defRPr sz="1200">
                <a:solidFill>
                  <a:schemeClr val="dk2"/>
                </a:solidFill>
                <a:latin typeface="Sora"/>
                <a:ea typeface="Sora"/>
                <a:cs typeface="Sora"/>
                <a:sym typeface="Sora"/>
              </a:defRPr>
            </a:lvl6pPr>
            <a:lvl7pPr lvl="6">
              <a:spcBef>
                <a:spcPts val="0"/>
              </a:spcBef>
              <a:spcAft>
                <a:spcPts val="0"/>
              </a:spcAft>
              <a:buClr>
                <a:schemeClr val="dk2"/>
              </a:buClr>
              <a:buSzPts val="1200"/>
              <a:buFont typeface="Sora"/>
              <a:buNone/>
              <a:defRPr sz="1200">
                <a:solidFill>
                  <a:schemeClr val="dk2"/>
                </a:solidFill>
                <a:latin typeface="Sora"/>
                <a:ea typeface="Sora"/>
                <a:cs typeface="Sora"/>
                <a:sym typeface="Sora"/>
              </a:defRPr>
            </a:lvl7pPr>
            <a:lvl8pPr lvl="7">
              <a:spcBef>
                <a:spcPts val="0"/>
              </a:spcBef>
              <a:spcAft>
                <a:spcPts val="0"/>
              </a:spcAft>
              <a:buClr>
                <a:schemeClr val="dk2"/>
              </a:buClr>
              <a:buSzPts val="1200"/>
              <a:buFont typeface="Sora"/>
              <a:buNone/>
              <a:defRPr sz="1200">
                <a:solidFill>
                  <a:schemeClr val="dk2"/>
                </a:solidFill>
                <a:latin typeface="Sora"/>
                <a:ea typeface="Sora"/>
                <a:cs typeface="Sora"/>
                <a:sym typeface="Sora"/>
              </a:defRPr>
            </a:lvl8pPr>
            <a:lvl9pPr lvl="8">
              <a:spcBef>
                <a:spcPts val="0"/>
              </a:spcBef>
              <a:spcAft>
                <a:spcPts val="0"/>
              </a:spcAft>
              <a:buClr>
                <a:schemeClr val="dk2"/>
              </a:buClr>
              <a:buSzPts val="1200"/>
              <a:buFont typeface="Sora"/>
              <a:buNone/>
              <a:defRPr sz="1200">
                <a:solidFill>
                  <a:schemeClr val="dk2"/>
                </a:solidFill>
                <a:latin typeface="Sora"/>
                <a:ea typeface="Sora"/>
                <a:cs typeface="Sora"/>
                <a:sym typeface="Sora"/>
              </a:defRPr>
            </a:lvl9pPr>
          </a:lstStyle>
          <a:p/>
        </p:txBody>
      </p:sp>
      <p:sp>
        <p:nvSpPr>
          <p:cNvPr id="429" name="Google Shape;429;p30"/>
          <p:cNvSpPr txBox="1"/>
          <p:nvPr>
            <p:ph idx="2" type="title"/>
          </p:nvPr>
        </p:nvSpPr>
        <p:spPr>
          <a:xfrm>
            <a:off x="85725" y="1287875"/>
            <a:ext cx="3347400" cy="27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Sora Medium"/>
              <a:buNone/>
              <a:defRPr sz="1200">
                <a:solidFill>
                  <a:schemeClr val="dk2"/>
                </a:solidFill>
                <a:latin typeface="Sora Medium"/>
                <a:ea typeface="Sora Medium"/>
                <a:cs typeface="Sora Medium"/>
                <a:sym typeface="Sora Medium"/>
              </a:defRPr>
            </a:lvl1pPr>
            <a:lvl2pPr lvl="1">
              <a:spcBef>
                <a:spcPts val="0"/>
              </a:spcBef>
              <a:spcAft>
                <a:spcPts val="0"/>
              </a:spcAft>
              <a:buClr>
                <a:schemeClr val="dk2"/>
              </a:buClr>
              <a:buSzPts val="1200"/>
              <a:buFont typeface="Sora"/>
              <a:buNone/>
              <a:defRPr sz="1200">
                <a:solidFill>
                  <a:schemeClr val="dk2"/>
                </a:solidFill>
                <a:latin typeface="Sora"/>
                <a:ea typeface="Sora"/>
                <a:cs typeface="Sora"/>
                <a:sym typeface="Sora"/>
              </a:defRPr>
            </a:lvl2pPr>
            <a:lvl3pPr lvl="2">
              <a:spcBef>
                <a:spcPts val="0"/>
              </a:spcBef>
              <a:spcAft>
                <a:spcPts val="0"/>
              </a:spcAft>
              <a:buClr>
                <a:schemeClr val="dk2"/>
              </a:buClr>
              <a:buSzPts val="1200"/>
              <a:buFont typeface="Sora"/>
              <a:buNone/>
              <a:defRPr sz="1200">
                <a:solidFill>
                  <a:schemeClr val="dk2"/>
                </a:solidFill>
                <a:latin typeface="Sora"/>
                <a:ea typeface="Sora"/>
                <a:cs typeface="Sora"/>
                <a:sym typeface="Sora"/>
              </a:defRPr>
            </a:lvl3pPr>
            <a:lvl4pPr lvl="3">
              <a:spcBef>
                <a:spcPts val="0"/>
              </a:spcBef>
              <a:spcAft>
                <a:spcPts val="0"/>
              </a:spcAft>
              <a:buClr>
                <a:schemeClr val="dk2"/>
              </a:buClr>
              <a:buSzPts val="1200"/>
              <a:buFont typeface="Sora"/>
              <a:buNone/>
              <a:defRPr sz="1200">
                <a:solidFill>
                  <a:schemeClr val="dk2"/>
                </a:solidFill>
                <a:latin typeface="Sora"/>
                <a:ea typeface="Sora"/>
                <a:cs typeface="Sora"/>
                <a:sym typeface="Sora"/>
              </a:defRPr>
            </a:lvl4pPr>
            <a:lvl5pPr lvl="4">
              <a:spcBef>
                <a:spcPts val="0"/>
              </a:spcBef>
              <a:spcAft>
                <a:spcPts val="0"/>
              </a:spcAft>
              <a:buClr>
                <a:schemeClr val="dk2"/>
              </a:buClr>
              <a:buSzPts val="1200"/>
              <a:buFont typeface="Sora"/>
              <a:buNone/>
              <a:defRPr sz="1200">
                <a:solidFill>
                  <a:schemeClr val="dk2"/>
                </a:solidFill>
                <a:latin typeface="Sora"/>
                <a:ea typeface="Sora"/>
                <a:cs typeface="Sora"/>
                <a:sym typeface="Sora"/>
              </a:defRPr>
            </a:lvl5pPr>
            <a:lvl6pPr lvl="5">
              <a:spcBef>
                <a:spcPts val="0"/>
              </a:spcBef>
              <a:spcAft>
                <a:spcPts val="0"/>
              </a:spcAft>
              <a:buClr>
                <a:schemeClr val="dk2"/>
              </a:buClr>
              <a:buSzPts val="1200"/>
              <a:buFont typeface="Sora"/>
              <a:buNone/>
              <a:defRPr sz="1200">
                <a:solidFill>
                  <a:schemeClr val="dk2"/>
                </a:solidFill>
                <a:latin typeface="Sora"/>
                <a:ea typeface="Sora"/>
                <a:cs typeface="Sora"/>
                <a:sym typeface="Sora"/>
              </a:defRPr>
            </a:lvl6pPr>
            <a:lvl7pPr lvl="6">
              <a:spcBef>
                <a:spcPts val="0"/>
              </a:spcBef>
              <a:spcAft>
                <a:spcPts val="0"/>
              </a:spcAft>
              <a:buClr>
                <a:schemeClr val="dk2"/>
              </a:buClr>
              <a:buSzPts val="1200"/>
              <a:buFont typeface="Sora"/>
              <a:buNone/>
              <a:defRPr sz="1200">
                <a:solidFill>
                  <a:schemeClr val="dk2"/>
                </a:solidFill>
                <a:latin typeface="Sora"/>
                <a:ea typeface="Sora"/>
                <a:cs typeface="Sora"/>
                <a:sym typeface="Sora"/>
              </a:defRPr>
            </a:lvl7pPr>
            <a:lvl8pPr lvl="7">
              <a:spcBef>
                <a:spcPts val="0"/>
              </a:spcBef>
              <a:spcAft>
                <a:spcPts val="0"/>
              </a:spcAft>
              <a:buClr>
                <a:schemeClr val="dk2"/>
              </a:buClr>
              <a:buSzPts val="1200"/>
              <a:buFont typeface="Sora"/>
              <a:buNone/>
              <a:defRPr sz="1200">
                <a:solidFill>
                  <a:schemeClr val="dk2"/>
                </a:solidFill>
                <a:latin typeface="Sora"/>
                <a:ea typeface="Sora"/>
                <a:cs typeface="Sora"/>
                <a:sym typeface="Sora"/>
              </a:defRPr>
            </a:lvl8pPr>
            <a:lvl9pPr lvl="8">
              <a:spcBef>
                <a:spcPts val="0"/>
              </a:spcBef>
              <a:spcAft>
                <a:spcPts val="0"/>
              </a:spcAft>
              <a:buClr>
                <a:schemeClr val="dk2"/>
              </a:buClr>
              <a:buSzPts val="1200"/>
              <a:buFont typeface="Sora"/>
              <a:buNone/>
              <a:defRPr sz="1200">
                <a:solidFill>
                  <a:schemeClr val="dk2"/>
                </a:solidFill>
                <a:latin typeface="Sora"/>
                <a:ea typeface="Sora"/>
                <a:cs typeface="Sora"/>
                <a:sym typeface="Sora"/>
              </a:defRPr>
            </a:lvl9pPr>
          </a:lstStyle>
          <a:p/>
        </p:txBody>
      </p:sp>
      <p:sp>
        <p:nvSpPr>
          <p:cNvPr id="430" name="Google Shape;430;p30"/>
          <p:cNvSpPr/>
          <p:nvPr>
            <p:ph idx="3" type="pic"/>
          </p:nvPr>
        </p:nvSpPr>
        <p:spPr>
          <a:xfrm>
            <a:off x="227225" y="1832375"/>
            <a:ext cx="821100" cy="785400"/>
          </a:xfrm>
          <a:prstGeom prst="rect">
            <a:avLst/>
          </a:prstGeom>
          <a:noFill/>
          <a:ln>
            <a:noFill/>
          </a:ln>
        </p:spPr>
      </p:sp>
      <p:sp>
        <p:nvSpPr>
          <p:cNvPr id="431" name="Google Shape;431;p30"/>
          <p:cNvSpPr/>
          <p:nvPr>
            <p:ph idx="4" type="pic"/>
          </p:nvPr>
        </p:nvSpPr>
        <p:spPr>
          <a:xfrm>
            <a:off x="227225" y="2672425"/>
            <a:ext cx="821100" cy="785400"/>
          </a:xfrm>
          <a:prstGeom prst="rect">
            <a:avLst/>
          </a:prstGeom>
          <a:noFill/>
          <a:ln>
            <a:noFill/>
          </a:ln>
        </p:spPr>
      </p:sp>
      <p:sp>
        <p:nvSpPr>
          <p:cNvPr id="432" name="Google Shape;432;p30"/>
          <p:cNvSpPr/>
          <p:nvPr>
            <p:ph idx="5" type="pic"/>
          </p:nvPr>
        </p:nvSpPr>
        <p:spPr>
          <a:xfrm>
            <a:off x="227225" y="3512475"/>
            <a:ext cx="821100" cy="785400"/>
          </a:xfrm>
          <a:prstGeom prst="rect">
            <a:avLst/>
          </a:prstGeom>
          <a:noFill/>
          <a:ln>
            <a:noFill/>
          </a:ln>
        </p:spPr>
      </p:sp>
      <p:sp>
        <p:nvSpPr>
          <p:cNvPr id="433" name="Google Shape;433;p30"/>
          <p:cNvSpPr txBox="1"/>
          <p:nvPr>
            <p:ph idx="6" type="title"/>
          </p:nvPr>
        </p:nvSpPr>
        <p:spPr>
          <a:xfrm>
            <a:off x="1048325" y="1832375"/>
            <a:ext cx="2069700" cy="785100"/>
          </a:xfrm>
          <a:prstGeom prst="rect">
            <a:avLst/>
          </a:prstGeom>
        </p:spPr>
        <p:txBody>
          <a:bodyPr anchorCtr="0" anchor="t" bIns="91425" lIns="182875" spcFirstLastPara="1" rIns="91425" wrap="square" tIns="91425">
            <a:noAutofit/>
          </a:bodyPr>
          <a:lstStyle>
            <a:lvl1pPr lvl="0">
              <a:spcBef>
                <a:spcPts val="0"/>
              </a:spcBef>
              <a:spcAft>
                <a:spcPts val="0"/>
              </a:spcAft>
              <a:buClr>
                <a:schemeClr val="dk1"/>
              </a:buClr>
              <a:buSzPts val="1000"/>
              <a:buFont typeface="Sora"/>
              <a:buNone/>
              <a:defRPr sz="1000">
                <a:solidFill>
                  <a:schemeClr val="dk1"/>
                </a:solidFill>
                <a:latin typeface="Sora"/>
                <a:ea typeface="Sora"/>
                <a:cs typeface="Sora"/>
                <a:sym typeface="Sora"/>
              </a:defRPr>
            </a:lvl1pPr>
            <a:lvl2pPr lvl="1">
              <a:spcBef>
                <a:spcPts val="0"/>
              </a:spcBef>
              <a:spcAft>
                <a:spcPts val="0"/>
              </a:spcAft>
              <a:buClr>
                <a:schemeClr val="dk1"/>
              </a:buClr>
              <a:buSzPts val="1000"/>
              <a:buFont typeface="Sora"/>
              <a:buNone/>
              <a:defRPr sz="1000">
                <a:solidFill>
                  <a:schemeClr val="dk1"/>
                </a:solidFill>
                <a:latin typeface="Sora"/>
                <a:ea typeface="Sora"/>
                <a:cs typeface="Sora"/>
                <a:sym typeface="Sora"/>
              </a:defRPr>
            </a:lvl2pPr>
            <a:lvl3pPr lvl="2">
              <a:spcBef>
                <a:spcPts val="0"/>
              </a:spcBef>
              <a:spcAft>
                <a:spcPts val="0"/>
              </a:spcAft>
              <a:buClr>
                <a:schemeClr val="dk1"/>
              </a:buClr>
              <a:buSzPts val="1000"/>
              <a:buFont typeface="Sora"/>
              <a:buNone/>
              <a:defRPr sz="1000">
                <a:solidFill>
                  <a:schemeClr val="dk1"/>
                </a:solidFill>
                <a:latin typeface="Sora"/>
                <a:ea typeface="Sora"/>
                <a:cs typeface="Sora"/>
                <a:sym typeface="Sora"/>
              </a:defRPr>
            </a:lvl3pPr>
            <a:lvl4pPr lvl="3">
              <a:spcBef>
                <a:spcPts val="0"/>
              </a:spcBef>
              <a:spcAft>
                <a:spcPts val="0"/>
              </a:spcAft>
              <a:buClr>
                <a:schemeClr val="dk1"/>
              </a:buClr>
              <a:buSzPts val="1000"/>
              <a:buFont typeface="Sora"/>
              <a:buNone/>
              <a:defRPr sz="1000">
                <a:solidFill>
                  <a:schemeClr val="dk1"/>
                </a:solidFill>
                <a:latin typeface="Sora"/>
                <a:ea typeface="Sora"/>
                <a:cs typeface="Sora"/>
                <a:sym typeface="Sora"/>
              </a:defRPr>
            </a:lvl4pPr>
            <a:lvl5pPr lvl="4">
              <a:spcBef>
                <a:spcPts val="0"/>
              </a:spcBef>
              <a:spcAft>
                <a:spcPts val="0"/>
              </a:spcAft>
              <a:buClr>
                <a:schemeClr val="dk1"/>
              </a:buClr>
              <a:buSzPts val="1000"/>
              <a:buFont typeface="Sora"/>
              <a:buNone/>
              <a:defRPr sz="1000">
                <a:solidFill>
                  <a:schemeClr val="dk1"/>
                </a:solidFill>
                <a:latin typeface="Sora"/>
                <a:ea typeface="Sora"/>
                <a:cs typeface="Sora"/>
                <a:sym typeface="Sora"/>
              </a:defRPr>
            </a:lvl5pPr>
            <a:lvl6pPr lvl="5">
              <a:spcBef>
                <a:spcPts val="0"/>
              </a:spcBef>
              <a:spcAft>
                <a:spcPts val="0"/>
              </a:spcAft>
              <a:buClr>
                <a:schemeClr val="dk1"/>
              </a:buClr>
              <a:buSzPts val="1000"/>
              <a:buFont typeface="Sora"/>
              <a:buNone/>
              <a:defRPr sz="1000">
                <a:solidFill>
                  <a:schemeClr val="dk1"/>
                </a:solidFill>
                <a:latin typeface="Sora"/>
                <a:ea typeface="Sora"/>
                <a:cs typeface="Sora"/>
                <a:sym typeface="Sora"/>
              </a:defRPr>
            </a:lvl6pPr>
            <a:lvl7pPr lvl="6">
              <a:spcBef>
                <a:spcPts val="0"/>
              </a:spcBef>
              <a:spcAft>
                <a:spcPts val="0"/>
              </a:spcAft>
              <a:buClr>
                <a:schemeClr val="dk1"/>
              </a:buClr>
              <a:buSzPts val="1000"/>
              <a:buFont typeface="Sora"/>
              <a:buNone/>
              <a:defRPr sz="1000">
                <a:solidFill>
                  <a:schemeClr val="dk1"/>
                </a:solidFill>
                <a:latin typeface="Sora"/>
                <a:ea typeface="Sora"/>
                <a:cs typeface="Sora"/>
                <a:sym typeface="Sora"/>
              </a:defRPr>
            </a:lvl7pPr>
            <a:lvl8pPr lvl="7">
              <a:spcBef>
                <a:spcPts val="0"/>
              </a:spcBef>
              <a:spcAft>
                <a:spcPts val="0"/>
              </a:spcAft>
              <a:buClr>
                <a:schemeClr val="dk1"/>
              </a:buClr>
              <a:buSzPts val="1000"/>
              <a:buFont typeface="Sora"/>
              <a:buNone/>
              <a:defRPr sz="1000">
                <a:solidFill>
                  <a:schemeClr val="dk1"/>
                </a:solidFill>
                <a:latin typeface="Sora"/>
                <a:ea typeface="Sora"/>
                <a:cs typeface="Sora"/>
                <a:sym typeface="Sora"/>
              </a:defRPr>
            </a:lvl8pPr>
            <a:lvl9pPr lvl="8">
              <a:spcBef>
                <a:spcPts val="0"/>
              </a:spcBef>
              <a:spcAft>
                <a:spcPts val="0"/>
              </a:spcAft>
              <a:buClr>
                <a:schemeClr val="dk1"/>
              </a:buClr>
              <a:buSzPts val="1000"/>
              <a:buFont typeface="Sora"/>
              <a:buNone/>
              <a:defRPr sz="1000">
                <a:solidFill>
                  <a:schemeClr val="dk1"/>
                </a:solidFill>
                <a:latin typeface="Sora"/>
                <a:ea typeface="Sora"/>
                <a:cs typeface="Sora"/>
                <a:sym typeface="Sora"/>
              </a:defRPr>
            </a:lvl9pPr>
          </a:lstStyle>
          <a:p/>
        </p:txBody>
      </p:sp>
      <p:sp>
        <p:nvSpPr>
          <p:cNvPr id="434" name="Google Shape;434;p30"/>
          <p:cNvSpPr txBox="1"/>
          <p:nvPr>
            <p:ph idx="7" type="title"/>
          </p:nvPr>
        </p:nvSpPr>
        <p:spPr>
          <a:xfrm>
            <a:off x="1048325" y="2672425"/>
            <a:ext cx="2069700" cy="785100"/>
          </a:xfrm>
          <a:prstGeom prst="rect">
            <a:avLst/>
          </a:prstGeom>
        </p:spPr>
        <p:txBody>
          <a:bodyPr anchorCtr="0" anchor="t" bIns="91425" lIns="182875" spcFirstLastPara="1" rIns="91425" wrap="square" tIns="91425">
            <a:noAutofit/>
          </a:bodyPr>
          <a:lstStyle>
            <a:lvl1pPr lvl="0">
              <a:spcBef>
                <a:spcPts val="0"/>
              </a:spcBef>
              <a:spcAft>
                <a:spcPts val="0"/>
              </a:spcAft>
              <a:buClr>
                <a:schemeClr val="dk1"/>
              </a:buClr>
              <a:buSzPts val="1000"/>
              <a:buFont typeface="Sora"/>
              <a:buNone/>
              <a:defRPr sz="1000">
                <a:solidFill>
                  <a:schemeClr val="dk1"/>
                </a:solidFill>
                <a:latin typeface="Sora"/>
                <a:ea typeface="Sora"/>
                <a:cs typeface="Sora"/>
                <a:sym typeface="Sora"/>
              </a:defRPr>
            </a:lvl1pPr>
            <a:lvl2pPr lvl="1">
              <a:spcBef>
                <a:spcPts val="0"/>
              </a:spcBef>
              <a:spcAft>
                <a:spcPts val="0"/>
              </a:spcAft>
              <a:buClr>
                <a:schemeClr val="dk1"/>
              </a:buClr>
              <a:buSzPts val="1000"/>
              <a:buFont typeface="Sora"/>
              <a:buNone/>
              <a:defRPr sz="1000">
                <a:solidFill>
                  <a:schemeClr val="dk1"/>
                </a:solidFill>
                <a:latin typeface="Sora"/>
                <a:ea typeface="Sora"/>
                <a:cs typeface="Sora"/>
                <a:sym typeface="Sora"/>
              </a:defRPr>
            </a:lvl2pPr>
            <a:lvl3pPr lvl="2">
              <a:spcBef>
                <a:spcPts val="0"/>
              </a:spcBef>
              <a:spcAft>
                <a:spcPts val="0"/>
              </a:spcAft>
              <a:buClr>
                <a:schemeClr val="dk1"/>
              </a:buClr>
              <a:buSzPts val="1000"/>
              <a:buFont typeface="Sora"/>
              <a:buNone/>
              <a:defRPr sz="1000">
                <a:solidFill>
                  <a:schemeClr val="dk1"/>
                </a:solidFill>
                <a:latin typeface="Sora"/>
                <a:ea typeface="Sora"/>
                <a:cs typeface="Sora"/>
                <a:sym typeface="Sora"/>
              </a:defRPr>
            </a:lvl3pPr>
            <a:lvl4pPr lvl="3">
              <a:spcBef>
                <a:spcPts val="0"/>
              </a:spcBef>
              <a:spcAft>
                <a:spcPts val="0"/>
              </a:spcAft>
              <a:buClr>
                <a:schemeClr val="dk1"/>
              </a:buClr>
              <a:buSzPts val="1000"/>
              <a:buFont typeface="Sora"/>
              <a:buNone/>
              <a:defRPr sz="1000">
                <a:solidFill>
                  <a:schemeClr val="dk1"/>
                </a:solidFill>
                <a:latin typeface="Sora"/>
                <a:ea typeface="Sora"/>
                <a:cs typeface="Sora"/>
                <a:sym typeface="Sora"/>
              </a:defRPr>
            </a:lvl4pPr>
            <a:lvl5pPr lvl="4">
              <a:spcBef>
                <a:spcPts val="0"/>
              </a:spcBef>
              <a:spcAft>
                <a:spcPts val="0"/>
              </a:spcAft>
              <a:buClr>
                <a:schemeClr val="dk1"/>
              </a:buClr>
              <a:buSzPts val="1000"/>
              <a:buFont typeface="Sora"/>
              <a:buNone/>
              <a:defRPr sz="1000">
                <a:solidFill>
                  <a:schemeClr val="dk1"/>
                </a:solidFill>
                <a:latin typeface="Sora"/>
                <a:ea typeface="Sora"/>
                <a:cs typeface="Sora"/>
                <a:sym typeface="Sora"/>
              </a:defRPr>
            </a:lvl5pPr>
            <a:lvl6pPr lvl="5">
              <a:spcBef>
                <a:spcPts val="0"/>
              </a:spcBef>
              <a:spcAft>
                <a:spcPts val="0"/>
              </a:spcAft>
              <a:buClr>
                <a:schemeClr val="dk1"/>
              </a:buClr>
              <a:buSzPts val="1000"/>
              <a:buFont typeface="Sora"/>
              <a:buNone/>
              <a:defRPr sz="1000">
                <a:solidFill>
                  <a:schemeClr val="dk1"/>
                </a:solidFill>
                <a:latin typeface="Sora"/>
                <a:ea typeface="Sora"/>
                <a:cs typeface="Sora"/>
                <a:sym typeface="Sora"/>
              </a:defRPr>
            </a:lvl6pPr>
            <a:lvl7pPr lvl="6">
              <a:spcBef>
                <a:spcPts val="0"/>
              </a:spcBef>
              <a:spcAft>
                <a:spcPts val="0"/>
              </a:spcAft>
              <a:buClr>
                <a:schemeClr val="dk1"/>
              </a:buClr>
              <a:buSzPts val="1000"/>
              <a:buFont typeface="Sora"/>
              <a:buNone/>
              <a:defRPr sz="1000">
                <a:solidFill>
                  <a:schemeClr val="dk1"/>
                </a:solidFill>
                <a:latin typeface="Sora"/>
                <a:ea typeface="Sora"/>
                <a:cs typeface="Sora"/>
                <a:sym typeface="Sora"/>
              </a:defRPr>
            </a:lvl7pPr>
            <a:lvl8pPr lvl="7">
              <a:spcBef>
                <a:spcPts val="0"/>
              </a:spcBef>
              <a:spcAft>
                <a:spcPts val="0"/>
              </a:spcAft>
              <a:buClr>
                <a:schemeClr val="dk1"/>
              </a:buClr>
              <a:buSzPts val="1000"/>
              <a:buFont typeface="Sora"/>
              <a:buNone/>
              <a:defRPr sz="1000">
                <a:solidFill>
                  <a:schemeClr val="dk1"/>
                </a:solidFill>
                <a:latin typeface="Sora"/>
                <a:ea typeface="Sora"/>
                <a:cs typeface="Sora"/>
                <a:sym typeface="Sora"/>
              </a:defRPr>
            </a:lvl8pPr>
            <a:lvl9pPr lvl="8">
              <a:spcBef>
                <a:spcPts val="0"/>
              </a:spcBef>
              <a:spcAft>
                <a:spcPts val="0"/>
              </a:spcAft>
              <a:buClr>
                <a:schemeClr val="dk1"/>
              </a:buClr>
              <a:buSzPts val="1000"/>
              <a:buFont typeface="Sora"/>
              <a:buNone/>
              <a:defRPr sz="1000">
                <a:solidFill>
                  <a:schemeClr val="dk1"/>
                </a:solidFill>
                <a:latin typeface="Sora"/>
                <a:ea typeface="Sora"/>
                <a:cs typeface="Sora"/>
                <a:sym typeface="Sora"/>
              </a:defRPr>
            </a:lvl9pPr>
          </a:lstStyle>
          <a:p/>
        </p:txBody>
      </p:sp>
      <p:sp>
        <p:nvSpPr>
          <p:cNvPr id="435" name="Google Shape;435;p30"/>
          <p:cNvSpPr txBox="1"/>
          <p:nvPr>
            <p:ph idx="8" type="title"/>
          </p:nvPr>
        </p:nvSpPr>
        <p:spPr>
          <a:xfrm>
            <a:off x="1048325" y="3512475"/>
            <a:ext cx="2069700" cy="785100"/>
          </a:xfrm>
          <a:prstGeom prst="rect">
            <a:avLst/>
          </a:prstGeom>
        </p:spPr>
        <p:txBody>
          <a:bodyPr anchorCtr="0" anchor="t" bIns="91425" lIns="182875" spcFirstLastPara="1" rIns="91425" wrap="square" tIns="91425">
            <a:noAutofit/>
          </a:bodyPr>
          <a:lstStyle>
            <a:lvl1pPr lvl="0">
              <a:spcBef>
                <a:spcPts val="0"/>
              </a:spcBef>
              <a:spcAft>
                <a:spcPts val="0"/>
              </a:spcAft>
              <a:buClr>
                <a:schemeClr val="dk1"/>
              </a:buClr>
              <a:buSzPts val="1000"/>
              <a:buFont typeface="Sora"/>
              <a:buNone/>
              <a:defRPr sz="1000">
                <a:solidFill>
                  <a:schemeClr val="dk1"/>
                </a:solidFill>
                <a:latin typeface="Sora"/>
                <a:ea typeface="Sora"/>
                <a:cs typeface="Sora"/>
                <a:sym typeface="Sora"/>
              </a:defRPr>
            </a:lvl1pPr>
            <a:lvl2pPr lvl="1">
              <a:spcBef>
                <a:spcPts val="0"/>
              </a:spcBef>
              <a:spcAft>
                <a:spcPts val="0"/>
              </a:spcAft>
              <a:buClr>
                <a:schemeClr val="dk1"/>
              </a:buClr>
              <a:buSzPts val="1000"/>
              <a:buFont typeface="Sora"/>
              <a:buNone/>
              <a:defRPr sz="1000">
                <a:solidFill>
                  <a:schemeClr val="dk1"/>
                </a:solidFill>
                <a:latin typeface="Sora"/>
                <a:ea typeface="Sora"/>
                <a:cs typeface="Sora"/>
                <a:sym typeface="Sora"/>
              </a:defRPr>
            </a:lvl2pPr>
            <a:lvl3pPr lvl="2">
              <a:spcBef>
                <a:spcPts val="0"/>
              </a:spcBef>
              <a:spcAft>
                <a:spcPts val="0"/>
              </a:spcAft>
              <a:buClr>
                <a:schemeClr val="dk1"/>
              </a:buClr>
              <a:buSzPts val="1000"/>
              <a:buFont typeface="Sora"/>
              <a:buNone/>
              <a:defRPr sz="1000">
                <a:solidFill>
                  <a:schemeClr val="dk1"/>
                </a:solidFill>
                <a:latin typeface="Sora"/>
                <a:ea typeface="Sora"/>
                <a:cs typeface="Sora"/>
                <a:sym typeface="Sora"/>
              </a:defRPr>
            </a:lvl3pPr>
            <a:lvl4pPr lvl="3">
              <a:spcBef>
                <a:spcPts val="0"/>
              </a:spcBef>
              <a:spcAft>
                <a:spcPts val="0"/>
              </a:spcAft>
              <a:buClr>
                <a:schemeClr val="dk1"/>
              </a:buClr>
              <a:buSzPts val="1000"/>
              <a:buFont typeface="Sora"/>
              <a:buNone/>
              <a:defRPr sz="1000">
                <a:solidFill>
                  <a:schemeClr val="dk1"/>
                </a:solidFill>
                <a:latin typeface="Sora"/>
                <a:ea typeface="Sora"/>
                <a:cs typeface="Sora"/>
                <a:sym typeface="Sora"/>
              </a:defRPr>
            </a:lvl4pPr>
            <a:lvl5pPr lvl="4">
              <a:spcBef>
                <a:spcPts val="0"/>
              </a:spcBef>
              <a:spcAft>
                <a:spcPts val="0"/>
              </a:spcAft>
              <a:buClr>
                <a:schemeClr val="dk1"/>
              </a:buClr>
              <a:buSzPts val="1000"/>
              <a:buFont typeface="Sora"/>
              <a:buNone/>
              <a:defRPr sz="1000">
                <a:solidFill>
                  <a:schemeClr val="dk1"/>
                </a:solidFill>
                <a:latin typeface="Sora"/>
                <a:ea typeface="Sora"/>
                <a:cs typeface="Sora"/>
                <a:sym typeface="Sora"/>
              </a:defRPr>
            </a:lvl5pPr>
            <a:lvl6pPr lvl="5">
              <a:spcBef>
                <a:spcPts val="0"/>
              </a:spcBef>
              <a:spcAft>
                <a:spcPts val="0"/>
              </a:spcAft>
              <a:buClr>
                <a:schemeClr val="dk1"/>
              </a:buClr>
              <a:buSzPts val="1000"/>
              <a:buFont typeface="Sora"/>
              <a:buNone/>
              <a:defRPr sz="1000">
                <a:solidFill>
                  <a:schemeClr val="dk1"/>
                </a:solidFill>
                <a:latin typeface="Sora"/>
                <a:ea typeface="Sora"/>
                <a:cs typeface="Sora"/>
                <a:sym typeface="Sora"/>
              </a:defRPr>
            </a:lvl6pPr>
            <a:lvl7pPr lvl="6">
              <a:spcBef>
                <a:spcPts val="0"/>
              </a:spcBef>
              <a:spcAft>
                <a:spcPts val="0"/>
              </a:spcAft>
              <a:buClr>
                <a:schemeClr val="dk1"/>
              </a:buClr>
              <a:buSzPts val="1000"/>
              <a:buFont typeface="Sora"/>
              <a:buNone/>
              <a:defRPr sz="1000">
                <a:solidFill>
                  <a:schemeClr val="dk1"/>
                </a:solidFill>
                <a:latin typeface="Sora"/>
                <a:ea typeface="Sora"/>
                <a:cs typeface="Sora"/>
                <a:sym typeface="Sora"/>
              </a:defRPr>
            </a:lvl7pPr>
            <a:lvl8pPr lvl="7">
              <a:spcBef>
                <a:spcPts val="0"/>
              </a:spcBef>
              <a:spcAft>
                <a:spcPts val="0"/>
              </a:spcAft>
              <a:buClr>
                <a:schemeClr val="dk1"/>
              </a:buClr>
              <a:buSzPts val="1000"/>
              <a:buFont typeface="Sora"/>
              <a:buNone/>
              <a:defRPr sz="1000">
                <a:solidFill>
                  <a:schemeClr val="dk1"/>
                </a:solidFill>
                <a:latin typeface="Sora"/>
                <a:ea typeface="Sora"/>
                <a:cs typeface="Sora"/>
                <a:sym typeface="Sora"/>
              </a:defRPr>
            </a:lvl8pPr>
            <a:lvl9pPr lvl="8">
              <a:spcBef>
                <a:spcPts val="0"/>
              </a:spcBef>
              <a:spcAft>
                <a:spcPts val="0"/>
              </a:spcAft>
              <a:buClr>
                <a:schemeClr val="dk1"/>
              </a:buClr>
              <a:buSzPts val="1000"/>
              <a:buFont typeface="Sora"/>
              <a:buNone/>
              <a:defRPr sz="1000">
                <a:solidFill>
                  <a:schemeClr val="dk1"/>
                </a:solidFill>
                <a:latin typeface="Sora"/>
                <a:ea typeface="Sora"/>
                <a:cs typeface="Sora"/>
                <a:sym typeface="Sora"/>
              </a:defRPr>
            </a:lvl9pPr>
          </a:lstStyle>
          <a:p/>
        </p:txBody>
      </p:sp>
      <p:sp>
        <p:nvSpPr>
          <p:cNvPr id="436" name="Google Shape;436;p30"/>
          <p:cNvSpPr txBox="1"/>
          <p:nvPr>
            <p:ph idx="9" type="title"/>
          </p:nvPr>
        </p:nvSpPr>
        <p:spPr>
          <a:xfrm>
            <a:off x="3820750" y="1711525"/>
            <a:ext cx="1800000" cy="1522200"/>
          </a:xfrm>
          <a:prstGeom prst="rect">
            <a:avLst/>
          </a:prstGeom>
        </p:spPr>
        <p:txBody>
          <a:bodyPr anchorCtr="0" anchor="t" bIns="91425" lIns="0" spcFirstLastPara="1" rIns="0" wrap="square" tIns="91425">
            <a:noAutofit/>
          </a:bodyPr>
          <a:lstStyle>
            <a:lvl1pPr lvl="0">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1pPr>
            <a:lvl2pPr lvl="1">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2pPr>
            <a:lvl3pPr lvl="2">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3pPr>
            <a:lvl4pPr lvl="3">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4pPr>
            <a:lvl5pPr lvl="4">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5pPr>
            <a:lvl6pPr lvl="5">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6pPr>
            <a:lvl7pPr lvl="6">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7pPr>
            <a:lvl8pPr lvl="7">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8pPr>
            <a:lvl9pPr lvl="8">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9pPr>
          </a:lstStyle>
          <a:p/>
        </p:txBody>
      </p:sp>
      <p:sp>
        <p:nvSpPr>
          <p:cNvPr id="437" name="Google Shape;437;p30"/>
          <p:cNvSpPr txBox="1"/>
          <p:nvPr>
            <p:ph idx="13" type="title"/>
          </p:nvPr>
        </p:nvSpPr>
        <p:spPr>
          <a:xfrm>
            <a:off x="7107575" y="1711450"/>
            <a:ext cx="874200" cy="1522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438" name="Google Shape;438;p30"/>
          <p:cNvSpPr txBox="1"/>
          <p:nvPr>
            <p:ph idx="14" type="title"/>
          </p:nvPr>
        </p:nvSpPr>
        <p:spPr>
          <a:xfrm>
            <a:off x="5518325" y="1711575"/>
            <a:ext cx="1322100" cy="1522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439" name="Google Shape;439;p30"/>
          <p:cNvSpPr txBox="1"/>
          <p:nvPr>
            <p:ph idx="15"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440" name="Google Shape;440;p30"/>
          <p:cNvSpPr txBox="1"/>
          <p:nvPr>
            <p:ph idx="16" type="title"/>
          </p:nvPr>
        </p:nvSpPr>
        <p:spPr>
          <a:xfrm>
            <a:off x="93381" y="502775"/>
            <a:ext cx="7178100" cy="7851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solidFill>
                  <a:schemeClr val="dk2"/>
                </a:solidFill>
              </a:defRPr>
            </a:lvl1pPr>
            <a:lvl2pPr lvl="1">
              <a:lnSpc>
                <a:spcPct val="115000"/>
              </a:lnSpc>
              <a:spcBef>
                <a:spcPts val="0"/>
              </a:spcBef>
              <a:spcAft>
                <a:spcPts val="0"/>
              </a:spcAft>
              <a:buNone/>
              <a:defRPr sz="3600">
                <a:solidFill>
                  <a:schemeClr val="dk2"/>
                </a:solidFill>
              </a:defRPr>
            </a:lvl2pPr>
            <a:lvl3pPr lvl="2">
              <a:lnSpc>
                <a:spcPct val="115000"/>
              </a:lnSpc>
              <a:spcBef>
                <a:spcPts val="0"/>
              </a:spcBef>
              <a:spcAft>
                <a:spcPts val="0"/>
              </a:spcAft>
              <a:buNone/>
              <a:defRPr sz="3600">
                <a:solidFill>
                  <a:schemeClr val="dk2"/>
                </a:solidFill>
              </a:defRPr>
            </a:lvl3pPr>
            <a:lvl4pPr lvl="3">
              <a:lnSpc>
                <a:spcPct val="115000"/>
              </a:lnSpc>
              <a:spcBef>
                <a:spcPts val="0"/>
              </a:spcBef>
              <a:spcAft>
                <a:spcPts val="0"/>
              </a:spcAft>
              <a:buNone/>
              <a:defRPr sz="3600">
                <a:solidFill>
                  <a:schemeClr val="dk2"/>
                </a:solidFill>
              </a:defRPr>
            </a:lvl4pPr>
            <a:lvl5pPr lvl="4">
              <a:lnSpc>
                <a:spcPct val="115000"/>
              </a:lnSpc>
              <a:spcBef>
                <a:spcPts val="0"/>
              </a:spcBef>
              <a:spcAft>
                <a:spcPts val="0"/>
              </a:spcAft>
              <a:buNone/>
              <a:defRPr sz="3600">
                <a:solidFill>
                  <a:schemeClr val="dk2"/>
                </a:solidFill>
              </a:defRPr>
            </a:lvl5pPr>
            <a:lvl6pPr lvl="5">
              <a:lnSpc>
                <a:spcPct val="115000"/>
              </a:lnSpc>
              <a:spcBef>
                <a:spcPts val="0"/>
              </a:spcBef>
              <a:spcAft>
                <a:spcPts val="0"/>
              </a:spcAft>
              <a:buNone/>
              <a:defRPr sz="3600">
                <a:solidFill>
                  <a:schemeClr val="dk2"/>
                </a:solidFill>
              </a:defRPr>
            </a:lvl6pPr>
            <a:lvl7pPr lvl="6">
              <a:lnSpc>
                <a:spcPct val="115000"/>
              </a:lnSpc>
              <a:spcBef>
                <a:spcPts val="0"/>
              </a:spcBef>
              <a:spcAft>
                <a:spcPts val="0"/>
              </a:spcAft>
              <a:buNone/>
              <a:defRPr sz="3600">
                <a:solidFill>
                  <a:schemeClr val="dk2"/>
                </a:solidFill>
              </a:defRPr>
            </a:lvl7pPr>
            <a:lvl8pPr lvl="7">
              <a:lnSpc>
                <a:spcPct val="115000"/>
              </a:lnSpc>
              <a:spcBef>
                <a:spcPts val="0"/>
              </a:spcBef>
              <a:spcAft>
                <a:spcPts val="0"/>
              </a:spcAft>
              <a:buNone/>
              <a:defRPr sz="3600">
                <a:solidFill>
                  <a:schemeClr val="dk2"/>
                </a:solidFill>
              </a:defRPr>
            </a:lvl8pPr>
            <a:lvl9pPr lvl="8">
              <a:lnSpc>
                <a:spcPct val="115000"/>
              </a:lnSpc>
              <a:spcBef>
                <a:spcPts val="0"/>
              </a:spcBef>
              <a:spcAft>
                <a:spcPts val="0"/>
              </a:spcAft>
              <a:buNone/>
              <a:defRPr sz="3600">
                <a:solidFill>
                  <a:schemeClr val="dk2"/>
                </a:solidFill>
              </a:defRPr>
            </a:lvl9pPr>
          </a:lstStyle>
          <a:p/>
        </p:txBody>
      </p:sp>
      <p:sp>
        <p:nvSpPr>
          <p:cNvPr id="441" name="Google Shape;441;p30"/>
          <p:cNvSpPr txBox="1"/>
          <p:nvPr>
            <p:ph idx="17"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and Project Roadmap">
  <p:cSld name="BLANK_1_1_1_1_1_1_1_1_1_1_3_1">
    <p:bg>
      <p:bgPr>
        <a:solidFill>
          <a:schemeClr val="lt1"/>
        </a:solidFill>
      </p:bgPr>
    </p:bg>
    <p:spTree>
      <p:nvGrpSpPr>
        <p:cNvPr id="442" name="Shape 442"/>
        <p:cNvGrpSpPr/>
        <p:nvPr/>
      </p:nvGrpSpPr>
      <p:grpSpPr>
        <a:xfrm>
          <a:off x="0" y="0"/>
          <a:ext cx="0" cy="0"/>
          <a:chOff x="0" y="0"/>
          <a:chExt cx="0" cy="0"/>
        </a:xfrm>
      </p:grpSpPr>
      <p:sp>
        <p:nvSpPr>
          <p:cNvPr id="443" name="Google Shape;443;p31"/>
          <p:cNvSpPr txBox="1"/>
          <p:nvPr>
            <p:ph type="title"/>
          </p:nvPr>
        </p:nvSpPr>
        <p:spPr>
          <a:xfrm>
            <a:off x="134550" y="1339350"/>
            <a:ext cx="1119600" cy="29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9pPr>
          </a:lstStyle>
          <a:p/>
        </p:txBody>
      </p:sp>
      <p:sp>
        <p:nvSpPr>
          <p:cNvPr id="444" name="Google Shape;444;p31"/>
          <p:cNvSpPr txBox="1"/>
          <p:nvPr>
            <p:ph idx="2" type="title"/>
          </p:nvPr>
        </p:nvSpPr>
        <p:spPr>
          <a:xfrm>
            <a:off x="1326150" y="904338"/>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445" name="Google Shape;445;p31"/>
          <p:cNvSpPr txBox="1"/>
          <p:nvPr>
            <p:ph idx="3" type="title"/>
          </p:nvPr>
        </p:nvSpPr>
        <p:spPr>
          <a:xfrm>
            <a:off x="3877025" y="904338"/>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446" name="Google Shape;446;p31"/>
          <p:cNvSpPr txBox="1"/>
          <p:nvPr>
            <p:ph idx="4" type="title"/>
          </p:nvPr>
        </p:nvSpPr>
        <p:spPr>
          <a:xfrm>
            <a:off x="6291700" y="904338"/>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447" name="Google Shape;447;p31"/>
          <p:cNvSpPr txBox="1"/>
          <p:nvPr>
            <p:ph idx="5" type="title"/>
          </p:nvPr>
        </p:nvSpPr>
        <p:spPr>
          <a:xfrm>
            <a:off x="134550" y="2545225"/>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9pPr>
          </a:lstStyle>
          <a:p/>
        </p:txBody>
      </p:sp>
      <p:sp>
        <p:nvSpPr>
          <p:cNvPr id="448" name="Google Shape;448;p31"/>
          <p:cNvSpPr txBox="1"/>
          <p:nvPr>
            <p:ph idx="6" type="title"/>
          </p:nvPr>
        </p:nvSpPr>
        <p:spPr>
          <a:xfrm>
            <a:off x="134550" y="3703975"/>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9pPr>
          </a:lstStyle>
          <a:p/>
        </p:txBody>
      </p:sp>
      <p:sp>
        <p:nvSpPr>
          <p:cNvPr id="449" name="Google Shape;449;p31"/>
          <p:cNvSpPr txBox="1"/>
          <p:nvPr>
            <p:ph idx="7" type="title"/>
          </p:nvPr>
        </p:nvSpPr>
        <p:spPr>
          <a:xfrm>
            <a:off x="3877025" y="1339350"/>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50" name="Google Shape;450;p31"/>
          <p:cNvSpPr txBox="1"/>
          <p:nvPr>
            <p:ph idx="8" type="title"/>
          </p:nvPr>
        </p:nvSpPr>
        <p:spPr>
          <a:xfrm>
            <a:off x="3877025" y="2552413"/>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9pPr>
          </a:lstStyle>
          <a:p/>
        </p:txBody>
      </p:sp>
      <p:sp>
        <p:nvSpPr>
          <p:cNvPr id="451" name="Google Shape;451;p31"/>
          <p:cNvSpPr txBox="1"/>
          <p:nvPr>
            <p:ph idx="9" type="title"/>
          </p:nvPr>
        </p:nvSpPr>
        <p:spPr>
          <a:xfrm>
            <a:off x="3877025" y="3711169"/>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9pPr>
          </a:lstStyle>
          <a:p/>
        </p:txBody>
      </p:sp>
      <p:sp>
        <p:nvSpPr>
          <p:cNvPr id="452" name="Google Shape;452;p31"/>
          <p:cNvSpPr txBox="1"/>
          <p:nvPr>
            <p:ph idx="13" type="title"/>
          </p:nvPr>
        </p:nvSpPr>
        <p:spPr>
          <a:xfrm>
            <a:off x="6427900" y="2552413"/>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000"/>
              <a:buFont typeface="Sora"/>
              <a:buChar char="➔"/>
              <a:defRPr sz="1000">
                <a:latin typeface="Sora"/>
                <a:ea typeface="Sora"/>
                <a:cs typeface="Sora"/>
                <a:sym typeface="Sora"/>
              </a:defRPr>
            </a:lvl1pPr>
            <a:lvl2pPr lvl="1">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9pPr>
          </a:lstStyle>
          <a:p/>
        </p:txBody>
      </p:sp>
      <p:sp>
        <p:nvSpPr>
          <p:cNvPr id="453" name="Google Shape;453;p31"/>
          <p:cNvSpPr txBox="1"/>
          <p:nvPr>
            <p:ph idx="14" type="title"/>
          </p:nvPr>
        </p:nvSpPr>
        <p:spPr>
          <a:xfrm>
            <a:off x="6427900" y="1339350"/>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000"/>
              <a:buFont typeface="Sora"/>
              <a:buChar char="➔"/>
              <a:defRPr sz="1000">
                <a:latin typeface="Sora"/>
                <a:ea typeface="Sora"/>
                <a:cs typeface="Sora"/>
                <a:sym typeface="Sora"/>
              </a:defRPr>
            </a:lvl1pPr>
            <a:lvl2pPr lvl="1">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9pPr>
          </a:lstStyle>
          <a:p/>
        </p:txBody>
      </p:sp>
      <p:sp>
        <p:nvSpPr>
          <p:cNvPr id="454" name="Google Shape;454;p31"/>
          <p:cNvSpPr txBox="1"/>
          <p:nvPr>
            <p:ph idx="15" type="title"/>
          </p:nvPr>
        </p:nvSpPr>
        <p:spPr>
          <a:xfrm>
            <a:off x="6427900" y="3711169"/>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000"/>
              <a:buFont typeface="Sora"/>
              <a:buChar char="➔"/>
              <a:defRPr sz="1000">
                <a:latin typeface="Sora"/>
                <a:ea typeface="Sora"/>
                <a:cs typeface="Sora"/>
                <a:sym typeface="Sora"/>
              </a:defRPr>
            </a:lvl1pPr>
            <a:lvl2pPr lvl="1">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9pPr>
          </a:lstStyle>
          <a:p/>
        </p:txBody>
      </p:sp>
      <p:sp>
        <p:nvSpPr>
          <p:cNvPr id="455" name="Google Shape;455;p31"/>
          <p:cNvSpPr txBox="1"/>
          <p:nvPr>
            <p:ph idx="16" type="title"/>
          </p:nvPr>
        </p:nvSpPr>
        <p:spPr>
          <a:xfrm>
            <a:off x="1326150" y="1339350"/>
            <a:ext cx="2296500" cy="924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56" name="Google Shape;456;p31"/>
          <p:cNvSpPr txBox="1"/>
          <p:nvPr>
            <p:ph idx="17" type="title"/>
          </p:nvPr>
        </p:nvSpPr>
        <p:spPr>
          <a:xfrm>
            <a:off x="1326150" y="2545213"/>
            <a:ext cx="2296500" cy="924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57" name="Google Shape;457;p31"/>
          <p:cNvSpPr txBox="1"/>
          <p:nvPr>
            <p:ph idx="18" type="title"/>
          </p:nvPr>
        </p:nvSpPr>
        <p:spPr>
          <a:xfrm>
            <a:off x="1326150" y="3703969"/>
            <a:ext cx="2296500" cy="924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58" name="Google Shape;458;p31"/>
          <p:cNvSpPr txBox="1"/>
          <p:nvPr>
            <p:ph idx="19"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459" name="Google Shape;459;p31"/>
          <p:cNvSpPr txBox="1"/>
          <p:nvPr>
            <p:ph idx="20" type="title"/>
          </p:nvPr>
        </p:nvSpPr>
        <p:spPr>
          <a:xfrm>
            <a:off x="38100" y="319650"/>
            <a:ext cx="3116700" cy="520200"/>
          </a:xfrm>
          <a:prstGeom prst="rect">
            <a:avLst/>
          </a:prstGeom>
        </p:spPr>
        <p:txBody>
          <a:bodyPr anchorCtr="0" anchor="t" bIns="91425" lIns="182875" spcFirstLastPara="1" rIns="91425" wrap="square" tIns="91425">
            <a:spAutoFit/>
          </a:bodyPr>
          <a:lstStyle>
            <a:lvl1pPr lvl="0">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460" name="Google Shape;460;p31"/>
          <p:cNvSpPr txBox="1"/>
          <p:nvPr>
            <p:ph idx="21"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BLANK_1_1_1_1_1_1_1_1_1_1_2">
    <p:spTree>
      <p:nvGrpSpPr>
        <p:cNvPr id="461" name="Shape 461"/>
        <p:cNvGrpSpPr/>
        <p:nvPr/>
      </p:nvGrpSpPr>
      <p:grpSpPr>
        <a:xfrm>
          <a:off x="0" y="0"/>
          <a:ext cx="0" cy="0"/>
          <a:chOff x="0" y="0"/>
          <a:chExt cx="0" cy="0"/>
        </a:xfrm>
      </p:grpSpPr>
      <p:sp>
        <p:nvSpPr>
          <p:cNvPr id="462" name="Google Shape;462;p32"/>
          <p:cNvSpPr/>
          <p:nvPr/>
        </p:nvSpPr>
        <p:spPr>
          <a:xfrm>
            <a:off x="8210550" y="-7150"/>
            <a:ext cx="945375" cy="1453000"/>
          </a:xfrm>
          <a:custGeom>
            <a:rect b="b" l="l" r="r" t="t"/>
            <a:pathLst>
              <a:path extrusionOk="0" h="58120" w="37815">
                <a:moveTo>
                  <a:pt x="0" y="35846"/>
                </a:moveTo>
                <a:lnTo>
                  <a:pt x="37815" y="58120"/>
                </a:lnTo>
                <a:lnTo>
                  <a:pt x="37589" y="0"/>
                </a:lnTo>
                <a:lnTo>
                  <a:pt x="2413" y="32"/>
                </a:lnTo>
                <a:close/>
              </a:path>
            </a:pathLst>
          </a:custGeom>
          <a:solidFill>
            <a:schemeClr val="lt1"/>
          </a:solidFill>
          <a:ln>
            <a:noFill/>
          </a:ln>
        </p:spPr>
      </p:sp>
      <p:sp>
        <p:nvSpPr>
          <p:cNvPr id="463" name="Google Shape;463;p32"/>
          <p:cNvSpPr/>
          <p:nvPr/>
        </p:nvSpPr>
        <p:spPr>
          <a:xfrm>
            <a:off x="4614025" y="-6850"/>
            <a:ext cx="3659250" cy="1404775"/>
          </a:xfrm>
          <a:custGeom>
            <a:rect b="b" l="l" r="r" t="t"/>
            <a:pathLst>
              <a:path extrusionOk="0" h="56191" w="146370">
                <a:moveTo>
                  <a:pt x="5482" y="0"/>
                </a:moveTo>
                <a:lnTo>
                  <a:pt x="0" y="56191"/>
                </a:lnTo>
                <a:lnTo>
                  <a:pt x="144451" y="35907"/>
                </a:lnTo>
                <a:lnTo>
                  <a:pt x="146370" y="274"/>
                </a:lnTo>
                <a:close/>
              </a:path>
            </a:pathLst>
          </a:custGeom>
          <a:gradFill>
            <a:gsLst>
              <a:gs pos="0">
                <a:schemeClr val="accent3"/>
              </a:gs>
              <a:gs pos="35000">
                <a:schemeClr val="accent3"/>
              </a:gs>
              <a:gs pos="100000">
                <a:schemeClr val="accent1"/>
              </a:gs>
            </a:gsLst>
            <a:lin ang="8099331" scaled="0"/>
          </a:gradFill>
          <a:ln>
            <a:noFill/>
          </a:ln>
        </p:spPr>
      </p:sp>
      <p:sp>
        <p:nvSpPr>
          <p:cNvPr id="464" name="Google Shape;464;p32"/>
          <p:cNvSpPr txBox="1"/>
          <p:nvPr>
            <p:ph type="title"/>
          </p:nvPr>
        </p:nvSpPr>
        <p:spPr>
          <a:xfrm>
            <a:off x="115025" y="502775"/>
            <a:ext cx="58290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465" name="Google Shape;465;p32"/>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466" name="Google Shape;466;p32"/>
          <p:cNvSpPr txBox="1"/>
          <p:nvPr>
            <p:ph idx="3" type="title"/>
          </p:nvPr>
        </p:nvSpPr>
        <p:spPr>
          <a:xfrm>
            <a:off x="2117950"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67" name="Google Shape;467;p32"/>
          <p:cNvSpPr txBox="1"/>
          <p:nvPr>
            <p:ph idx="4" type="title"/>
          </p:nvPr>
        </p:nvSpPr>
        <p:spPr>
          <a:xfrm>
            <a:off x="3987300"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68" name="Google Shape;468;p32"/>
          <p:cNvSpPr txBox="1"/>
          <p:nvPr>
            <p:ph idx="5" type="title"/>
          </p:nvPr>
        </p:nvSpPr>
        <p:spPr>
          <a:xfrm>
            <a:off x="389050"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69" name="Google Shape;469;p32"/>
          <p:cNvSpPr txBox="1"/>
          <p:nvPr>
            <p:ph idx="6" type="title"/>
          </p:nvPr>
        </p:nvSpPr>
        <p:spPr>
          <a:xfrm>
            <a:off x="5858938"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70" name="Google Shape;470;p32"/>
          <p:cNvSpPr txBox="1"/>
          <p:nvPr>
            <p:ph idx="7" type="title"/>
          </p:nvPr>
        </p:nvSpPr>
        <p:spPr>
          <a:xfrm>
            <a:off x="7730563" y="1797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71" name="Google Shape;471;p32"/>
          <p:cNvSpPr txBox="1"/>
          <p:nvPr>
            <p:ph idx="1" type="body"/>
          </p:nvPr>
        </p:nvSpPr>
        <p:spPr>
          <a:xfrm>
            <a:off x="148300" y="2960850"/>
            <a:ext cx="13746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72" name="Google Shape;472;p32"/>
          <p:cNvSpPr txBox="1"/>
          <p:nvPr>
            <p:ph idx="8" type="body"/>
          </p:nvPr>
        </p:nvSpPr>
        <p:spPr>
          <a:xfrm>
            <a:off x="3601450" y="2960850"/>
            <a:ext cx="15795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73" name="Google Shape;473;p32"/>
          <p:cNvSpPr txBox="1"/>
          <p:nvPr>
            <p:ph idx="9" type="body"/>
          </p:nvPr>
        </p:nvSpPr>
        <p:spPr>
          <a:xfrm>
            <a:off x="5565675" y="2960850"/>
            <a:ext cx="14877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74" name="Google Shape;474;p32"/>
          <p:cNvSpPr txBox="1"/>
          <p:nvPr>
            <p:ph idx="13" type="body"/>
          </p:nvPr>
        </p:nvSpPr>
        <p:spPr>
          <a:xfrm>
            <a:off x="7346300" y="3194850"/>
            <a:ext cx="1649400" cy="14397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1pPr>
            <a:lvl2pPr indent="-292100" lvl="1" marL="9144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2pPr>
            <a:lvl3pPr indent="-292100" lvl="2" marL="13716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3pPr>
            <a:lvl4pPr indent="-292100" lvl="3" marL="18288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4pPr>
            <a:lvl5pPr indent="-292100" lvl="4" marL="22860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5pPr>
            <a:lvl6pPr indent="-292100" lvl="5" marL="27432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6pPr>
            <a:lvl7pPr indent="-292100" lvl="6" marL="32004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7pPr>
            <a:lvl8pPr indent="-292100" lvl="7" marL="36576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8pPr>
            <a:lvl9pPr indent="-292100" lvl="8" marL="41148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9pPr>
          </a:lstStyle>
          <a:p/>
        </p:txBody>
      </p:sp>
      <p:sp>
        <p:nvSpPr>
          <p:cNvPr id="475" name="Google Shape;475;p32"/>
          <p:cNvSpPr txBox="1"/>
          <p:nvPr>
            <p:ph idx="14" type="body"/>
          </p:nvPr>
        </p:nvSpPr>
        <p:spPr>
          <a:xfrm>
            <a:off x="1842125" y="2960850"/>
            <a:ext cx="13746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76" name="Google Shape;476;p32"/>
          <p:cNvSpPr txBox="1"/>
          <p:nvPr>
            <p:ph idx="15"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4">
  <p:cSld name="BLANK_1_1_1_1_1_1_1_1_1_1_2_1">
    <p:spTree>
      <p:nvGrpSpPr>
        <p:cNvPr id="477" name="Shape 477"/>
        <p:cNvGrpSpPr/>
        <p:nvPr/>
      </p:nvGrpSpPr>
      <p:grpSpPr>
        <a:xfrm>
          <a:off x="0" y="0"/>
          <a:ext cx="0" cy="0"/>
          <a:chOff x="0" y="0"/>
          <a:chExt cx="0" cy="0"/>
        </a:xfrm>
      </p:grpSpPr>
      <p:grpSp>
        <p:nvGrpSpPr>
          <p:cNvPr id="478" name="Google Shape;478;p33"/>
          <p:cNvGrpSpPr/>
          <p:nvPr/>
        </p:nvGrpSpPr>
        <p:grpSpPr>
          <a:xfrm flipH="1">
            <a:off x="3199575" y="156175"/>
            <a:ext cx="1851000" cy="1225325"/>
            <a:chOff x="461225" y="3875100"/>
            <a:chExt cx="1851000" cy="1225325"/>
          </a:xfrm>
        </p:grpSpPr>
        <p:grpSp>
          <p:nvGrpSpPr>
            <p:cNvPr id="479" name="Google Shape;479;p33"/>
            <p:cNvGrpSpPr/>
            <p:nvPr/>
          </p:nvGrpSpPr>
          <p:grpSpPr>
            <a:xfrm>
              <a:off x="461225" y="3875100"/>
              <a:ext cx="1851000" cy="114600"/>
              <a:chOff x="461225" y="3504775"/>
              <a:chExt cx="1851000" cy="114600"/>
            </a:xfrm>
          </p:grpSpPr>
          <p:sp>
            <p:nvSpPr>
              <p:cNvPr id="480" name="Google Shape;480;p33"/>
              <p:cNvSpPr/>
              <p:nvPr/>
            </p:nvSpPr>
            <p:spPr>
              <a:xfrm>
                <a:off x="4612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1" name="Google Shape;481;p33"/>
              <p:cNvSpPr/>
              <p:nvPr/>
            </p:nvSpPr>
            <p:spPr>
              <a:xfrm>
                <a:off x="8314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2" name="Google Shape;482;p33"/>
              <p:cNvSpPr/>
              <p:nvPr/>
            </p:nvSpPr>
            <p:spPr>
              <a:xfrm>
                <a:off x="12016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3" name="Google Shape;483;p33"/>
              <p:cNvSpPr/>
              <p:nvPr/>
            </p:nvSpPr>
            <p:spPr>
              <a:xfrm>
                <a:off x="15718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4" name="Google Shape;484;p33"/>
              <p:cNvSpPr/>
              <p:nvPr/>
            </p:nvSpPr>
            <p:spPr>
              <a:xfrm>
                <a:off x="19420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85" name="Google Shape;485;p33"/>
            <p:cNvGrpSpPr/>
            <p:nvPr/>
          </p:nvGrpSpPr>
          <p:grpSpPr>
            <a:xfrm>
              <a:off x="461225" y="3989700"/>
              <a:ext cx="1480800" cy="1110725"/>
              <a:chOff x="461225" y="3249175"/>
              <a:chExt cx="1480800" cy="1110725"/>
            </a:xfrm>
          </p:grpSpPr>
          <p:sp>
            <p:nvSpPr>
              <p:cNvPr id="486" name="Google Shape;486;p3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7" name="Google Shape;487;p3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8" name="Google Shape;488;p3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9" name="Google Shape;489;p33"/>
              <p:cNvSpPr/>
              <p:nvPr/>
            </p:nvSpPr>
            <p:spPr>
              <a:xfrm>
                <a:off x="1201625" y="3989700"/>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90" name="Google Shape;490;p33"/>
            <p:cNvGrpSpPr/>
            <p:nvPr/>
          </p:nvGrpSpPr>
          <p:grpSpPr>
            <a:xfrm>
              <a:off x="831425" y="4360025"/>
              <a:ext cx="1480800" cy="370200"/>
              <a:chOff x="831425" y="3249175"/>
              <a:chExt cx="1480800" cy="370200"/>
            </a:xfrm>
          </p:grpSpPr>
          <p:sp>
            <p:nvSpPr>
              <p:cNvPr id="491" name="Google Shape;491;p3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92" name="Google Shape;492;p3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93" name="Google Shape;493;p3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94" name="Google Shape;494;p3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495" name="Google Shape;495;p33"/>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496" name="Google Shape;496;p33"/>
          <p:cNvSpPr/>
          <p:nvPr/>
        </p:nvSpPr>
        <p:spPr>
          <a:xfrm>
            <a:off x="5023375" y="3994875"/>
            <a:ext cx="3941541" cy="1148616"/>
          </a:xfrm>
          <a:custGeom>
            <a:rect b="b" l="l" r="r" t="t"/>
            <a:pathLst>
              <a:path extrusionOk="0" h="47273" w="109754">
                <a:moveTo>
                  <a:pt x="93188" y="0"/>
                </a:moveTo>
                <a:lnTo>
                  <a:pt x="91918" y="29"/>
                </a:lnTo>
                <a:lnTo>
                  <a:pt x="90619" y="87"/>
                </a:lnTo>
                <a:lnTo>
                  <a:pt x="89292" y="144"/>
                </a:lnTo>
                <a:lnTo>
                  <a:pt x="87906" y="260"/>
                </a:lnTo>
                <a:lnTo>
                  <a:pt x="86521" y="404"/>
                </a:lnTo>
                <a:lnTo>
                  <a:pt x="85107" y="606"/>
                </a:lnTo>
                <a:lnTo>
                  <a:pt x="83664" y="808"/>
                </a:lnTo>
                <a:lnTo>
                  <a:pt x="82163" y="1039"/>
                </a:lnTo>
                <a:lnTo>
                  <a:pt x="80663" y="1328"/>
                </a:lnTo>
                <a:lnTo>
                  <a:pt x="79162" y="1616"/>
                </a:lnTo>
                <a:lnTo>
                  <a:pt x="77604" y="1963"/>
                </a:lnTo>
                <a:lnTo>
                  <a:pt x="76045" y="2309"/>
                </a:lnTo>
                <a:lnTo>
                  <a:pt x="74458" y="2713"/>
                </a:lnTo>
                <a:lnTo>
                  <a:pt x="72842" y="3146"/>
                </a:lnTo>
                <a:lnTo>
                  <a:pt x="71226" y="3579"/>
                </a:lnTo>
                <a:lnTo>
                  <a:pt x="69581" y="4069"/>
                </a:lnTo>
                <a:lnTo>
                  <a:pt x="67907" y="4560"/>
                </a:lnTo>
                <a:lnTo>
                  <a:pt x="66233" y="5108"/>
                </a:lnTo>
                <a:lnTo>
                  <a:pt x="64559" y="5657"/>
                </a:lnTo>
                <a:lnTo>
                  <a:pt x="62856" y="6263"/>
                </a:lnTo>
                <a:lnTo>
                  <a:pt x="61154" y="6869"/>
                </a:lnTo>
                <a:lnTo>
                  <a:pt x="59422" y="7504"/>
                </a:lnTo>
                <a:lnTo>
                  <a:pt x="57690" y="8167"/>
                </a:lnTo>
                <a:lnTo>
                  <a:pt x="55959" y="8860"/>
                </a:lnTo>
                <a:lnTo>
                  <a:pt x="54227" y="9582"/>
                </a:lnTo>
                <a:lnTo>
                  <a:pt x="52467" y="10332"/>
                </a:lnTo>
                <a:lnTo>
                  <a:pt x="50735" y="11082"/>
                </a:lnTo>
                <a:lnTo>
                  <a:pt x="48975" y="11890"/>
                </a:lnTo>
                <a:lnTo>
                  <a:pt x="47214" y="12698"/>
                </a:lnTo>
                <a:lnTo>
                  <a:pt x="45454" y="13535"/>
                </a:lnTo>
                <a:lnTo>
                  <a:pt x="43694" y="14401"/>
                </a:lnTo>
                <a:lnTo>
                  <a:pt x="41933" y="15296"/>
                </a:lnTo>
                <a:lnTo>
                  <a:pt x="40230" y="16190"/>
                </a:lnTo>
                <a:lnTo>
                  <a:pt x="38528" y="17085"/>
                </a:lnTo>
                <a:lnTo>
                  <a:pt x="36825" y="18009"/>
                </a:lnTo>
                <a:lnTo>
                  <a:pt x="35122" y="18961"/>
                </a:lnTo>
                <a:lnTo>
                  <a:pt x="33477" y="19913"/>
                </a:lnTo>
                <a:lnTo>
                  <a:pt x="31832" y="20895"/>
                </a:lnTo>
                <a:lnTo>
                  <a:pt x="30187" y="21876"/>
                </a:lnTo>
                <a:lnTo>
                  <a:pt x="28600" y="22857"/>
                </a:lnTo>
                <a:lnTo>
                  <a:pt x="27013" y="23867"/>
                </a:lnTo>
                <a:lnTo>
                  <a:pt x="25454" y="24877"/>
                </a:lnTo>
                <a:lnTo>
                  <a:pt x="23925" y="25887"/>
                </a:lnTo>
                <a:lnTo>
                  <a:pt x="22395" y="26926"/>
                </a:lnTo>
                <a:lnTo>
                  <a:pt x="20923" y="27965"/>
                </a:lnTo>
                <a:lnTo>
                  <a:pt x="19480" y="29004"/>
                </a:lnTo>
                <a:lnTo>
                  <a:pt x="18037" y="30072"/>
                </a:lnTo>
                <a:lnTo>
                  <a:pt x="16652" y="31111"/>
                </a:lnTo>
                <a:lnTo>
                  <a:pt x="15354" y="32150"/>
                </a:lnTo>
                <a:lnTo>
                  <a:pt x="14084" y="33160"/>
                </a:lnTo>
                <a:lnTo>
                  <a:pt x="12843" y="34199"/>
                </a:lnTo>
                <a:lnTo>
                  <a:pt x="11631" y="35209"/>
                </a:lnTo>
                <a:lnTo>
                  <a:pt x="10447" y="36248"/>
                </a:lnTo>
                <a:lnTo>
                  <a:pt x="9293" y="37258"/>
                </a:lnTo>
                <a:lnTo>
                  <a:pt x="8196" y="38297"/>
                </a:lnTo>
                <a:lnTo>
                  <a:pt x="7129" y="39307"/>
                </a:lnTo>
                <a:lnTo>
                  <a:pt x="6090" y="40317"/>
                </a:lnTo>
                <a:lnTo>
                  <a:pt x="5108" y="41327"/>
                </a:lnTo>
                <a:lnTo>
                  <a:pt x="4156" y="42337"/>
                </a:lnTo>
                <a:lnTo>
                  <a:pt x="3233" y="43347"/>
                </a:lnTo>
                <a:lnTo>
                  <a:pt x="2367" y="44357"/>
                </a:lnTo>
                <a:lnTo>
                  <a:pt x="1530" y="45339"/>
                </a:lnTo>
                <a:lnTo>
                  <a:pt x="751" y="46320"/>
                </a:lnTo>
                <a:lnTo>
                  <a:pt x="0" y="47272"/>
                </a:lnTo>
                <a:lnTo>
                  <a:pt x="76016" y="47272"/>
                </a:lnTo>
                <a:lnTo>
                  <a:pt x="78152" y="45916"/>
                </a:lnTo>
                <a:lnTo>
                  <a:pt x="80230" y="44531"/>
                </a:lnTo>
                <a:lnTo>
                  <a:pt x="82250" y="43145"/>
                </a:lnTo>
                <a:lnTo>
                  <a:pt x="84241" y="41731"/>
                </a:lnTo>
                <a:lnTo>
                  <a:pt x="86146" y="40317"/>
                </a:lnTo>
                <a:lnTo>
                  <a:pt x="88022" y="38903"/>
                </a:lnTo>
                <a:lnTo>
                  <a:pt x="89840" y="37460"/>
                </a:lnTo>
                <a:lnTo>
                  <a:pt x="91572" y="36046"/>
                </a:lnTo>
                <a:lnTo>
                  <a:pt x="93245" y="34603"/>
                </a:lnTo>
                <a:lnTo>
                  <a:pt x="94862" y="33160"/>
                </a:lnTo>
                <a:lnTo>
                  <a:pt x="96420" y="31717"/>
                </a:lnTo>
                <a:lnTo>
                  <a:pt x="97892" y="30303"/>
                </a:lnTo>
                <a:lnTo>
                  <a:pt x="99277" y="28860"/>
                </a:lnTo>
                <a:lnTo>
                  <a:pt x="100605" y="27446"/>
                </a:lnTo>
                <a:lnTo>
                  <a:pt x="101846" y="26060"/>
                </a:lnTo>
                <a:lnTo>
                  <a:pt x="103000" y="24646"/>
                </a:lnTo>
                <a:lnTo>
                  <a:pt x="104068" y="23290"/>
                </a:lnTo>
                <a:lnTo>
                  <a:pt x="105049" y="21934"/>
                </a:lnTo>
                <a:lnTo>
                  <a:pt x="105944" y="20606"/>
                </a:lnTo>
                <a:lnTo>
                  <a:pt x="106752" y="19307"/>
                </a:lnTo>
                <a:lnTo>
                  <a:pt x="107444" y="18037"/>
                </a:lnTo>
                <a:lnTo>
                  <a:pt x="107791" y="17431"/>
                </a:lnTo>
                <a:lnTo>
                  <a:pt x="108079" y="16796"/>
                </a:lnTo>
                <a:lnTo>
                  <a:pt x="108339" y="16190"/>
                </a:lnTo>
                <a:lnTo>
                  <a:pt x="108599" y="15584"/>
                </a:lnTo>
                <a:lnTo>
                  <a:pt x="108830" y="15007"/>
                </a:lnTo>
                <a:lnTo>
                  <a:pt x="109032" y="14401"/>
                </a:lnTo>
                <a:lnTo>
                  <a:pt x="109205" y="13824"/>
                </a:lnTo>
                <a:lnTo>
                  <a:pt x="109349" y="13218"/>
                </a:lnTo>
                <a:lnTo>
                  <a:pt x="109493" y="12670"/>
                </a:lnTo>
                <a:lnTo>
                  <a:pt x="109609" y="12092"/>
                </a:lnTo>
                <a:lnTo>
                  <a:pt x="109667" y="11544"/>
                </a:lnTo>
                <a:lnTo>
                  <a:pt x="109724" y="10996"/>
                </a:lnTo>
                <a:lnTo>
                  <a:pt x="109753" y="10447"/>
                </a:lnTo>
                <a:lnTo>
                  <a:pt x="109753" y="9928"/>
                </a:lnTo>
                <a:lnTo>
                  <a:pt x="109753" y="9437"/>
                </a:lnTo>
                <a:lnTo>
                  <a:pt x="109695" y="8918"/>
                </a:lnTo>
                <a:lnTo>
                  <a:pt x="109609" y="8427"/>
                </a:lnTo>
                <a:lnTo>
                  <a:pt x="109522" y="7965"/>
                </a:lnTo>
                <a:lnTo>
                  <a:pt x="109378" y="7504"/>
                </a:lnTo>
                <a:lnTo>
                  <a:pt x="109234" y="7042"/>
                </a:lnTo>
                <a:lnTo>
                  <a:pt x="109060" y="6609"/>
                </a:lnTo>
                <a:lnTo>
                  <a:pt x="108858" y="6176"/>
                </a:lnTo>
                <a:lnTo>
                  <a:pt x="108656" y="5801"/>
                </a:lnTo>
                <a:lnTo>
                  <a:pt x="108426" y="5426"/>
                </a:lnTo>
                <a:lnTo>
                  <a:pt x="108195" y="5079"/>
                </a:lnTo>
                <a:lnTo>
                  <a:pt x="107935" y="4733"/>
                </a:lnTo>
                <a:lnTo>
                  <a:pt x="107646" y="4416"/>
                </a:lnTo>
                <a:lnTo>
                  <a:pt x="107358" y="4098"/>
                </a:lnTo>
                <a:lnTo>
                  <a:pt x="107011" y="3810"/>
                </a:lnTo>
                <a:lnTo>
                  <a:pt x="106694" y="3492"/>
                </a:lnTo>
                <a:lnTo>
                  <a:pt x="106319" y="3232"/>
                </a:lnTo>
                <a:lnTo>
                  <a:pt x="105944" y="2944"/>
                </a:lnTo>
                <a:lnTo>
                  <a:pt x="105568" y="2684"/>
                </a:lnTo>
                <a:lnTo>
                  <a:pt x="105164" y="2453"/>
                </a:lnTo>
                <a:lnTo>
                  <a:pt x="104732" y="2222"/>
                </a:lnTo>
                <a:lnTo>
                  <a:pt x="104270" y="1991"/>
                </a:lnTo>
                <a:lnTo>
                  <a:pt x="103808" y="1789"/>
                </a:lnTo>
                <a:lnTo>
                  <a:pt x="103317" y="1587"/>
                </a:lnTo>
                <a:lnTo>
                  <a:pt x="102307" y="1212"/>
                </a:lnTo>
                <a:lnTo>
                  <a:pt x="101211" y="895"/>
                </a:lnTo>
                <a:lnTo>
                  <a:pt x="100027" y="635"/>
                </a:lnTo>
                <a:lnTo>
                  <a:pt x="98815" y="404"/>
                </a:lnTo>
                <a:lnTo>
                  <a:pt x="97517" y="231"/>
                </a:lnTo>
                <a:lnTo>
                  <a:pt x="96131" y="116"/>
                </a:lnTo>
                <a:lnTo>
                  <a:pt x="94688" y="29"/>
                </a:lnTo>
                <a:lnTo>
                  <a:pt x="93188"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lt1"/>
              </a:solidFill>
              <a:latin typeface="Sora"/>
              <a:ea typeface="Sora"/>
              <a:cs typeface="Sora"/>
              <a:sym typeface="Sora"/>
            </a:endParaRPr>
          </a:p>
        </p:txBody>
      </p:sp>
      <p:sp>
        <p:nvSpPr>
          <p:cNvPr id="497" name="Google Shape;497;p33"/>
          <p:cNvSpPr/>
          <p:nvPr/>
        </p:nvSpPr>
        <p:spPr>
          <a:xfrm rot="5400000">
            <a:off x="6364434" y="2363929"/>
            <a:ext cx="912991" cy="4646142"/>
          </a:xfrm>
          <a:custGeom>
            <a:rect b="b" l="l" r="r" t="t"/>
            <a:pathLst>
              <a:path extrusionOk="0" fill="none" h="93762" w="39886">
                <a:moveTo>
                  <a:pt x="39886" y="0"/>
                </a:moveTo>
                <a:lnTo>
                  <a:pt x="7330" y="0"/>
                </a:lnTo>
                <a:lnTo>
                  <a:pt x="7330" y="0"/>
                </a:lnTo>
                <a:lnTo>
                  <a:pt x="6362" y="3051"/>
                </a:lnTo>
                <a:lnTo>
                  <a:pt x="5470" y="6176"/>
                </a:lnTo>
                <a:lnTo>
                  <a:pt x="4614" y="9413"/>
                </a:lnTo>
                <a:lnTo>
                  <a:pt x="3832" y="12725"/>
                </a:lnTo>
                <a:lnTo>
                  <a:pt x="3088" y="16148"/>
                </a:lnTo>
                <a:lnTo>
                  <a:pt x="2456" y="19608"/>
                </a:lnTo>
                <a:lnTo>
                  <a:pt x="1860" y="23143"/>
                </a:lnTo>
                <a:lnTo>
                  <a:pt x="1340" y="26715"/>
                </a:lnTo>
                <a:lnTo>
                  <a:pt x="1340" y="26715"/>
                </a:lnTo>
                <a:lnTo>
                  <a:pt x="930" y="29989"/>
                </a:lnTo>
                <a:lnTo>
                  <a:pt x="633" y="33263"/>
                </a:lnTo>
                <a:lnTo>
                  <a:pt x="372" y="36463"/>
                </a:lnTo>
                <a:lnTo>
                  <a:pt x="186" y="39625"/>
                </a:lnTo>
                <a:lnTo>
                  <a:pt x="37" y="42714"/>
                </a:lnTo>
                <a:lnTo>
                  <a:pt x="0" y="45802"/>
                </a:lnTo>
                <a:lnTo>
                  <a:pt x="0" y="48778"/>
                </a:lnTo>
                <a:lnTo>
                  <a:pt x="112" y="51755"/>
                </a:lnTo>
                <a:lnTo>
                  <a:pt x="223" y="54620"/>
                </a:lnTo>
                <a:lnTo>
                  <a:pt x="447" y="57448"/>
                </a:lnTo>
                <a:lnTo>
                  <a:pt x="707" y="60201"/>
                </a:lnTo>
                <a:lnTo>
                  <a:pt x="1042" y="62843"/>
                </a:lnTo>
                <a:lnTo>
                  <a:pt x="1414" y="65447"/>
                </a:lnTo>
                <a:lnTo>
                  <a:pt x="1860" y="67940"/>
                </a:lnTo>
                <a:lnTo>
                  <a:pt x="2381" y="70358"/>
                </a:lnTo>
                <a:lnTo>
                  <a:pt x="2939" y="72665"/>
                </a:lnTo>
                <a:lnTo>
                  <a:pt x="3535" y="74898"/>
                </a:lnTo>
                <a:lnTo>
                  <a:pt x="4204" y="77018"/>
                </a:lnTo>
                <a:lnTo>
                  <a:pt x="4949" y="79028"/>
                </a:lnTo>
                <a:lnTo>
                  <a:pt x="5321" y="79995"/>
                </a:lnTo>
                <a:lnTo>
                  <a:pt x="5693" y="80925"/>
                </a:lnTo>
                <a:lnTo>
                  <a:pt x="6102" y="81855"/>
                </a:lnTo>
                <a:lnTo>
                  <a:pt x="6549" y="82748"/>
                </a:lnTo>
                <a:lnTo>
                  <a:pt x="6958" y="83567"/>
                </a:lnTo>
                <a:lnTo>
                  <a:pt x="7404" y="84385"/>
                </a:lnTo>
                <a:lnTo>
                  <a:pt x="7851" y="85204"/>
                </a:lnTo>
                <a:lnTo>
                  <a:pt x="8334" y="85948"/>
                </a:lnTo>
                <a:lnTo>
                  <a:pt x="8818" y="86692"/>
                </a:lnTo>
                <a:lnTo>
                  <a:pt x="9302" y="87362"/>
                </a:lnTo>
                <a:lnTo>
                  <a:pt x="9786" y="88032"/>
                </a:lnTo>
                <a:lnTo>
                  <a:pt x="10306" y="88664"/>
                </a:lnTo>
                <a:lnTo>
                  <a:pt x="10827" y="89259"/>
                </a:lnTo>
                <a:lnTo>
                  <a:pt x="11385" y="89818"/>
                </a:lnTo>
                <a:lnTo>
                  <a:pt x="11906" y="90338"/>
                </a:lnTo>
                <a:lnTo>
                  <a:pt x="12464" y="90822"/>
                </a:lnTo>
                <a:lnTo>
                  <a:pt x="13060" y="91306"/>
                </a:lnTo>
                <a:lnTo>
                  <a:pt x="13618" y="91715"/>
                </a:lnTo>
                <a:lnTo>
                  <a:pt x="14213" y="92087"/>
                </a:lnTo>
                <a:lnTo>
                  <a:pt x="14808" y="92422"/>
                </a:lnTo>
                <a:lnTo>
                  <a:pt x="15404" y="92757"/>
                </a:lnTo>
                <a:lnTo>
                  <a:pt x="16036" y="93017"/>
                </a:lnTo>
                <a:lnTo>
                  <a:pt x="16669" y="93241"/>
                </a:lnTo>
                <a:lnTo>
                  <a:pt x="17301" y="93427"/>
                </a:lnTo>
                <a:lnTo>
                  <a:pt x="17971" y="93575"/>
                </a:lnTo>
                <a:lnTo>
                  <a:pt x="18604" y="93687"/>
                </a:lnTo>
                <a:lnTo>
                  <a:pt x="18604" y="93687"/>
                </a:lnTo>
                <a:lnTo>
                  <a:pt x="19311" y="93762"/>
                </a:lnTo>
                <a:lnTo>
                  <a:pt x="20017" y="93762"/>
                </a:lnTo>
                <a:lnTo>
                  <a:pt x="20017" y="93762"/>
                </a:lnTo>
                <a:lnTo>
                  <a:pt x="20650" y="93762"/>
                </a:lnTo>
                <a:lnTo>
                  <a:pt x="21320" y="93687"/>
                </a:lnTo>
                <a:lnTo>
                  <a:pt x="21952" y="93613"/>
                </a:lnTo>
                <a:lnTo>
                  <a:pt x="22622" y="93464"/>
                </a:lnTo>
                <a:lnTo>
                  <a:pt x="23254" y="93315"/>
                </a:lnTo>
                <a:lnTo>
                  <a:pt x="23924" y="93092"/>
                </a:lnTo>
                <a:lnTo>
                  <a:pt x="24557" y="92831"/>
                </a:lnTo>
                <a:lnTo>
                  <a:pt x="25189" y="92571"/>
                </a:lnTo>
                <a:lnTo>
                  <a:pt x="25859" y="92236"/>
                </a:lnTo>
                <a:lnTo>
                  <a:pt x="26491" y="91901"/>
                </a:lnTo>
                <a:lnTo>
                  <a:pt x="27124" y="91529"/>
                </a:lnTo>
                <a:lnTo>
                  <a:pt x="27794" y="91083"/>
                </a:lnTo>
                <a:lnTo>
                  <a:pt x="28426" y="90636"/>
                </a:lnTo>
                <a:lnTo>
                  <a:pt x="29059" y="90152"/>
                </a:lnTo>
                <a:lnTo>
                  <a:pt x="29691" y="89632"/>
                </a:lnTo>
                <a:lnTo>
                  <a:pt x="30324" y="89073"/>
                </a:lnTo>
                <a:lnTo>
                  <a:pt x="30956" y="88515"/>
                </a:lnTo>
                <a:lnTo>
                  <a:pt x="31589" y="87883"/>
                </a:lnTo>
                <a:lnTo>
                  <a:pt x="32221" y="87250"/>
                </a:lnTo>
                <a:lnTo>
                  <a:pt x="32817" y="86581"/>
                </a:lnTo>
                <a:lnTo>
                  <a:pt x="33449" y="85874"/>
                </a:lnTo>
                <a:lnTo>
                  <a:pt x="34045" y="85129"/>
                </a:lnTo>
                <a:lnTo>
                  <a:pt x="35272" y="83567"/>
                </a:lnTo>
                <a:lnTo>
                  <a:pt x="36463" y="81892"/>
                </a:lnTo>
                <a:lnTo>
                  <a:pt x="37616" y="80107"/>
                </a:lnTo>
                <a:lnTo>
                  <a:pt x="38770" y="78209"/>
                </a:lnTo>
                <a:lnTo>
                  <a:pt x="39886" y="76200"/>
                </a:lnTo>
                <a:lnTo>
                  <a:pt x="39886" y="0"/>
                </a:lnTo>
                <a:lnTo>
                  <a:pt x="39886"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498" name="Google Shape;498;p33"/>
          <p:cNvSpPr txBox="1"/>
          <p:nvPr>
            <p:ph idx="2" type="title"/>
          </p:nvPr>
        </p:nvSpPr>
        <p:spPr>
          <a:xfrm>
            <a:off x="115025" y="502775"/>
            <a:ext cx="39417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499" name="Google Shape;499;p33"/>
          <p:cNvSpPr/>
          <p:nvPr/>
        </p:nvSpPr>
        <p:spPr>
          <a:xfrm>
            <a:off x="1643225" y="-725"/>
            <a:ext cx="5761425" cy="711800"/>
          </a:xfrm>
          <a:custGeom>
            <a:rect b="b" l="l" r="r" t="t"/>
            <a:pathLst>
              <a:path extrusionOk="0" h="28472" w="230457">
                <a:moveTo>
                  <a:pt x="0" y="0"/>
                </a:moveTo>
                <a:lnTo>
                  <a:pt x="230457" y="28472"/>
                </a:lnTo>
                <a:lnTo>
                  <a:pt x="220381" y="20"/>
                </a:lnTo>
                <a:close/>
              </a:path>
            </a:pathLst>
          </a:custGeom>
          <a:solidFill>
            <a:schemeClr val="lt1"/>
          </a:solidFill>
          <a:ln>
            <a:noFill/>
          </a:ln>
        </p:spPr>
      </p:sp>
      <p:sp>
        <p:nvSpPr>
          <p:cNvPr id="500" name="Google Shape;500;p33"/>
          <p:cNvSpPr/>
          <p:nvPr/>
        </p:nvSpPr>
        <p:spPr>
          <a:xfrm>
            <a:off x="7140700" y="-1350"/>
            <a:ext cx="2003375" cy="714225"/>
          </a:xfrm>
          <a:custGeom>
            <a:rect b="b" l="l" r="r" t="t"/>
            <a:pathLst>
              <a:path extrusionOk="0" h="28569" w="80135">
                <a:moveTo>
                  <a:pt x="10558" y="28569"/>
                </a:moveTo>
                <a:lnTo>
                  <a:pt x="67491" y="18220"/>
                </a:lnTo>
                <a:lnTo>
                  <a:pt x="80135" y="0"/>
                </a:lnTo>
                <a:lnTo>
                  <a:pt x="0" y="45"/>
                </a:lnTo>
                <a:close/>
              </a:path>
            </a:pathLst>
          </a:custGeom>
          <a:gradFill>
            <a:gsLst>
              <a:gs pos="0">
                <a:schemeClr val="accent2"/>
              </a:gs>
              <a:gs pos="21000">
                <a:schemeClr val="lt2"/>
              </a:gs>
              <a:gs pos="49000">
                <a:schemeClr val="accent1"/>
              </a:gs>
              <a:gs pos="75000">
                <a:schemeClr val="accent3"/>
              </a:gs>
              <a:gs pos="100000">
                <a:schemeClr val="accent4"/>
              </a:gs>
            </a:gsLst>
            <a:lin ang="0" scaled="0"/>
          </a:gradFill>
          <a:ln>
            <a:noFill/>
          </a:ln>
          <a:effectLst>
            <a:outerShdw blurRad="314325" rotWithShape="0" algn="bl" dir="5400000" dist="28575">
              <a:schemeClr val="accent4">
                <a:alpha val="24000"/>
              </a:schemeClr>
            </a:outerShdw>
          </a:effectLst>
        </p:spPr>
      </p:sp>
      <p:sp>
        <p:nvSpPr>
          <p:cNvPr id="501" name="Google Shape;501;p33"/>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orient="horz" pos="317">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p:cSld name="BLANK_1_1_1_1_1_1_1_1_1_1_2_1_1">
    <p:spTree>
      <p:nvGrpSpPr>
        <p:cNvPr id="502" name="Shape 502"/>
        <p:cNvGrpSpPr/>
        <p:nvPr/>
      </p:nvGrpSpPr>
      <p:grpSpPr>
        <a:xfrm>
          <a:off x="0" y="0"/>
          <a:ext cx="0" cy="0"/>
          <a:chOff x="0" y="0"/>
          <a:chExt cx="0" cy="0"/>
        </a:xfrm>
      </p:grpSpPr>
      <p:grpSp>
        <p:nvGrpSpPr>
          <p:cNvPr id="503" name="Google Shape;503;p34"/>
          <p:cNvGrpSpPr/>
          <p:nvPr/>
        </p:nvGrpSpPr>
        <p:grpSpPr>
          <a:xfrm flipH="1">
            <a:off x="3199575" y="156175"/>
            <a:ext cx="1851000" cy="1225325"/>
            <a:chOff x="461225" y="3875100"/>
            <a:chExt cx="1851000" cy="1225325"/>
          </a:xfrm>
        </p:grpSpPr>
        <p:grpSp>
          <p:nvGrpSpPr>
            <p:cNvPr id="504" name="Google Shape;504;p34"/>
            <p:cNvGrpSpPr/>
            <p:nvPr/>
          </p:nvGrpSpPr>
          <p:grpSpPr>
            <a:xfrm>
              <a:off x="461225" y="3875100"/>
              <a:ext cx="1851000" cy="114600"/>
              <a:chOff x="461225" y="3504775"/>
              <a:chExt cx="1851000" cy="114600"/>
            </a:xfrm>
          </p:grpSpPr>
          <p:sp>
            <p:nvSpPr>
              <p:cNvPr id="505" name="Google Shape;505;p34"/>
              <p:cNvSpPr/>
              <p:nvPr/>
            </p:nvSpPr>
            <p:spPr>
              <a:xfrm>
                <a:off x="4612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6" name="Google Shape;506;p34"/>
              <p:cNvSpPr/>
              <p:nvPr/>
            </p:nvSpPr>
            <p:spPr>
              <a:xfrm>
                <a:off x="8314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7" name="Google Shape;507;p34"/>
              <p:cNvSpPr/>
              <p:nvPr/>
            </p:nvSpPr>
            <p:spPr>
              <a:xfrm>
                <a:off x="12016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8" name="Google Shape;508;p34"/>
              <p:cNvSpPr/>
              <p:nvPr/>
            </p:nvSpPr>
            <p:spPr>
              <a:xfrm>
                <a:off x="15718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9" name="Google Shape;509;p34"/>
              <p:cNvSpPr/>
              <p:nvPr/>
            </p:nvSpPr>
            <p:spPr>
              <a:xfrm>
                <a:off x="19420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10" name="Google Shape;510;p34"/>
            <p:cNvGrpSpPr/>
            <p:nvPr/>
          </p:nvGrpSpPr>
          <p:grpSpPr>
            <a:xfrm>
              <a:off x="461225" y="3989700"/>
              <a:ext cx="1480800" cy="1110725"/>
              <a:chOff x="461225" y="3249175"/>
              <a:chExt cx="1480800" cy="1110725"/>
            </a:xfrm>
          </p:grpSpPr>
          <p:sp>
            <p:nvSpPr>
              <p:cNvPr id="511" name="Google Shape;511;p34"/>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2" name="Google Shape;512;p3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3" name="Google Shape;513;p34"/>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4" name="Google Shape;514;p34"/>
              <p:cNvSpPr/>
              <p:nvPr/>
            </p:nvSpPr>
            <p:spPr>
              <a:xfrm>
                <a:off x="1201625" y="3989700"/>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15" name="Google Shape;515;p34"/>
            <p:cNvGrpSpPr/>
            <p:nvPr/>
          </p:nvGrpSpPr>
          <p:grpSpPr>
            <a:xfrm>
              <a:off x="831425" y="4360025"/>
              <a:ext cx="1480800" cy="370200"/>
              <a:chOff x="831425" y="3249175"/>
              <a:chExt cx="1480800" cy="370200"/>
            </a:xfrm>
          </p:grpSpPr>
          <p:sp>
            <p:nvSpPr>
              <p:cNvPr id="516" name="Google Shape;516;p34"/>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7" name="Google Shape;517;p3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8" name="Google Shape;518;p34"/>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9" name="Google Shape;519;p34"/>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520" name="Google Shape;520;p34"/>
          <p:cNvSpPr/>
          <p:nvPr/>
        </p:nvSpPr>
        <p:spPr>
          <a:xfrm>
            <a:off x="5023375" y="3994875"/>
            <a:ext cx="3941541" cy="1148616"/>
          </a:xfrm>
          <a:custGeom>
            <a:rect b="b" l="l" r="r" t="t"/>
            <a:pathLst>
              <a:path extrusionOk="0" h="47273" w="109754">
                <a:moveTo>
                  <a:pt x="93188" y="0"/>
                </a:moveTo>
                <a:lnTo>
                  <a:pt x="91918" y="29"/>
                </a:lnTo>
                <a:lnTo>
                  <a:pt x="90619" y="87"/>
                </a:lnTo>
                <a:lnTo>
                  <a:pt x="89292" y="144"/>
                </a:lnTo>
                <a:lnTo>
                  <a:pt x="87906" y="260"/>
                </a:lnTo>
                <a:lnTo>
                  <a:pt x="86521" y="404"/>
                </a:lnTo>
                <a:lnTo>
                  <a:pt x="85107" y="606"/>
                </a:lnTo>
                <a:lnTo>
                  <a:pt x="83664" y="808"/>
                </a:lnTo>
                <a:lnTo>
                  <a:pt x="82163" y="1039"/>
                </a:lnTo>
                <a:lnTo>
                  <a:pt x="80663" y="1328"/>
                </a:lnTo>
                <a:lnTo>
                  <a:pt x="79162" y="1616"/>
                </a:lnTo>
                <a:lnTo>
                  <a:pt x="77604" y="1963"/>
                </a:lnTo>
                <a:lnTo>
                  <a:pt x="76045" y="2309"/>
                </a:lnTo>
                <a:lnTo>
                  <a:pt x="74458" y="2713"/>
                </a:lnTo>
                <a:lnTo>
                  <a:pt x="72842" y="3146"/>
                </a:lnTo>
                <a:lnTo>
                  <a:pt x="71226" y="3579"/>
                </a:lnTo>
                <a:lnTo>
                  <a:pt x="69581" y="4069"/>
                </a:lnTo>
                <a:lnTo>
                  <a:pt x="67907" y="4560"/>
                </a:lnTo>
                <a:lnTo>
                  <a:pt x="66233" y="5108"/>
                </a:lnTo>
                <a:lnTo>
                  <a:pt x="64559" y="5657"/>
                </a:lnTo>
                <a:lnTo>
                  <a:pt x="62856" y="6263"/>
                </a:lnTo>
                <a:lnTo>
                  <a:pt x="61154" y="6869"/>
                </a:lnTo>
                <a:lnTo>
                  <a:pt x="59422" y="7504"/>
                </a:lnTo>
                <a:lnTo>
                  <a:pt x="57690" y="8167"/>
                </a:lnTo>
                <a:lnTo>
                  <a:pt x="55959" y="8860"/>
                </a:lnTo>
                <a:lnTo>
                  <a:pt x="54227" y="9582"/>
                </a:lnTo>
                <a:lnTo>
                  <a:pt x="52467" y="10332"/>
                </a:lnTo>
                <a:lnTo>
                  <a:pt x="50735" y="11082"/>
                </a:lnTo>
                <a:lnTo>
                  <a:pt x="48975" y="11890"/>
                </a:lnTo>
                <a:lnTo>
                  <a:pt x="47214" y="12698"/>
                </a:lnTo>
                <a:lnTo>
                  <a:pt x="45454" y="13535"/>
                </a:lnTo>
                <a:lnTo>
                  <a:pt x="43694" y="14401"/>
                </a:lnTo>
                <a:lnTo>
                  <a:pt x="41933" y="15296"/>
                </a:lnTo>
                <a:lnTo>
                  <a:pt x="40230" y="16190"/>
                </a:lnTo>
                <a:lnTo>
                  <a:pt x="38528" y="17085"/>
                </a:lnTo>
                <a:lnTo>
                  <a:pt x="36825" y="18009"/>
                </a:lnTo>
                <a:lnTo>
                  <a:pt x="35122" y="18961"/>
                </a:lnTo>
                <a:lnTo>
                  <a:pt x="33477" y="19913"/>
                </a:lnTo>
                <a:lnTo>
                  <a:pt x="31832" y="20895"/>
                </a:lnTo>
                <a:lnTo>
                  <a:pt x="30187" y="21876"/>
                </a:lnTo>
                <a:lnTo>
                  <a:pt x="28600" y="22857"/>
                </a:lnTo>
                <a:lnTo>
                  <a:pt x="27013" y="23867"/>
                </a:lnTo>
                <a:lnTo>
                  <a:pt x="25454" y="24877"/>
                </a:lnTo>
                <a:lnTo>
                  <a:pt x="23925" y="25887"/>
                </a:lnTo>
                <a:lnTo>
                  <a:pt x="22395" y="26926"/>
                </a:lnTo>
                <a:lnTo>
                  <a:pt x="20923" y="27965"/>
                </a:lnTo>
                <a:lnTo>
                  <a:pt x="19480" y="29004"/>
                </a:lnTo>
                <a:lnTo>
                  <a:pt x="18037" y="30072"/>
                </a:lnTo>
                <a:lnTo>
                  <a:pt x="16652" y="31111"/>
                </a:lnTo>
                <a:lnTo>
                  <a:pt x="15354" y="32150"/>
                </a:lnTo>
                <a:lnTo>
                  <a:pt x="14084" y="33160"/>
                </a:lnTo>
                <a:lnTo>
                  <a:pt x="12843" y="34199"/>
                </a:lnTo>
                <a:lnTo>
                  <a:pt x="11631" y="35209"/>
                </a:lnTo>
                <a:lnTo>
                  <a:pt x="10447" y="36248"/>
                </a:lnTo>
                <a:lnTo>
                  <a:pt x="9293" y="37258"/>
                </a:lnTo>
                <a:lnTo>
                  <a:pt x="8196" y="38297"/>
                </a:lnTo>
                <a:lnTo>
                  <a:pt x="7129" y="39307"/>
                </a:lnTo>
                <a:lnTo>
                  <a:pt x="6090" y="40317"/>
                </a:lnTo>
                <a:lnTo>
                  <a:pt x="5108" y="41327"/>
                </a:lnTo>
                <a:lnTo>
                  <a:pt x="4156" y="42337"/>
                </a:lnTo>
                <a:lnTo>
                  <a:pt x="3233" y="43347"/>
                </a:lnTo>
                <a:lnTo>
                  <a:pt x="2367" y="44357"/>
                </a:lnTo>
                <a:lnTo>
                  <a:pt x="1530" y="45339"/>
                </a:lnTo>
                <a:lnTo>
                  <a:pt x="751" y="46320"/>
                </a:lnTo>
                <a:lnTo>
                  <a:pt x="0" y="47272"/>
                </a:lnTo>
                <a:lnTo>
                  <a:pt x="76016" y="47272"/>
                </a:lnTo>
                <a:lnTo>
                  <a:pt x="78152" y="45916"/>
                </a:lnTo>
                <a:lnTo>
                  <a:pt x="80230" y="44531"/>
                </a:lnTo>
                <a:lnTo>
                  <a:pt x="82250" y="43145"/>
                </a:lnTo>
                <a:lnTo>
                  <a:pt x="84241" y="41731"/>
                </a:lnTo>
                <a:lnTo>
                  <a:pt x="86146" y="40317"/>
                </a:lnTo>
                <a:lnTo>
                  <a:pt x="88022" y="38903"/>
                </a:lnTo>
                <a:lnTo>
                  <a:pt x="89840" y="37460"/>
                </a:lnTo>
                <a:lnTo>
                  <a:pt x="91572" y="36046"/>
                </a:lnTo>
                <a:lnTo>
                  <a:pt x="93245" y="34603"/>
                </a:lnTo>
                <a:lnTo>
                  <a:pt x="94862" y="33160"/>
                </a:lnTo>
                <a:lnTo>
                  <a:pt x="96420" y="31717"/>
                </a:lnTo>
                <a:lnTo>
                  <a:pt x="97892" y="30303"/>
                </a:lnTo>
                <a:lnTo>
                  <a:pt x="99277" y="28860"/>
                </a:lnTo>
                <a:lnTo>
                  <a:pt x="100605" y="27446"/>
                </a:lnTo>
                <a:lnTo>
                  <a:pt x="101846" y="26060"/>
                </a:lnTo>
                <a:lnTo>
                  <a:pt x="103000" y="24646"/>
                </a:lnTo>
                <a:lnTo>
                  <a:pt x="104068" y="23290"/>
                </a:lnTo>
                <a:lnTo>
                  <a:pt x="105049" y="21934"/>
                </a:lnTo>
                <a:lnTo>
                  <a:pt x="105944" y="20606"/>
                </a:lnTo>
                <a:lnTo>
                  <a:pt x="106752" y="19307"/>
                </a:lnTo>
                <a:lnTo>
                  <a:pt x="107444" y="18037"/>
                </a:lnTo>
                <a:lnTo>
                  <a:pt x="107791" y="17431"/>
                </a:lnTo>
                <a:lnTo>
                  <a:pt x="108079" y="16796"/>
                </a:lnTo>
                <a:lnTo>
                  <a:pt x="108339" y="16190"/>
                </a:lnTo>
                <a:lnTo>
                  <a:pt x="108599" y="15584"/>
                </a:lnTo>
                <a:lnTo>
                  <a:pt x="108830" y="15007"/>
                </a:lnTo>
                <a:lnTo>
                  <a:pt x="109032" y="14401"/>
                </a:lnTo>
                <a:lnTo>
                  <a:pt x="109205" y="13824"/>
                </a:lnTo>
                <a:lnTo>
                  <a:pt x="109349" y="13218"/>
                </a:lnTo>
                <a:lnTo>
                  <a:pt x="109493" y="12670"/>
                </a:lnTo>
                <a:lnTo>
                  <a:pt x="109609" y="12092"/>
                </a:lnTo>
                <a:lnTo>
                  <a:pt x="109667" y="11544"/>
                </a:lnTo>
                <a:lnTo>
                  <a:pt x="109724" y="10996"/>
                </a:lnTo>
                <a:lnTo>
                  <a:pt x="109753" y="10447"/>
                </a:lnTo>
                <a:lnTo>
                  <a:pt x="109753" y="9928"/>
                </a:lnTo>
                <a:lnTo>
                  <a:pt x="109753" y="9437"/>
                </a:lnTo>
                <a:lnTo>
                  <a:pt x="109695" y="8918"/>
                </a:lnTo>
                <a:lnTo>
                  <a:pt x="109609" y="8427"/>
                </a:lnTo>
                <a:lnTo>
                  <a:pt x="109522" y="7965"/>
                </a:lnTo>
                <a:lnTo>
                  <a:pt x="109378" y="7504"/>
                </a:lnTo>
                <a:lnTo>
                  <a:pt x="109234" y="7042"/>
                </a:lnTo>
                <a:lnTo>
                  <a:pt x="109060" y="6609"/>
                </a:lnTo>
                <a:lnTo>
                  <a:pt x="108858" y="6176"/>
                </a:lnTo>
                <a:lnTo>
                  <a:pt x="108656" y="5801"/>
                </a:lnTo>
                <a:lnTo>
                  <a:pt x="108426" y="5426"/>
                </a:lnTo>
                <a:lnTo>
                  <a:pt x="108195" y="5079"/>
                </a:lnTo>
                <a:lnTo>
                  <a:pt x="107935" y="4733"/>
                </a:lnTo>
                <a:lnTo>
                  <a:pt x="107646" y="4416"/>
                </a:lnTo>
                <a:lnTo>
                  <a:pt x="107358" y="4098"/>
                </a:lnTo>
                <a:lnTo>
                  <a:pt x="107011" y="3810"/>
                </a:lnTo>
                <a:lnTo>
                  <a:pt x="106694" y="3492"/>
                </a:lnTo>
                <a:lnTo>
                  <a:pt x="106319" y="3232"/>
                </a:lnTo>
                <a:lnTo>
                  <a:pt x="105944" y="2944"/>
                </a:lnTo>
                <a:lnTo>
                  <a:pt x="105568" y="2684"/>
                </a:lnTo>
                <a:lnTo>
                  <a:pt x="105164" y="2453"/>
                </a:lnTo>
                <a:lnTo>
                  <a:pt x="104732" y="2222"/>
                </a:lnTo>
                <a:lnTo>
                  <a:pt x="104270" y="1991"/>
                </a:lnTo>
                <a:lnTo>
                  <a:pt x="103808" y="1789"/>
                </a:lnTo>
                <a:lnTo>
                  <a:pt x="103317" y="1587"/>
                </a:lnTo>
                <a:lnTo>
                  <a:pt x="102307" y="1212"/>
                </a:lnTo>
                <a:lnTo>
                  <a:pt x="101211" y="895"/>
                </a:lnTo>
                <a:lnTo>
                  <a:pt x="100027" y="635"/>
                </a:lnTo>
                <a:lnTo>
                  <a:pt x="98815" y="404"/>
                </a:lnTo>
                <a:lnTo>
                  <a:pt x="97517" y="231"/>
                </a:lnTo>
                <a:lnTo>
                  <a:pt x="96131" y="116"/>
                </a:lnTo>
                <a:lnTo>
                  <a:pt x="94688" y="29"/>
                </a:lnTo>
                <a:lnTo>
                  <a:pt x="93188"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521" name="Google Shape;521;p34"/>
          <p:cNvSpPr/>
          <p:nvPr/>
        </p:nvSpPr>
        <p:spPr>
          <a:xfrm rot="5400000">
            <a:off x="6364434" y="2363929"/>
            <a:ext cx="912991" cy="4646142"/>
          </a:xfrm>
          <a:custGeom>
            <a:rect b="b" l="l" r="r" t="t"/>
            <a:pathLst>
              <a:path extrusionOk="0" fill="none" h="93762" w="39886">
                <a:moveTo>
                  <a:pt x="39886" y="0"/>
                </a:moveTo>
                <a:lnTo>
                  <a:pt x="7330" y="0"/>
                </a:lnTo>
                <a:lnTo>
                  <a:pt x="7330" y="0"/>
                </a:lnTo>
                <a:lnTo>
                  <a:pt x="6362" y="3051"/>
                </a:lnTo>
                <a:lnTo>
                  <a:pt x="5470" y="6176"/>
                </a:lnTo>
                <a:lnTo>
                  <a:pt x="4614" y="9413"/>
                </a:lnTo>
                <a:lnTo>
                  <a:pt x="3832" y="12725"/>
                </a:lnTo>
                <a:lnTo>
                  <a:pt x="3088" y="16148"/>
                </a:lnTo>
                <a:lnTo>
                  <a:pt x="2456" y="19608"/>
                </a:lnTo>
                <a:lnTo>
                  <a:pt x="1860" y="23143"/>
                </a:lnTo>
                <a:lnTo>
                  <a:pt x="1340" y="26715"/>
                </a:lnTo>
                <a:lnTo>
                  <a:pt x="1340" y="26715"/>
                </a:lnTo>
                <a:lnTo>
                  <a:pt x="930" y="29989"/>
                </a:lnTo>
                <a:lnTo>
                  <a:pt x="633" y="33263"/>
                </a:lnTo>
                <a:lnTo>
                  <a:pt x="372" y="36463"/>
                </a:lnTo>
                <a:lnTo>
                  <a:pt x="186" y="39625"/>
                </a:lnTo>
                <a:lnTo>
                  <a:pt x="37" y="42714"/>
                </a:lnTo>
                <a:lnTo>
                  <a:pt x="0" y="45802"/>
                </a:lnTo>
                <a:lnTo>
                  <a:pt x="0" y="48778"/>
                </a:lnTo>
                <a:lnTo>
                  <a:pt x="112" y="51755"/>
                </a:lnTo>
                <a:lnTo>
                  <a:pt x="223" y="54620"/>
                </a:lnTo>
                <a:lnTo>
                  <a:pt x="447" y="57448"/>
                </a:lnTo>
                <a:lnTo>
                  <a:pt x="707" y="60201"/>
                </a:lnTo>
                <a:lnTo>
                  <a:pt x="1042" y="62843"/>
                </a:lnTo>
                <a:lnTo>
                  <a:pt x="1414" y="65447"/>
                </a:lnTo>
                <a:lnTo>
                  <a:pt x="1860" y="67940"/>
                </a:lnTo>
                <a:lnTo>
                  <a:pt x="2381" y="70358"/>
                </a:lnTo>
                <a:lnTo>
                  <a:pt x="2939" y="72665"/>
                </a:lnTo>
                <a:lnTo>
                  <a:pt x="3535" y="74898"/>
                </a:lnTo>
                <a:lnTo>
                  <a:pt x="4204" y="77018"/>
                </a:lnTo>
                <a:lnTo>
                  <a:pt x="4949" y="79028"/>
                </a:lnTo>
                <a:lnTo>
                  <a:pt x="5321" y="79995"/>
                </a:lnTo>
                <a:lnTo>
                  <a:pt x="5693" y="80925"/>
                </a:lnTo>
                <a:lnTo>
                  <a:pt x="6102" y="81855"/>
                </a:lnTo>
                <a:lnTo>
                  <a:pt x="6549" y="82748"/>
                </a:lnTo>
                <a:lnTo>
                  <a:pt x="6958" y="83567"/>
                </a:lnTo>
                <a:lnTo>
                  <a:pt x="7404" y="84385"/>
                </a:lnTo>
                <a:lnTo>
                  <a:pt x="7851" y="85204"/>
                </a:lnTo>
                <a:lnTo>
                  <a:pt x="8334" y="85948"/>
                </a:lnTo>
                <a:lnTo>
                  <a:pt x="8818" y="86692"/>
                </a:lnTo>
                <a:lnTo>
                  <a:pt x="9302" y="87362"/>
                </a:lnTo>
                <a:lnTo>
                  <a:pt x="9786" y="88032"/>
                </a:lnTo>
                <a:lnTo>
                  <a:pt x="10306" y="88664"/>
                </a:lnTo>
                <a:lnTo>
                  <a:pt x="10827" y="89259"/>
                </a:lnTo>
                <a:lnTo>
                  <a:pt x="11385" y="89818"/>
                </a:lnTo>
                <a:lnTo>
                  <a:pt x="11906" y="90338"/>
                </a:lnTo>
                <a:lnTo>
                  <a:pt x="12464" y="90822"/>
                </a:lnTo>
                <a:lnTo>
                  <a:pt x="13060" y="91306"/>
                </a:lnTo>
                <a:lnTo>
                  <a:pt x="13618" y="91715"/>
                </a:lnTo>
                <a:lnTo>
                  <a:pt x="14213" y="92087"/>
                </a:lnTo>
                <a:lnTo>
                  <a:pt x="14808" y="92422"/>
                </a:lnTo>
                <a:lnTo>
                  <a:pt x="15404" y="92757"/>
                </a:lnTo>
                <a:lnTo>
                  <a:pt x="16036" y="93017"/>
                </a:lnTo>
                <a:lnTo>
                  <a:pt x="16669" y="93241"/>
                </a:lnTo>
                <a:lnTo>
                  <a:pt x="17301" y="93427"/>
                </a:lnTo>
                <a:lnTo>
                  <a:pt x="17971" y="93575"/>
                </a:lnTo>
                <a:lnTo>
                  <a:pt x="18604" y="93687"/>
                </a:lnTo>
                <a:lnTo>
                  <a:pt x="18604" y="93687"/>
                </a:lnTo>
                <a:lnTo>
                  <a:pt x="19311" y="93762"/>
                </a:lnTo>
                <a:lnTo>
                  <a:pt x="20017" y="93762"/>
                </a:lnTo>
                <a:lnTo>
                  <a:pt x="20017" y="93762"/>
                </a:lnTo>
                <a:lnTo>
                  <a:pt x="20650" y="93762"/>
                </a:lnTo>
                <a:lnTo>
                  <a:pt x="21320" y="93687"/>
                </a:lnTo>
                <a:lnTo>
                  <a:pt x="21952" y="93613"/>
                </a:lnTo>
                <a:lnTo>
                  <a:pt x="22622" y="93464"/>
                </a:lnTo>
                <a:lnTo>
                  <a:pt x="23254" y="93315"/>
                </a:lnTo>
                <a:lnTo>
                  <a:pt x="23924" y="93092"/>
                </a:lnTo>
                <a:lnTo>
                  <a:pt x="24557" y="92831"/>
                </a:lnTo>
                <a:lnTo>
                  <a:pt x="25189" y="92571"/>
                </a:lnTo>
                <a:lnTo>
                  <a:pt x="25859" y="92236"/>
                </a:lnTo>
                <a:lnTo>
                  <a:pt x="26491" y="91901"/>
                </a:lnTo>
                <a:lnTo>
                  <a:pt x="27124" y="91529"/>
                </a:lnTo>
                <a:lnTo>
                  <a:pt x="27794" y="91083"/>
                </a:lnTo>
                <a:lnTo>
                  <a:pt x="28426" y="90636"/>
                </a:lnTo>
                <a:lnTo>
                  <a:pt x="29059" y="90152"/>
                </a:lnTo>
                <a:lnTo>
                  <a:pt x="29691" y="89632"/>
                </a:lnTo>
                <a:lnTo>
                  <a:pt x="30324" y="89073"/>
                </a:lnTo>
                <a:lnTo>
                  <a:pt x="30956" y="88515"/>
                </a:lnTo>
                <a:lnTo>
                  <a:pt x="31589" y="87883"/>
                </a:lnTo>
                <a:lnTo>
                  <a:pt x="32221" y="87250"/>
                </a:lnTo>
                <a:lnTo>
                  <a:pt x="32817" y="86581"/>
                </a:lnTo>
                <a:lnTo>
                  <a:pt x="33449" y="85874"/>
                </a:lnTo>
                <a:lnTo>
                  <a:pt x="34045" y="85129"/>
                </a:lnTo>
                <a:lnTo>
                  <a:pt x="35272" y="83567"/>
                </a:lnTo>
                <a:lnTo>
                  <a:pt x="36463" y="81892"/>
                </a:lnTo>
                <a:lnTo>
                  <a:pt x="37616" y="80107"/>
                </a:lnTo>
                <a:lnTo>
                  <a:pt x="38770" y="78209"/>
                </a:lnTo>
                <a:lnTo>
                  <a:pt x="39886" y="76200"/>
                </a:lnTo>
                <a:lnTo>
                  <a:pt x="39886" y="0"/>
                </a:lnTo>
                <a:lnTo>
                  <a:pt x="39886"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522" name="Google Shape;522;p34"/>
          <p:cNvSpPr/>
          <p:nvPr/>
        </p:nvSpPr>
        <p:spPr>
          <a:xfrm>
            <a:off x="1643225" y="-725"/>
            <a:ext cx="5761425" cy="711800"/>
          </a:xfrm>
          <a:custGeom>
            <a:rect b="b" l="l" r="r" t="t"/>
            <a:pathLst>
              <a:path extrusionOk="0" h="28472" w="230457">
                <a:moveTo>
                  <a:pt x="0" y="0"/>
                </a:moveTo>
                <a:lnTo>
                  <a:pt x="230457" y="28472"/>
                </a:lnTo>
                <a:lnTo>
                  <a:pt x="220381" y="20"/>
                </a:lnTo>
                <a:close/>
              </a:path>
            </a:pathLst>
          </a:custGeom>
          <a:solidFill>
            <a:schemeClr val="lt1"/>
          </a:solidFill>
          <a:ln>
            <a:noFill/>
          </a:ln>
        </p:spPr>
      </p:sp>
      <p:sp>
        <p:nvSpPr>
          <p:cNvPr id="523" name="Google Shape;523;p34"/>
          <p:cNvSpPr/>
          <p:nvPr/>
        </p:nvSpPr>
        <p:spPr>
          <a:xfrm>
            <a:off x="7140700" y="-1350"/>
            <a:ext cx="2003375" cy="714225"/>
          </a:xfrm>
          <a:custGeom>
            <a:rect b="b" l="l" r="r" t="t"/>
            <a:pathLst>
              <a:path extrusionOk="0" h="28569" w="80135">
                <a:moveTo>
                  <a:pt x="10558" y="28569"/>
                </a:moveTo>
                <a:lnTo>
                  <a:pt x="67491" y="18220"/>
                </a:lnTo>
                <a:lnTo>
                  <a:pt x="80135" y="0"/>
                </a:lnTo>
                <a:lnTo>
                  <a:pt x="0" y="45"/>
                </a:lnTo>
                <a:close/>
              </a:path>
            </a:pathLst>
          </a:custGeom>
          <a:gradFill>
            <a:gsLst>
              <a:gs pos="0">
                <a:schemeClr val="accent1"/>
              </a:gs>
              <a:gs pos="11000">
                <a:schemeClr val="accent1"/>
              </a:gs>
              <a:gs pos="26000">
                <a:schemeClr val="accent3"/>
              </a:gs>
              <a:gs pos="63000">
                <a:schemeClr val="accent4"/>
              </a:gs>
              <a:gs pos="100000">
                <a:schemeClr val="accent4"/>
              </a:gs>
            </a:gsLst>
            <a:lin ang="8100019" scaled="0"/>
          </a:gradFill>
          <a:ln>
            <a:noFill/>
          </a:ln>
          <a:effectLst>
            <a:outerShdw blurRad="314325" rotWithShape="0" algn="bl" dir="5400000" dist="28575">
              <a:schemeClr val="accent4">
                <a:alpha val="24000"/>
              </a:schemeClr>
            </a:outerShdw>
          </a:effectLst>
        </p:spPr>
      </p:sp>
      <p:cxnSp>
        <p:nvCxnSpPr>
          <p:cNvPr id="524" name="Google Shape;524;p34"/>
          <p:cNvCxnSpPr/>
          <p:nvPr/>
        </p:nvCxnSpPr>
        <p:spPr>
          <a:xfrm rot="10800000">
            <a:off x="605578" y="1794125"/>
            <a:ext cx="8537700" cy="0"/>
          </a:xfrm>
          <a:prstGeom prst="straightConnector1">
            <a:avLst/>
          </a:prstGeom>
          <a:noFill/>
          <a:ln cap="flat" cmpd="sng" w="19050">
            <a:solidFill>
              <a:schemeClr val="dk1"/>
            </a:solidFill>
            <a:prstDash val="solid"/>
            <a:round/>
            <a:headEnd len="med" w="med" type="none"/>
            <a:tailEnd len="med" w="med" type="none"/>
          </a:ln>
        </p:spPr>
      </p:cxnSp>
      <p:cxnSp>
        <p:nvCxnSpPr>
          <p:cNvPr id="525" name="Google Shape;525;p34"/>
          <p:cNvCxnSpPr/>
          <p:nvPr/>
        </p:nvCxnSpPr>
        <p:spPr>
          <a:xfrm rot="10800000">
            <a:off x="605578" y="2731925"/>
            <a:ext cx="8537700" cy="0"/>
          </a:xfrm>
          <a:prstGeom prst="straightConnector1">
            <a:avLst/>
          </a:prstGeom>
          <a:noFill/>
          <a:ln cap="flat" cmpd="sng" w="19050">
            <a:solidFill>
              <a:schemeClr val="dk1"/>
            </a:solidFill>
            <a:prstDash val="solid"/>
            <a:round/>
            <a:headEnd len="med" w="med" type="none"/>
            <a:tailEnd len="med" w="med" type="none"/>
          </a:ln>
        </p:spPr>
      </p:cxnSp>
      <p:cxnSp>
        <p:nvCxnSpPr>
          <p:cNvPr id="526" name="Google Shape;526;p34"/>
          <p:cNvCxnSpPr/>
          <p:nvPr/>
        </p:nvCxnSpPr>
        <p:spPr>
          <a:xfrm rot="10800000">
            <a:off x="606300" y="3669725"/>
            <a:ext cx="8537700" cy="0"/>
          </a:xfrm>
          <a:prstGeom prst="straightConnector1">
            <a:avLst/>
          </a:prstGeom>
          <a:noFill/>
          <a:ln cap="flat" cmpd="sng" w="19050">
            <a:solidFill>
              <a:schemeClr val="dk1"/>
            </a:solidFill>
            <a:prstDash val="solid"/>
            <a:round/>
            <a:headEnd len="med" w="med" type="none"/>
            <a:tailEnd len="med" w="med" type="none"/>
          </a:ln>
        </p:spPr>
      </p:cxnSp>
      <p:sp>
        <p:nvSpPr>
          <p:cNvPr id="527" name="Google Shape;527;p34"/>
          <p:cNvSpPr txBox="1"/>
          <p:nvPr>
            <p:ph idx="1" type="body"/>
          </p:nvPr>
        </p:nvSpPr>
        <p:spPr>
          <a:xfrm>
            <a:off x="5788075" y="1906850"/>
            <a:ext cx="3021300" cy="825000"/>
          </a:xfrm>
          <a:prstGeom prst="rect">
            <a:avLst/>
          </a:prstGeom>
        </p:spPr>
        <p:txBody>
          <a:bodyPr anchorCtr="0" anchor="t" bIns="91425" lIns="0" spcFirstLastPara="1" rIns="91425" wrap="square" tIns="0">
            <a:noAutofit/>
          </a:bodyPr>
          <a:lstStyle>
            <a:lvl1pPr indent="-292100" lvl="0" marL="457200">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528" name="Google Shape;528;p34"/>
          <p:cNvSpPr txBox="1"/>
          <p:nvPr>
            <p:ph type="title"/>
          </p:nvPr>
        </p:nvSpPr>
        <p:spPr>
          <a:xfrm>
            <a:off x="2134625" y="2853988"/>
            <a:ext cx="1583400" cy="3612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29" name="Google Shape;529;p34"/>
          <p:cNvSpPr txBox="1"/>
          <p:nvPr>
            <p:ph idx="2" type="body"/>
          </p:nvPr>
        </p:nvSpPr>
        <p:spPr>
          <a:xfrm>
            <a:off x="5788075" y="2855650"/>
            <a:ext cx="3021300" cy="814200"/>
          </a:xfrm>
          <a:prstGeom prst="rect">
            <a:avLst/>
          </a:prstGeom>
        </p:spPr>
        <p:txBody>
          <a:bodyPr anchorCtr="0" anchor="t" bIns="91425" lIns="0" spcFirstLastPara="1" rIns="91425" wrap="square" tIns="0">
            <a:noAutofit/>
          </a:bodyPr>
          <a:lstStyle>
            <a:lvl1pPr indent="-292100" lvl="0" marL="457200">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530" name="Google Shape;530;p34"/>
          <p:cNvSpPr txBox="1"/>
          <p:nvPr>
            <p:ph idx="3" type="title"/>
          </p:nvPr>
        </p:nvSpPr>
        <p:spPr>
          <a:xfrm>
            <a:off x="525175" y="2853988"/>
            <a:ext cx="1408800" cy="361200"/>
          </a:xfrm>
          <a:prstGeom prst="rect">
            <a:avLst/>
          </a:prstGeom>
        </p:spPr>
        <p:txBody>
          <a:bodyPr anchorCtr="0" anchor="t" bIns="91425" lIns="0" spcFirstLastPara="1" rIns="91425" wrap="square" tIns="0">
            <a:noAutofit/>
          </a:bodyPr>
          <a:lstStyle>
            <a:lvl1pPr lvl="0" algn="r">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31" name="Google Shape;531;p34"/>
          <p:cNvSpPr txBox="1"/>
          <p:nvPr>
            <p:ph idx="4" type="title"/>
          </p:nvPr>
        </p:nvSpPr>
        <p:spPr>
          <a:xfrm>
            <a:off x="2134625" y="3793475"/>
            <a:ext cx="1583400" cy="3612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32" name="Google Shape;532;p34"/>
          <p:cNvSpPr txBox="1"/>
          <p:nvPr>
            <p:ph idx="5" type="body"/>
          </p:nvPr>
        </p:nvSpPr>
        <p:spPr>
          <a:xfrm>
            <a:off x="5788075" y="3793450"/>
            <a:ext cx="3021300" cy="836100"/>
          </a:xfrm>
          <a:prstGeom prst="rect">
            <a:avLst/>
          </a:prstGeom>
        </p:spPr>
        <p:txBody>
          <a:bodyPr anchorCtr="0" anchor="t" bIns="91425" lIns="0" spcFirstLastPara="1" rIns="91425" wrap="square" tIns="0">
            <a:noAutofit/>
          </a:bodyPr>
          <a:lstStyle>
            <a:lvl1pPr indent="-292100" lvl="0" marL="457200">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533" name="Google Shape;533;p34"/>
          <p:cNvSpPr txBox="1"/>
          <p:nvPr>
            <p:ph idx="6" type="title"/>
          </p:nvPr>
        </p:nvSpPr>
        <p:spPr>
          <a:xfrm>
            <a:off x="525175" y="3793475"/>
            <a:ext cx="1408800" cy="361200"/>
          </a:xfrm>
          <a:prstGeom prst="rect">
            <a:avLst/>
          </a:prstGeom>
        </p:spPr>
        <p:txBody>
          <a:bodyPr anchorCtr="0" anchor="t" bIns="91425" lIns="0" spcFirstLastPara="1" rIns="91425" wrap="square" tIns="0">
            <a:noAutofit/>
          </a:bodyPr>
          <a:lstStyle>
            <a:lvl1pPr lvl="0" algn="r">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34" name="Google Shape;534;p34"/>
          <p:cNvSpPr txBox="1"/>
          <p:nvPr>
            <p:ph idx="7"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535" name="Google Shape;535;p34"/>
          <p:cNvSpPr txBox="1"/>
          <p:nvPr>
            <p:ph idx="8" type="title"/>
          </p:nvPr>
        </p:nvSpPr>
        <p:spPr>
          <a:xfrm>
            <a:off x="2134625" y="1914525"/>
            <a:ext cx="1583400" cy="3612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36" name="Google Shape;536;p34"/>
          <p:cNvSpPr txBox="1"/>
          <p:nvPr>
            <p:ph idx="9" type="title"/>
          </p:nvPr>
        </p:nvSpPr>
        <p:spPr>
          <a:xfrm>
            <a:off x="525175" y="1914525"/>
            <a:ext cx="1408800" cy="361200"/>
          </a:xfrm>
          <a:prstGeom prst="rect">
            <a:avLst/>
          </a:prstGeom>
        </p:spPr>
        <p:txBody>
          <a:bodyPr anchorCtr="0" anchor="t" bIns="91425" lIns="0" spcFirstLastPara="1" rIns="91425" wrap="square" tIns="0">
            <a:noAutofit/>
          </a:bodyPr>
          <a:lstStyle>
            <a:lvl1pPr lvl="0" algn="r">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37" name="Google Shape;537;p34"/>
          <p:cNvSpPr txBox="1"/>
          <p:nvPr>
            <p:ph idx="13" type="title"/>
          </p:nvPr>
        </p:nvSpPr>
        <p:spPr>
          <a:xfrm>
            <a:off x="115025" y="502775"/>
            <a:ext cx="39417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538" name="Google Shape;538;p34"/>
          <p:cNvSpPr txBox="1"/>
          <p:nvPr>
            <p:ph idx="1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orient="horz" pos="317">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Alt 1">
  <p:cSld name="BLANK_1_1_1_1_1_1_1_1_1_1_1">
    <p:spTree>
      <p:nvGrpSpPr>
        <p:cNvPr id="539" name="Shape 539"/>
        <p:cNvGrpSpPr/>
        <p:nvPr/>
      </p:nvGrpSpPr>
      <p:grpSpPr>
        <a:xfrm>
          <a:off x="0" y="0"/>
          <a:ext cx="0" cy="0"/>
          <a:chOff x="0" y="0"/>
          <a:chExt cx="0" cy="0"/>
        </a:xfrm>
      </p:grpSpPr>
      <p:grpSp>
        <p:nvGrpSpPr>
          <p:cNvPr id="540" name="Google Shape;540;p35"/>
          <p:cNvGrpSpPr/>
          <p:nvPr/>
        </p:nvGrpSpPr>
        <p:grpSpPr>
          <a:xfrm>
            <a:off x="115026" y="364"/>
            <a:ext cx="5125634" cy="5143564"/>
            <a:chOff x="312900" y="2788524"/>
            <a:chExt cx="2221197" cy="1994480"/>
          </a:xfrm>
        </p:grpSpPr>
        <p:grpSp>
          <p:nvGrpSpPr>
            <p:cNvPr id="541" name="Google Shape;541;p35"/>
            <p:cNvGrpSpPr/>
            <p:nvPr/>
          </p:nvGrpSpPr>
          <p:grpSpPr>
            <a:xfrm>
              <a:off x="312900" y="2788524"/>
              <a:ext cx="1851000" cy="1994480"/>
              <a:chOff x="461225" y="3244074"/>
              <a:chExt cx="1851000" cy="1994480"/>
            </a:xfrm>
          </p:grpSpPr>
          <p:grpSp>
            <p:nvGrpSpPr>
              <p:cNvPr id="542" name="Google Shape;542;p35"/>
              <p:cNvGrpSpPr/>
              <p:nvPr/>
            </p:nvGrpSpPr>
            <p:grpSpPr>
              <a:xfrm>
                <a:off x="461229" y="3244074"/>
                <a:ext cx="1850992" cy="1994480"/>
                <a:chOff x="461229" y="3244074"/>
                <a:chExt cx="1850992" cy="1994480"/>
              </a:xfrm>
            </p:grpSpPr>
            <p:sp>
              <p:nvSpPr>
                <p:cNvPr id="543" name="Google Shape;543;p35"/>
                <p:cNvSpPr/>
                <p:nvPr/>
              </p:nvSpPr>
              <p:spPr>
                <a:xfrm>
                  <a:off x="461229" y="3244074"/>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4" name="Google Shape;544;p35"/>
                <p:cNvSpPr/>
                <p:nvPr/>
              </p:nvSpPr>
              <p:spPr>
                <a:xfrm>
                  <a:off x="831430" y="5100554"/>
                  <a:ext cx="370200" cy="138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5" name="Google Shape;545;p35"/>
                <p:cNvSpPr/>
                <p:nvPr/>
              </p:nvSpPr>
              <p:spPr>
                <a:xfrm>
                  <a:off x="1201620" y="3244219"/>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6" name="Google Shape;546;p35"/>
                <p:cNvSpPr/>
                <p:nvPr/>
              </p:nvSpPr>
              <p:spPr>
                <a:xfrm>
                  <a:off x="1571820" y="3244219"/>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7" name="Google Shape;547;p35"/>
                <p:cNvSpPr/>
                <p:nvPr/>
              </p:nvSpPr>
              <p:spPr>
                <a:xfrm>
                  <a:off x="1942021" y="3244219"/>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48" name="Google Shape;548;p35"/>
              <p:cNvGrpSpPr/>
              <p:nvPr/>
            </p:nvGrpSpPr>
            <p:grpSpPr>
              <a:xfrm>
                <a:off x="461225" y="3619500"/>
                <a:ext cx="1851000" cy="370200"/>
                <a:chOff x="461225" y="3249175"/>
                <a:chExt cx="1851000" cy="370200"/>
              </a:xfrm>
            </p:grpSpPr>
            <p:sp>
              <p:nvSpPr>
                <p:cNvPr id="549" name="Google Shape;549;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0" name="Google Shape;550;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1" name="Google Shape;551;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2" name="Google Shape;552;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3" name="Google Shape;553;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54" name="Google Shape;554;p35"/>
              <p:cNvGrpSpPr/>
              <p:nvPr/>
            </p:nvGrpSpPr>
            <p:grpSpPr>
              <a:xfrm>
                <a:off x="461225" y="3989700"/>
                <a:ext cx="1851000" cy="1110726"/>
                <a:chOff x="461225" y="3249175"/>
                <a:chExt cx="1851000" cy="1110726"/>
              </a:xfrm>
            </p:grpSpPr>
            <p:sp>
              <p:nvSpPr>
                <p:cNvPr id="555" name="Google Shape;555;p35"/>
                <p:cNvSpPr/>
                <p:nvPr/>
              </p:nvSpPr>
              <p:spPr>
                <a:xfrm>
                  <a:off x="461225" y="3989701"/>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6" name="Google Shape;556;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7" name="Google Shape;557;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8" name="Google Shape;558;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9" name="Google Shape;559;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60" name="Google Shape;560;p35"/>
              <p:cNvGrpSpPr/>
              <p:nvPr/>
            </p:nvGrpSpPr>
            <p:grpSpPr>
              <a:xfrm>
                <a:off x="461225" y="4360025"/>
                <a:ext cx="1851000" cy="370200"/>
                <a:chOff x="461225" y="3249175"/>
                <a:chExt cx="1851000" cy="370200"/>
              </a:xfrm>
            </p:grpSpPr>
            <p:sp>
              <p:nvSpPr>
                <p:cNvPr id="561" name="Google Shape;561;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62" name="Google Shape;562;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63" name="Google Shape;563;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64" name="Google Shape;564;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565" name="Google Shape;565;p35"/>
            <p:cNvSpPr/>
            <p:nvPr/>
          </p:nvSpPr>
          <p:spPr>
            <a:xfrm>
              <a:off x="2163897" y="2788524"/>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66" name="Google Shape;566;p35"/>
          <p:cNvGrpSpPr/>
          <p:nvPr/>
        </p:nvGrpSpPr>
        <p:grpSpPr>
          <a:xfrm flipH="1" rot="5400000">
            <a:off x="7145338" y="3274875"/>
            <a:ext cx="2221200" cy="1481050"/>
            <a:chOff x="312900" y="2793625"/>
            <a:chExt cx="2221200" cy="1481050"/>
          </a:xfrm>
        </p:grpSpPr>
        <p:grpSp>
          <p:nvGrpSpPr>
            <p:cNvPr id="567" name="Google Shape;567;p35"/>
            <p:cNvGrpSpPr/>
            <p:nvPr/>
          </p:nvGrpSpPr>
          <p:grpSpPr>
            <a:xfrm>
              <a:off x="312900" y="2793625"/>
              <a:ext cx="1851000" cy="1481050"/>
              <a:chOff x="461225" y="3249175"/>
              <a:chExt cx="1851000" cy="1481050"/>
            </a:xfrm>
          </p:grpSpPr>
          <p:grpSp>
            <p:nvGrpSpPr>
              <p:cNvPr id="568" name="Google Shape;568;p35"/>
              <p:cNvGrpSpPr/>
              <p:nvPr/>
            </p:nvGrpSpPr>
            <p:grpSpPr>
              <a:xfrm>
                <a:off x="461225" y="3249175"/>
                <a:ext cx="1851000" cy="370200"/>
                <a:chOff x="461225" y="3249175"/>
                <a:chExt cx="1851000" cy="370200"/>
              </a:xfrm>
            </p:grpSpPr>
            <p:sp>
              <p:nvSpPr>
                <p:cNvPr id="569" name="Google Shape;569;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0" name="Google Shape;570;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1" name="Google Shape;571;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2" name="Google Shape;572;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3" name="Google Shape;573;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74" name="Google Shape;574;p35"/>
              <p:cNvGrpSpPr/>
              <p:nvPr/>
            </p:nvGrpSpPr>
            <p:grpSpPr>
              <a:xfrm>
                <a:off x="461225" y="3619500"/>
                <a:ext cx="1851000" cy="370200"/>
                <a:chOff x="461225" y="3249175"/>
                <a:chExt cx="1851000" cy="370200"/>
              </a:xfrm>
            </p:grpSpPr>
            <p:sp>
              <p:nvSpPr>
                <p:cNvPr id="575" name="Google Shape;575;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6" name="Google Shape;576;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7" name="Google Shape;577;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8" name="Google Shape;578;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9" name="Google Shape;579;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80" name="Google Shape;580;p35"/>
              <p:cNvGrpSpPr/>
              <p:nvPr/>
            </p:nvGrpSpPr>
            <p:grpSpPr>
              <a:xfrm>
                <a:off x="461225" y="3989700"/>
                <a:ext cx="1851000" cy="370200"/>
                <a:chOff x="461225" y="3249175"/>
                <a:chExt cx="1851000" cy="370200"/>
              </a:xfrm>
            </p:grpSpPr>
            <p:sp>
              <p:nvSpPr>
                <p:cNvPr id="581" name="Google Shape;581;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2" name="Google Shape;582;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3" name="Google Shape;583;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4" name="Google Shape;584;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5" name="Google Shape;585;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86" name="Google Shape;586;p35"/>
              <p:cNvGrpSpPr/>
              <p:nvPr/>
            </p:nvGrpSpPr>
            <p:grpSpPr>
              <a:xfrm>
                <a:off x="461225" y="4360025"/>
                <a:ext cx="1851000" cy="370200"/>
                <a:chOff x="461225" y="3249175"/>
                <a:chExt cx="1851000" cy="370200"/>
              </a:xfrm>
            </p:grpSpPr>
            <p:sp>
              <p:nvSpPr>
                <p:cNvPr id="587" name="Google Shape;587;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8" name="Google Shape;588;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9" name="Google Shape;589;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90" name="Google Shape;590;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91" name="Google Shape;591;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592" name="Google Shape;592;p35"/>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593" name="Google Shape;593;p35"/>
          <p:cNvSpPr/>
          <p:nvPr/>
        </p:nvSpPr>
        <p:spPr>
          <a:xfrm>
            <a:off x="6255775" y="3774250"/>
            <a:ext cx="2888225" cy="1369250"/>
          </a:xfrm>
          <a:custGeom>
            <a:rect b="b" l="l" r="r" t="t"/>
            <a:pathLst>
              <a:path extrusionOk="0" h="54770" w="115529">
                <a:moveTo>
                  <a:pt x="115529" y="1"/>
                </a:moveTo>
                <a:lnTo>
                  <a:pt x="112924" y="187"/>
                </a:lnTo>
                <a:lnTo>
                  <a:pt x="110245" y="447"/>
                </a:lnTo>
                <a:lnTo>
                  <a:pt x="107566" y="745"/>
                </a:lnTo>
                <a:lnTo>
                  <a:pt x="104850" y="1080"/>
                </a:lnTo>
                <a:lnTo>
                  <a:pt x="102097" y="1489"/>
                </a:lnTo>
                <a:lnTo>
                  <a:pt x="99344" y="1936"/>
                </a:lnTo>
                <a:lnTo>
                  <a:pt x="96516" y="2419"/>
                </a:lnTo>
                <a:lnTo>
                  <a:pt x="93725" y="2940"/>
                </a:lnTo>
                <a:lnTo>
                  <a:pt x="90860" y="3536"/>
                </a:lnTo>
                <a:lnTo>
                  <a:pt x="88033" y="4131"/>
                </a:lnTo>
                <a:lnTo>
                  <a:pt x="85168" y="4801"/>
                </a:lnTo>
                <a:lnTo>
                  <a:pt x="82266" y="5508"/>
                </a:lnTo>
                <a:lnTo>
                  <a:pt x="79401" y="6252"/>
                </a:lnTo>
                <a:lnTo>
                  <a:pt x="76498" y="7070"/>
                </a:lnTo>
                <a:lnTo>
                  <a:pt x="73596" y="7889"/>
                </a:lnTo>
                <a:lnTo>
                  <a:pt x="70694" y="8782"/>
                </a:lnTo>
                <a:lnTo>
                  <a:pt x="67308" y="9861"/>
                </a:lnTo>
                <a:lnTo>
                  <a:pt x="63960" y="10977"/>
                </a:lnTo>
                <a:lnTo>
                  <a:pt x="60685" y="12130"/>
                </a:lnTo>
                <a:lnTo>
                  <a:pt x="57411" y="13321"/>
                </a:lnTo>
                <a:lnTo>
                  <a:pt x="54211" y="14586"/>
                </a:lnTo>
                <a:lnTo>
                  <a:pt x="51086" y="15851"/>
                </a:lnTo>
                <a:lnTo>
                  <a:pt x="47961" y="17153"/>
                </a:lnTo>
                <a:lnTo>
                  <a:pt x="44947" y="18530"/>
                </a:lnTo>
                <a:lnTo>
                  <a:pt x="41970" y="19907"/>
                </a:lnTo>
                <a:lnTo>
                  <a:pt x="39068" y="21321"/>
                </a:lnTo>
                <a:lnTo>
                  <a:pt x="36203" y="22772"/>
                </a:lnTo>
                <a:lnTo>
                  <a:pt x="33450" y="24223"/>
                </a:lnTo>
                <a:lnTo>
                  <a:pt x="30734" y="25748"/>
                </a:lnTo>
                <a:lnTo>
                  <a:pt x="28129" y="27274"/>
                </a:lnTo>
                <a:lnTo>
                  <a:pt x="25562" y="28836"/>
                </a:lnTo>
                <a:lnTo>
                  <a:pt x="23106" y="30436"/>
                </a:lnTo>
                <a:lnTo>
                  <a:pt x="20799" y="31962"/>
                </a:lnTo>
                <a:lnTo>
                  <a:pt x="18604" y="33524"/>
                </a:lnTo>
                <a:lnTo>
                  <a:pt x="16521" y="35087"/>
                </a:lnTo>
                <a:lnTo>
                  <a:pt x="14549" y="36650"/>
                </a:lnTo>
                <a:lnTo>
                  <a:pt x="12651" y="38213"/>
                </a:lnTo>
                <a:lnTo>
                  <a:pt x="10902" y="39775"/>
                </a:lnTo>
                <a:lnTo>
                  <a:pt x="9265" y="41338"/>
                </a:lnTo>
                <a:lnTo>
                  <a:pt x="7740" y="42863"/>
                </a:lnTo>
                <a:lnTo>
                  <a:pt x="6326" y="44426"/>
                </a:lnTo>
                <a:lnTo>
                  <a:pt x="5061" y="45952"/>
                </a:lnTo>
                <a:lnTo>
                  <a:pt x="4466" y="46696"/>
                </a:lnTo>
                <a:lnTo>
                  <a:pt x="3870" y="47477"/>
                </a:lnTo>
                <a:lnTo>
                  <a:pt x="3349" y="48221"/>
                </a:lnTo>
                <a:lnTo>
                  <a:pt x="2828" y="48965"/>
                </a:lnTo>
                <a:lnTo>
                  <a:pt x="2382" y="49709"/>
                </a:lnTo>
                <a:lnTo>
                  <a:pt x="1936" y="50454"/>
                </a:lnTo>
                <a:lnTo>
                  <a:pt x="1526" y="51198"/>
                </a:lnTo>
                <a:lnTo>
                  <a:pt x="1154" y="51905"/>
                </a:lnTo>
                <a:lnTo>
                  <a:pt x="819" y="52649"/>
                </a:lnTo>
                <a:lnTo>
                  <a:pt x="522" y="53356"/>
                </a:lnTo>
                <a:lnTo>
                  <a:pt x="224" y="54063"/>
                </a:lnTo>
                <a:lnTo>
                  <a:pt x="1" y="54770"/>
                </a:lnTo>
                <a:lnTo>
                  <a:pt x="115529" y="54770"/>
                </a:lnTo>
                <a:lnTo>
                  <a:pt x="1155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94" name="Google Shape;594;p35"/>
          <p:cNvSpPr/>
          <p:nvPr/>
        </p:nvSpPr>
        <p:spPr>
          <a:xfrm rot="5400000">
            <a:off x="6256650" y="3649999"/>
            <a:ext cx="1392300" cy="3359400"/>
          </a:xfrm>
          <a:prstGeom prst="chord">
            <a:avLst>
              <a:gd fmla="val 5820070" name="adj1"/>
              <a:gd fmla="val 15784537"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95" name="Google Shape;595;p35"/>
          <p:cNvSpPr txBox="1"/>
          <p:nvPr>
            <p:ph idx="1" type="subTitle"/>
          </p:nvPr>
        </p:nvSpPr>
        <p:spPr>
          <a:xfrm>
            <a:off x="4482800" y="3963975"/>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596" name="Google Shape;596;p35"/>
          <p:cNvSpPr txBox="1"/>
          <p:nvPr>
            <p:ph idx="2" type="subTitle"/>
          </p:nvPr>
        </p:nvSpPr>
        <p:spPr>
          <a:xfrm>
            <a:off x="4482800" y="3731112"/>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97" name="Google Shape;597;p35"/>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598" name="Google Shape;598;p35"/>
          <p:cNvSpPr txBox="1"/>
          <p:nvPr>
            <p:ph idx="3" type="title"/>
          </p:nvPr>
        </p:nvSpPr>
        <p:spPr>
          <a:xfrm>
            <a:off x="115025" y="471075"/>
            <a:ext cx="39417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599" name="Google Shape;599;p35"/>
          <p:cNvSpPr txBox="1"/>
          <p:nvPr>
            <p:ph idx="4" type="subTitle"/>
          </p:nvPr>
        </p:nvSpPr>
        <p:spPr>
          <a:xfrm>
            <a:off x="4482800" y="3428650"/>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600" name="Google Shape;600;p35"/>
          <p:cNvSpPr txBox="1"/>
          <p:nvPr>
            <p:ph idx="5" type="subTitle"/>
          </p:nvPr>
        </p:nvSpPr>
        <p:spPr>
          <a:xfrm>
            <a:off x="4482800" y="3195787"/>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1" name="Google Shape;601;p35"/>
          <p:cNvSpPr txBox="1"/>
          <p:nvPr>
            <p:ph idx="6" type="subTitle"/>
          </p:nvPr>
        </p:nvSpPr>
        <p:spPr>
          <a:xfrm>
            <a:off x="4482800" y="2894863"/>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602" name="Google Shape;602;p35"/>
          <p:cNvSpPr txBox="1"/>
          <p:nvPr>
            <p:ph idx="7" type="subTitle"/>
          </p:nvPr>
        </p:nvSpPr>
        <p:spPr>
          <a:xfrm>
            <a:off x="4482800" y="2662000"/>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3" name="Google Shape;603;p35"/>
          <p:cNvSpPr txBox="1"/>
          <p:nvPr>
            <p:ph idx="8" type="subTitle"/>
          </p:nvPr>
        </p:nvSpPr>
        <p:spPr>
          <a:xfrm>
            <a:off x="4482800" y="2361863"/>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604" name="Google Shape;604;p35"/>
          <p:cNvSpPr txBox="1"/>
          <p:nvPr>
            <p:ph idx="9" type="subTitle"/>
          </p:nvPr>
        </p:nvSpPr>
        <p:spPr>
          <a:xfrm>
            <a:off x="4482800" y="2129000"/>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5" name="Google Shape;605;p35"/>
          <p:cNvSpPr txBox="1"/>
          <p:nvPr>
            <p:ph idx="13" type="subTitle"/>
          </p:nvPr>
        </p:nvSpPr>
        <p:spPr>
          <a:xfrm>
            <a:off x="4482800" y="1829238"/>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606" name="Google Shape;606;p35"/>
          <p:cNvSpPr txBox="1"/>
          <p:nvPr>
            <p:ph idx="14" type="subTitle"/>
          </p:nvPr>
        </p:nvSpPr>
        <p:spPr>
          <a:xfrm>
            <a:off x="4482800" y="1596375"/>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7" name="Google Shape;607;p35"/>
          <p:cNvSpPr txBox="1"/>
          <p:nvPr>
            <p:ph idx="15" type="subTitle"/>
          </p:nvPr>
        </p:nvSpPr>
        <p:spPr>
          <a:xfrm>
            <a:off x="4482800" y="1296613"/>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608" name="Google Shape;608;p35"/>
          <p:cNvSpPr txBox="1"/>
          <p:nvPr>
            <p:ph idx="16" type="subTitle"/>
          </p:nvPr>
        </p:nvSpPr>
        <p:spPr>
          <a:xfrm>
            <a:off x="4482800" y="1063750"/>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9" name="Google Shape;609;p35"/>
          <p:cNvSpPr txBox="1"/>
          <p:nvPr>
            <p:ph idx="17"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dience Persona Infographic">
  <p:cSld name="BLANK_1_1_1_1_1_1_1_1_1_1_1_1_3">
    <p:bg>
      <p:bgPr>
        <a:solidFill>
          <a:schemeClr val="lt1"/>
        </a:solidFill>
      </p:bgPr>
    </p:bg>
    <p:spTree>
      <p:nvGrpSpPr>
        <p:cNvPr id="610" name="Shape 610"/>
        <p:cNvGrpSpPr/>
        <p:nvPr/>
      </p:nvGrpSpPr>
      <p:grpSpPr>
        <a:xfrm>
          <a:off x="0" y="0"/>
          <a:ext cx="0" cy="0"/>
          <a:chOff x="0" y="0"/>
          <a:chExt cx="0" cy="0"/>
        </a:xfrm>
      </p:grpSpPr>
      <p:sp>
        <p:nvSpPr>
          <p:cNvPr id="611" name="Google Shape;611;p36"/>
          <p:cNvSpPr/>
          <p:nvPr/>
        </p:nvSpPr>
        <p:spPr>
          <a:xfrm>
            <a:off x="6702700" y="2532550"/>
            <a:ext cx="2441400" cy="261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12" name="Google Shape;612;p36"/>
          <p:cNvSpPr/>
          <p:nvPr>
            <p:ph idx="2" type="pic"/>
          </p:nvPr>
        </p:nvSpPr>
        <p:spPr>
          <a:xfrm>
            <a:off x="6702600" y="-16150"/>
            <a:ext cx="2441400" cy="2574600"/>
          </a:xfrm>
          <a:prstGeom prst="rect">
            <a:avLst/>
          </a:prstGeom>
          <a:noFill/>
          <a:ln>
            <a:noFill/>
          </a:ln>
        </p:spPr>
      </p:sp>
      <p:sp>
        <p:nvSpPr>
          <p:cNvPr id="613" name="Google Shape;613;p36"/>
          <p:cNvSpPr txBox="1"/>
          <p:nvPr>
            <p:ph idx="1" type="subTitle"/>
          </p:nvPr>
        </p:nvSpPr>
        <p:spPr>
          <a:xfrm>
            <a:off x="115025" y="1739375"/>
            <a:ext cx="3460800" cy="1776600"/>
          </a:xfrm>
          <a:prstGeom prst="rect">
            <a:avLst/>
          </a:prstGeom>
        </p:spPr>
        <p:txBody>
          <a:bodyPr anchorCtr="0" anchor="t" bIns="0" lIns="91425" spcFirstLastPara="1" rIns="91425" wrap="square" tIns="0">
            <a:norm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nSpc>
                <a:spcPct val="115000"/>
              </a:lnSpc>
              <a:spcBef>
                <a:spcPts val="1000"/>
              </a:spcBef>
              <a:spcAft>
                <a:spcPts val="0"/>
              </a:spcAft>
              <a:buClr>
                <a:schemeClr val="dk2"/>
              </a:buClr>
              <a:buSzPts val="1400"/>
              <a:buNone/>
              <a:defRPr>
                <a:solidFill>
                  <a:schemeClr val="dk2"/>
                </a:solidFill>
              </a:defRPr>
            </a:lvl2pPr>
            <a:lvl3pPr lvl="2">
              <a:lnSpc>
                <a:spcPct val="115000"/>
              </a:lnSpc>
              <a:spcBef>
                <a:spcPts val="0"/>
              </a:spcBef>
              <a:spcAft>
                <a:spcPts val="0"/>
              </a:spcAft>
              <a:buClr>
                <a:schemeClr val="dk2"/>
              </a:buClr>
              <a:buSzPts val="1400"/>
              <a:buNone/>
              <a:defRPr>
                <a:solidFill>
                  <a:schemeClr val="dk2"/>
                </a:solidFill>
              </a:defRPr>
            </a:lvl3pPr>
            <a:lvl4pPr lvl="3">
              <a:lnSpc>
                <a:spcPct val="115000"/>
              </a:lnSpc>
              <a:spcBef>
                <a:spcPts val="0"/>
              </a:spcBef>
              <a:spcAft>
                <a:spcPts val="0"/>
              </a:spcAft>
              <a:buClr>
                <a:schemeClr val="dk2"/>
              </a:buClr>
              <a:buSzPts val="1400"/>
              <a:buNone/>
              <a:defRPr>
                <a:solidFill>
                  <a:schemeClr val="dk2"/>
                </a:solidFill>
              </a:defRPr>
            </a:lvl4pPr>
            <a:lvl5pPr lvl="4">
              <a:lnSpc>
                <a:spcPct val="115000"/>
              </a:lnSpc>
              <a:spcBef>
                <a:spcPts val="0"/>
              </a:spcBef>
              <a:spcAft>
                <a:spcPts val="0"/>
              </a:spcAft>
              <a:buClr>
                <a:schemeClr val="dk2"/>
              </a:buClr>
              <a:buSzPts val="1400"/>
              <a:buNone/>
              <a:defRPr>
                <a:solidFill>
                  <a:schemeClr val="dk2"/>
                </a:solidFill>
              </a:defRPr>
            </a:lvl5pPr>
            <a:lvl6pPr lvl="5">
              <a:lnSpc>
                <a:spcPct val="115000"/>
              </a:lnSpc>
              <a:spcBef>
                <a:spcPts val="0"/>
              </a:spcBef>
              <a:spcAft>
                <a:spcPts val="0"/>
              </a:spcAft>
              <a:buClr>
                <a:schemeClr val="dk2"/>
              </a:buClr>
              <a:buSzPts val="1400"/>
              <a:buNone/>
              <a:defRPr>
                <a:solidFill>
                  <a:schemeClr val="dk2"/>
                </a:solidFill>
              </a:defRPr>
            </a:lvl6pPr>
            <a:lvl7pPr lvl="6">
              <a:lnSpc>
                <a:spcPct val="115000"/>
              </a:lnSpc>
              <a:spcBef>
                <a:spcPts val="0"/>
              </a:spcBef>
              <a:spcAft>
                <a:spcPts val="0"/>
              </a:spcAft>
              <a:buClr>
                <a:schemeClr val="dk2"/>
              </a:buClr>
              <a:buSzPts val="1400"/>
              <a:buNone/>
              <a:defRPr>
                <a:solidFill>
                  <a:schemeClr val="dk2"/>
                </a:solidFill>
              </a:defRPr>
            </a:lvl7pPr>
            <a:lvl8pPr lvl="7">
              <a:lnSpc>
                <a:spcPct val="115000"/>
              </a:lnSpc>
              <a:spcBef>
                <a:spcPts val="0"/>
              </a:spcBef>
              <a:spcAft>
                <a:spcPts val="0"/>
              </a:spcAft>
              <a:buClr>
                <a:schemeClr val="dk2"/>
              </a:buClr>
              <a:buSzPts val="1400"/>
              <a:buNone/>
              <a:defRPr>
                <a:solidFill>
                  <a:schemeClr val="dk2"/>
                </a:solidFill>
              </a:defRPr>
            </a:lvl8pPr>
            <a:lvl9pPr lvl="8">
              <a:lnSpc>
                <a:spcPct val="115000"/>
              </a:lnSpc>
              <a:spcBef>
                <a:spcPts val="0"/>
              </a:spcBef>
              <a:spcAft>
                <a:spcPts val="0"/>
              </a:spcAft>
              <a:buClr>
                <a:schemeClr val="dk2"/>
              </a:buClr>
              <a:buSzPts val="1400"/>
              <a:buNone/>
              <a:defRPr>
                <a:solidFill>
                  <a:schemeClr val="dk2"/>
                </a:solidFill>
              </a:defRPr>
            </a:lvl9pPr>
          </a:lstStyle>
          <a:p/>
        </p:txBody>
      </p:sp>
      <p:sp>
        <p:nvSpPr>
          <p:cNvPr id="614" name="Google Shape;614;p36"/>
          <p:cNvSpPr txBox="1"/>
          <p:nvPr>
            <p:ph idx="3" type="subTitle"/>
          </p:nvPr>
        </p:nvSpPr>
        <p:spPr>
          <a:xfrm>
            <a:off x="115025" y="3869063"/>
            <a:ext cx="3460800" cy="8004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100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615" name="Google Shape;615;p36"/>
          <p:cNvSpPr txBox="1"/>
          <p:nvPr>
            <p:ph type="title"/>
          </p:nvPr>
        </p:nvSpPr>
        <p:spPr>
          <a:xfrm>
            <a:off x="3656050" y="1739375"/>
            <a:ext cx="2960700" cy="237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616" name="Google Shape;616;p36"/>
          <p:cNvSpPr txBox="1"/>
          <p:nvPr>
            <p:ph idx="4" type="title"/>
          </p:nvPr>
        </p:nvSpPr>
        <p:spPr>
          <a:xfrm>
            <a:off x="3656050" y="2786778"/>
            <a:ext cx="2960700" cy="3387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617" name="Google Shape;617;p36"/>
          <p:cNvSpPr txBox="1"/>
          <p:nvPr>
            <p:ph idx="5" type="title"/>
          </p:nvPr>
        </p:nvSpPr>
        <p:spPr>
          <a:xfrm>
            <a:off x="3624425" y="4231975"/>
            <a:ext cx="900600" cy="3387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618" name="Google Shape;618;p36"/>
          <p:cNvSpPr txBox="1"/>
          <p:nvPr>
            <p:ph idx="6" type="title"/>
          </p:nvPr>
        </p:nvSpPr>
        <p:spPr>
          <a:xfrm>
            <a:off x="115025" y="1079975"/>
            <a:ext cx="6055500" cy="4923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619" name="Google Shape;619;p36"/>
          <p:cNvSpPr txBox="1"/>
          <p:nvPr>
            <p:ph idx="7"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620" name="Google Shape;620;p36"/>
          <p:cNvSpPr txBox="1"/>
          <p:nvPr>
            <p:ph idx="8" type="title"/>
          </p:nvPr>
        </p:nvSpPr>
        <p:spPr>
          <a:xfrm>
            <a:off x="115025" y="473240"/>
            <a:ext cx="6055500" cy="5772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solidFill>
                  <a:schemeClr val="dk2"/>
                </a:solidFill>
              </a:defRPr>
            </a:lvl1pPr>
            <a:lvl2pPr lvl="1">
              <a:lnSpc>
                <a:spcPct val="115000"/>
              </a:lnSpc>
              <a:spcBef>
                <a:spcPts val="0"/>
              </a:spcBef>
              <a:spcAft>
                <a:spcPts val="0"/>
              </a:spcAft>
              <a:buNone/>
              <a:defRPr sz="3600">
                <a:solidFill>
                  <a:schemeClr val="dk2"/>
                </a:solidFill>
              </a:defRPr>
            </a:lvl2pPr>
            <a:lvl3pPr lvl="2">
              <a:lnSpc>
                <a:spcPct val="115000"/>
              </a:lnSpc>
              <a:spcBef>
                <a:spcPts val="0"/>
              </a:spcBef>
              <a:spcAft>
                <a:spcPts val="0"/>
              </a:spcAft>
              <a:buNone/>
              <a:defRPr sz="3600">
                <a:solidFill>
                  <a:schemeClr val="dk2"/>
                </a:solidFill>
              </a:defRPr>
            </a:lvl3pPr>
            <a:lvl4pPr lvl="3">
              <a:lnSpc>
                <a:spcPct val="115000"/>
              </a:lnSpc>
              <a:spcBef>
                <a:spcPts val="0"/>
              </a:spcBef>
              <a:spcAft>
                <a:spcPts val="0"/>
              </a:spcAft>
              <a:buNone/>
              <a:defRPr sz="3600">
                <a:solidFill>
                  <a:schemeClr val="dk2"/>
                </a:solidFill>
              </a:defRPr>
            </a:lvl4pPr>
            <a:lvl5pPr lvl="4">
              <a:lnSpc>
                <a:spcPct val="115000"/>
              </a:lnSpc>
              <a:spcBef>
                <a:spcPts val="0"/>
              </a:spcBef>
              <a:spcAft>
                <a:spcPts val="0"/>
              </a:spcAft>
              <a:buNone/>
              <a:defRPr sz="3600">
                <a:solidFill>
                  <a:schemeClr val="dk2"/>
                </a:solidFill>
              </a:defRPr>
            </a:lvl5pPr>
            <a:lvl6pPr lvl="5">
              <a:lnSpc>
                <a:spcPct val="115000"/>
              </a:lnSpc>
              <a:spcBef>
                <a:spcPts val="0"/>
              </a:spcBef>
              <a:spcAft>
                <a:spcPts val="0"/>
              </a:spcAft>
              <a:buNone/>
              <a:defRPr sz="3600">
                <a:solidFill>
                  <a:schemeClr val="dk2"/>
                </a:solidFill>
              </a:defRPr>
            </a:lvl6pPr>
            <a:lvl7pPr lvl="6">
              <a:lnSpc>
                <a:spcPct val="115000"/>
              </a:lnSpc>
              <a:spcBef>
                <a:spcPts val="0"/>
              </a:spcBef>
              <a:spcAft>
                <a:spcPts val="0"/>
              </a:spcAft>
              <a:buNone/>
              <a:defRPr sz="3600">
                <a:solidFill>
                  <a:schemeClr val="dk2"/>
                </a:solidFill>
              </a:defRPr>
            </a:lvl7pPr>
            <a:lvl8pPr lvl="7">
              <a:lnSpc>
                <a:spcPct val="115000"/>
              </a:lnSpc>
              <a:spcBef>
                <a:spcPts val="0"/>
              </a:spcBef>
              <a:spcAft>
                <a:spcPts val="0"/>
              </a:spcAft>
              <a:buNone/>
              <a:defRPr sz="3600">
                <a:solidFill>
                  <a:schemeClr val="dk2"/>
                </a:solidFill>
              </a:defRPr>
            </a:lvl8pPr>
            <a:lvl9pPr lvl="8">
              <a:lnSpc>
                <a:spcPct val="115000"/>
              </a:lnSpc>
              <a:spcBef>
                <a:spcPts val="0"/>
              </a:spcBef>
              <a:spcAft>
                <a:spcPts val="0"/>
              </a:spcAft>
              <a:buNone/>
              <a:defRPr sz="3600">
                <a:solidFill>
                  <a:schemeClr val="dk2"/>
                </a:solidFill>
              </a:defRPr>
            </a:lvl9pPr>
          </a:lstStyle>
          <a:p/>
        </p:txBody>
      </p:sp>
      <p:sp>
        <p:nvSpPr>
          <p:cNvPr id="621" name="Google Shape;621;p36"/>
          <p:cNvSpPr txBox="1"/>
          <p:nvPr>
            <p:ph idx="9" type="title"/>
          </p:nvPr>
        </p:nvSpPr>
        <p:spPr>
          <a:xfrm>
            <a:off x="115025" y="3631463"/>
            <a:ext cx="3460800" cy="237600"/>
          </a:xfrm>
          <a:prstGeom prst="rect">
            <a:avLst/>
          </a:prstGeom>
        </p:spPr>
        <p:txBody>
          <a:bodyPr anchorCtr="0" anchor="t" bIns="0" lIns="91425" spcFirstLastPara="1" rIns="0" wrap="square" tIns="0">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622" name="Google Shape;622;p36"/>
          <p:cNvSpPr txBox="1"/>
          <p:nvPr>
            <p:ph idx="13" type="subTitle"/>
          </p:nvPr>
        </p:nvSpPr>
        <p:spPr>
          <a:xfrm>
            <a:off x="6751650" y="2599100"/>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3" name="Google Shape;623;p36"/>
          <p:cNvSpPr txBox="1"/>
          <p:nvPr>
            <p:ph idx="14" type="subTitle"/>
          </p:nvPr>
        </p:nvSpPr>
        <p:spPr>
          <a:xfrm>
            <a:off x="6751650" y="2912378"/>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4" name="Google Shape;624;p36"/>
          <p:cNvSpPr txBox="1"/>
          <p:nvPr>
            <p:ph idx="15" type="subTitle"/>
          </p:nvPr>
        </p:nvSpPr>
        <p:spPr>
          <a:xfrm>
            <a:off x="6751650" y="3225655"/>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5" name="Google Shape;625;p36"/>
          <p:cNvSpPr txBox="1"/>
          <p:nvPr>
            <p:ph idx="16" type="subTitle"/>
          </p:nvPr>
        </p:nvSpPr>
        <p:spPr>
          <a:xfrm>
            <a:off x="6751650" y="3538932"/>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6" name="Google Shape;626;p36"/>
          <p:cNvSpPr txBox="1"/>
          <p:nvPr>
            <p:ph idx="17" type="subTitle"/>
          </p:nvPr>
        </p:nvSpPr>
        <p:spPr>
          <a:xfrm>
            <a:off x="6751650" y="3852210"/>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7" name="Google Shape;627;p36"/>
          <p:cNvSpPr txBox="1"/>
          <p:nvPr>
            <p:ph idx="18" type="subTitle"/>
          </p:nvPr>
        </p:nvSpPr>
        <p:spPr>
          <a:xfrm>
            <a:off x="6751650" y="4165488"/>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8" name="Google Shape;628;p36"/>
          <p:cNvSpPr txBox="1"/>
          <p:nvPr>
            <p:ph idx="19"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2">
  <p:cSld name="BLANK_1_1_1_1_1_1_1_1_1_1_1_1_2">
    <p:spTree>
      <p:nvGrpSpPr>
        <p:cNvPr id="629" name="Shape 629"/>
        <p:cNvGrpSpPr/>
        <p:nvPr/>
      </p:nvGrpSpPr>
      <p:grpSpPr>
        <a:xfrm>
          <a:off x="0" y="0"/>
          <a:ext cx="0" cy="0"/>
          <a:chOff x="0" y="0"/>
          <a:chExt cx="0" cy="0"/>
        </a:xfrm>
      </p:grpSpPr>
      <p:sp>
        <p:nvSpPr>
          <p:cNvPr id="630" name="Google Shape;630;p37"/>
          <p:cNvSpPr/>
          <p:nvPr/>
        </p:nvSpPr>
        <p:spPr>
          <a:xfrm flipH="1" rot="-8100000">
            <a:off x="4692650" y="965198"/>
            <a:ext cx="4843399" cy="2480248"/>
          </a:xfrm>
          <a:prstGeom prst="flowChartConnector">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31" name="Google Shape;631;p37"/>
          <p:cNvSpPr/>
          <p:nvPr/>
        </p:nvSpPr>
        <p:spPr>
          <a:xfrm flipH="1" rot="10800000">
            <a:off x="4676692" y="3337812"/>
            <a:ext cx="4467295" cy="1685226"/>
          </a:xfrm>
          <a:custGeom>
            <a:rect b="b" l="l" r="r" t="t"/>
            <a:pathLst>
              <a:path extrusionOk="0" h="51371" w="119855">
                <a:moveTo>
                  <a:pt x="32006" y="0"/>
                </a:moveTo>
                <a:lnTo>
                  <a:pt x="30303" y="29"/>
                </a:lnTo>
                <a:lnTo>
                  <a:pt x="28658" y="116"/>
                </a:lnTo>
                <a:lnTo>
                  <a:pt x="27042" y="202"/>
                </a:lnTo>
                <a:lnTo>
                  <a:pt x="25455" y="289"/>
                </a:lnTo>
                <a:lnTo>
                  <a:pt x="23896" y="433"/>
                </a:lnTo>
                <a:lnTo>
                  <a:pt x="22367" y="606"/>
                </a:lnTo>
                <a:lnTo>
                  <a:pt x="20895" y="779"/>
                </a:lnTo>
                <a:lnTo>
                  <a:pt x="19452" y="1010"/>
                </a:lnTo>
                <a:lnTo>
                  <a:pt x="18067" y="1241"/>
                </a:lnTo>
                <a:lnTo>
                  <a:pt x="16710" y="1501"/>
                </a:lnTo>
                <a:lnTo>
                  <a:pt x="15383" y="1761"/>
                </a:lnTo>
                <a:lnTo>
                  <a:pt x="14142" y="2078"/>
                </a:lnTo>
                <a:lnTo>
                  <a:pt x="12930" y="2396"/>
                </a:lnTo>
                <a:lnTo>
                  <a:pt x="11746" y="2771"/>
                </a:lnTo>
                <a:lnTo>
                  <a:pt x="10621" y="3117"/>
                </a:lnTo>
                <a:lnTo>
                  <a:pt x="9524" y="3550"/>
                </a:lnTo>
                <a:lnTo>
                  <a:pt x="8485" y="3983"/>
                </a:lnTo>
                <a:lnTo>
                  <a:pt x="7504" y="4416"/>
                </a:lnTo>
                <a:lnTo>
                  <a:pt x="6581" y="4906"/>
                </a:lnTo>
                <a:lnTo>
                  <a:pt x="5715" y="5397"/>
                </a:lnTo>
                <a:lnTo>
                  <a:pt x="4907" y="5916"/>
                </a:lnTo>
                <a:lnTo>
                  <a:pt x="4156" y="6465"/>
                </a:lnTo>
                <a:lnTo>
                  <a:pt x="3464" y="7013"/>
                </a:lnTo>
                <a:lnTo>
                  <a:pt x="2829" y="7590"/>
                </a:lnTo>
                <a:lnTo>
                  <a:pt x="2281" y="8196"/>
                </a:lnTo>
                <a:lnTo>
                  <a:pt x="1761" y="8802"/>
                </a:lnTo>
                <a:lnTo>
                  <a:pt x="1328" y="9437"/>
                </a:lnTo>
                <a:lnTo>
                  <a:pt x="953" y="10072"/>
                </a:lnTo>
                <a:lnTo>
                  <a:pt x="636" y="10765"/>
                </a:lnTo>
                <a:lnTo>
                  <a:pt x="376" y="11429"/>
                </a:lnTo>
                <a:lnTo>
                  <a:pt x="174" y="12121"/>
                </a:lnTo>
                <a:lnTo>
                  <a:pt x="87" y="12698"/>
                </a:lnTo>
                <a:lnTo>
                  <a:pt x="29" y="13276"/>
                </a:lnTo>
                <a:lnTo>
                  <a:pt x="1" y="13853"/>
                </a:lnTo>
                <a:lnTo>
                  <a:pt x="29" y="14430"/>
                </a:lnTo>
                <a:lnTo>
                  <a:pt x="87" y="15007"/>
                </a:lnTo>
                <a:lnTo>
                  <a:pt x="174" y="15613"/>
                </a:lnTo>
                <a:lnTo>
                  <a:pt x="318" y="16219"/>
                </a:lnTo>
                <a:lnTo>
                  <a:pt x="491" y="16796"/>
                </a:lnTo>
                <a:lnTo>
                  <a:pt x="722" y="17403"/>
                </a:lnTo>
                <a:lnTo>
                  <a:pt x="953" y="18009"/>
                </a:lnTo>
                <a:lnTo>
                  <a:pt x="1242" y="18615"/>
                </a:lnTo>
                <a:lnTo>
                  <a:pt x="1588" y="19221"/>
                </a:lnTo>
                <a:lnTo>
                  <a:pt x="1934" y="19856"/>
                </a:lnTo>
                <a:lnTo>
                  <a:pt x="2338" y="20462"/>
                </a:lnTo>
                <a:lnTo>
                  <a:pt x="2771" y="21068"/>
                </a:lnTo>
                <a:lnTo>
                  <a:pt x="3233" y="21703"/>
                </a:lnTo>
                <a:lnTo>
                  <a:pt x="3752" y="22309"/>
                </a:lnTo>
                <a:lnTo>
                  <a:pt x="4272" y="22944"/>
                </a:lnTo>
                <a:lnTo>
                  <a:pt x="4849" y="23550"/>
                </a:lnTo>
                <a:lnTo>
                  <a:pt x="5455" y="24185"/>
                </a:lnTo>
                <a:lnTo>
                  <a:pt x="6090" y="24791"/>
                </a:lnTo>
                <a:lnTo>
                  <a:pt x="6754" y="25426"/>
                </a:lnTo>
                <a:lnTo>
                  <a:pt x="7446" y="26032"/>
                </a:lnTo>
                <a:lnTo>
                  <a:pt x="8197" y="26638"/>
                </a:lnTo>
                <a:lnTo>
                  <a:pt x="8947" y="27273"/>
                </a:lnTo>
                <a:lnTo>
                  <a:pt x="9726" y="27879"/>
                </a:lnTo>
                <a:lnTo>
                  <a:pt x="10563" y="28485"/>
                </a:lnTo>
                <a:lnTo>
                  <a:pt x="11400" y="29120"/>
                </a:lnTo>
                <a:lnTo>
                  <a:pt x="12295" y="29726"/>
                </a:lnTo>
                <a:lnTo>
                  <a:pt x="13189" y="30332"/>
                </a:lnTo>
                <a:lnTo>
                  <a:pt x="14113" y="30938"/>
                </a:lnTo>
                <a:lnTo>
                  <a:pt x="15094" y="31544"/>
                </a:lnTo>
                <a:lnTo>
                  <a:pt x="17085" y="32727"/>
                </a:lnTo>
                <a:lnTo>
                  <a:pt x="19192" y="33910"/>
                </a:lnTo>
                <a:lnTo>
                  <a:pt x="21414" y="35065"/>
                </a:lnTo>
                <a:lnTo>
                  <a:pt x="23723" y="36219"/>
                </a:lnTo>
                <a:lnTo>
                  <a:pt x="26118" y="37316"/>
                </a:lnTo>
                <a:lnTo>
                  <a:pt x="28629" y="38412"/>
                </a:lnTo>
                <a:lnTo>
                  <a:pt x="31198" y="39480"/>
                </a:lnTo>
                <a:lnTo>
                  <a:pt x="33853" y="40519"/>
                </a:lnTo>
                <a:lnTo>
                  <a:pt x="36595" y="41529"/>
                </a:lnTo>
                <a:lnTo>
                  <a:pt x="39423" y="42510"/>
                </a:lnTo>
                <a:lnTo>
                  <a:pt x="42309" y="43434"/>
                </a:lnTo>
                <a:lnTo>
                  <a:pt x="45281" y="44329"/>
                </a:lnTo>
                <a:lnTo>
                  <a:pt x="48283" y="45194"/>
                </a:lnTo>
                <a:lnTo>
                  <a:pt x="51371" y="46002"/>
                </a:lnTo>
                <a:lnTo>
                  <a:pt x="54516" y="46782"/>
                </a:lnTo>
                <a:lnTo>
                  <a:pt x="57691" y="47503"/>
                </a:lnTo>
                <a:lnTo>
                  <a:pt x="59884" y="47965"/>
                </a:lnTo>
                <a:lnTo>
                  <a:pt x="62049" y="48398"/>
                </a:lnTo>
                <a:lnTo>
                  <a:pt x="64213" y="48802"/>
                </a:lnTo>
                <a:lnTo>
                  <a:pt x="66378" y="49177"/>
                </a:lnTo>
                <a:lnTo>
                  <a:pt x="68542" y="49523"/>
                </a:lnTo>
                <a:lnTo>
                  <a:pt x="70678" y="49841"/>
                </a:lnTo>
                <a:lnTo>
                  <a:pt x="72813" y="50129"/>
                </a:lnTo>
                <a:lnTo>
                  <a:pt x="74949" y="50389"/>
                </a:lnTo>
                <a:lnTo>
                  <a:pt x="77027" y="50620"/>
                </a:lnTo>
                <a:lnTo>
                  <a:pt x="79133" y="50822"/>
                </a:lnTo>
                <a:lnTo>
                  <a:pt x="81183" y="50995"/>
                </a:lnTo>
                <a:lnTo>
                  <a:pt x="83232" y="51111"/>
                </a:lnTo>
                <a:lnTo>
                  <a:pt x="85252" y="51226"/>
                </a:lnTo>
                <a:lnTo>
                  <a:pt x="87272" y="51313"/>
                </a:lnTo>
                <a:lnTo>
                  <a:pt x="89234" y="51370"/>
                </a:lnTo>
                <a:lnTo>
                  <a:pt x="91168" y="51370"/>
                </a:lnTo>
                <a:lnTo>
                  <a:pt x="93534" y="51342"/>
                </a:lnTo>
                <a:lnTo>
                  <a:pt x="95843" y="51284"/>
                </a:lnTo>
                <a:lnTo>
                  <a:pt x="98094" y="51168"/>
                </a:lnTo>
                <a:lnTo>
                  <a:pt x="100259" y="50995"/>
                </a:lnTo>
                <a:lnTo>
                  <a:pt x="102365" y="50764"/>
                </a:lnTo>
                <a:lnTo>
                  <a:pt x="104386" y="50533"/>
                </a:lnTo>
                <a:lnTo>
                  <a:pt x="106319" y="50216"/>
                </a:lnTo>
                <a:lnTo>
                  <a:pt x="108195" y="49870"/>
                </a:lnTo>
                <a:lnTo>
                  <a:pt x="109955" y="49466"/>
                </a:lnTo>
                <a:lnTo>
                  <a:pt x="111658" y="49033"/>
                </a:lnTo>
                <a:lnTo>
                  <a:pt x="113274" y="48571"/>
                </a:lnTo>
                <a:lnTo>
                  <a:pt x="114025" y="48311"/>
                </a:lnTo>
                <a:lnTo>
                  <a:pt x="114775" y="48052"/>
                </a:lnTo>
                <a:lnTo>
                  <a:pt x="115497" y="47763"/>
                </a:lnTo>
                <a:lnTo>
                  <a:pt x="116189" y="47474"/>
                </a:lnTo>
                <a:lnTo>
                  <a:pt x="116882" y="47186"/>
                </a:lnTo>
                <a:lnTo>
                  <a:pt x="117517" y="46868"/>
                </a:lnTo>
                <a:lnTo>
                  <a:pt x="118152" y="46580"/>
                </a:lnTo>
                <a:lnTo>
                  <a:pt x="118729" y="46233"/>
                </a:lnTo>
                <a:lnTo>
                  <a:pt x="119306" y="45916"/>
                </a:lnTo>
                <a:lnTo>
                  <a:pt x="119854" y="45570"/>
                </a:lnTo>
                <a:lnTo>
                  <a:pt x="119854" y="27590"/>
                </a:lnTo>
                <a:lnTo>
                  <a:pt x="118989" y="26724"/>
                </a:lnTo>
                <a:lnTo>
                  <a:pt x="118065" y="25858"/>
                </a:lnTo>
                <a:lnTo>
                  <a:pt x="117084" y="24993"/>
                </a:lnTo>
                <a:lnTo>
                  <a:pt x="116045" y="24127"/>
                </a:lnTo>
                <a:lnTo>
                  <a:pt x="114919" y="23290"/>
                </a:lnTo>
                <a:lnTo>
                  <a:pt x="113765" y="22424"/>
                </a:lnTo>
                <a:lnTo>
                  <a:pt x="112553" y="21558"/>
                </a:lnTo>
                <a:lnTo>
                  <a:pt x="111283" y="20721"/>
                </a:lnTo>
                <a:lnTo>
                  <a:pt x="109927" y="19884"/>
                </a:lnTo>
                <a:lnTo>
                  <a:pt x="108570" y="19048"/>
                </a:lnTo>
                <a:lnTo>
                  <a:pt x="107127" y="18239"/>
                </a:lnTo>
                <a:lnTo>
                  <a:pt x="105627" y="17403"/>
                </a:lnTo>
                <a:lnTo>
                  <a:pt x="104097" y="16594"/>
                </a:lnTo>
                <a:lnTo>
                  <a:pt x="102510" y="15786"/>
                </a:lnTo>
                <a:lnTo>
                  <a:pt x="100894" y="15007"/>
                </a:lnTo>
                <a:lnTo>
                  <a:pt x="99220" y="14228"/>
                </a:lnTo>
                <a:lnTo>
                  <a:pt x="97430" y="13420"/>
                </a:lnTo>
                <a:lnTo>
                  <a:pt x="95612" y="12641"/>
                </a:lnTo>
                <a:lnTo>
                  <a:pt x="93765" y="11890"/>
                </a:lnTo>
                <a:lnTo>
                  <a:pt x="91889" y="11140"/>
                </a:lnTo>
                <a:lnTo>
                  <a:pt x="89985" y="10419"/>
                </a:lnTo>
                <a:lnTo>
                  <a:pt x="88022" y="9726"/>
                </a:lnTo>
                <a:lnTo>
                  <a:pt x="86060" y="9033"/>
                </a:lnTo>
                <a:lnTo>
                  <a:pt x="84040" y="8369"/>
                </a:lnTo>
                <a:lnTo>
                  <a:pt x="82019" y="7735"/>
                </a:lnTo>
                <a:lnTo>
                  <a:pt x="79970" y="7100"/>
                </a:lnTo>
                <a:lnTo>
                  <a:pt x="77893" y="6522"/>
                </a:lnTo>
                <a:lnTo>
                  <a:pt x="75786" y="5945"/>
                </a:lnTo>
                <a:lnTo>
                  <a:pt x="73650" y="5368"/>
                </a:lnTo>
                <a:lnTo>
                  <a:pt x="71515" y="4849"/>
                </a:lnTo>
                <a:lnTo>
                  <a:pt x="69379" y="4329"/>
                </a:lnTo>
                <a:lnTo>
                  <a:pt x="67214" y="3839"/>
                </a:lnTo>
                <a:lnTo>
                  <a:pt x="65021" y="3377"/>
                </a:lnTo>
                <a:lnTo>
                  <a:pt x="62857" y="2944"/>
                </a:lnTo>
                <a:lnTo>
                  <a:pt x="60692" y="2540"/>
                </a:lnTo>
                <a:lnTo>
                  <a:pt x="58528" y="2194"/>
                </a:lnTo>
                <a:lnTo>
                  <a:pt x="56363" y="1847"/>
                </a:lnTo>
                <a:lnTo>
                  <a:pt x="54228" y="1530"/>
                </a:lnTo>
                <a:lnTo>
                  <a:pt x="52092" y="1241"/>
                </a:lnTo>
                <a:lnTo>
                  <a:pt x="49985" y="981"/>
                </a:lnTo>
                <a:lnTo>
                  <a:pt x="47879" y="751"/>
                </a:lnTo>
                <a:lnTo>
                  <a:pt x="45772" y="549"/>
                </a:lnTo>
                <a:lnTo>
                  <a:pt x="43723" y="375"/>
                </a:lnTo>
                <a:lnTo>
                  <a:pt x="41674" y="231"/>
                </a:lnTo>
                <a:lnTo>
                  <a:pt x="39654" y="116"/>
                </a:lnTo>
                <a:lnTo>
                  <a:pt x="37662" y="58"/>
                </a:lnTo>
                <a:lnTo>
                  <a:pt x="3567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632" name="Google Shape;632;p37"/>
          <p:cNvSpPr/>
          <p:nvPr>
            <p:ph idx="2" type="pic"/>
          </p:nvPr>
        </p:nvSpPr>
        <p:spPr>
          <a:xfrm>
            <a:off x="5457500" y="0"/>
            <a:ext cx="3686400" cy="5143500"/>
          </a:xfrm>
          <a:prstGeom prst="rect">
            <a:avLst/>
          </a:prstGeom>
          <a:noFill/>
          <a:ln>
            <a:noFill/>
          </a:ln>
        </p:spPr>
      </p:sp>
      <p:sp>
        <p:nvSpPr>
          <p:cNvPr id="633" name="Google Shape;633;p37"/>
          <p:cNvSpPr txBox="1"/>
          <p:nvPr>
            <p:ph idx="1" type="body"/>
          </p:nvPr>
        </p:nvSpPr>
        <p:spPr>
          <a:xfrm>
            <a:off x="115025" y="1743625"/>
            <a:ext cx="2094000" cy="2864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Sora Light"/>
              <a:buChar char="●"/>
              <a:defRPr sz="1000">
                <a:latin typeface="Sora Light"/>
                <a:ea typeface="Sora Light"/>
                <a:cs typeface="Sora Light"/>
                <a:sym typeface="Sora Light"/>
              </a:defRPr>
            </a:lvl1pPr>
            <a:lvl2pPr indent="-292100" lvl="1" marL="914400">
              <a:spcBef>
                <a:spcPts val="800"/>
              </a:spcBef>
              <a:spcAft>
                <a:spcPts val="0"/>
              </a:spcAft>
              <a:buSzPts val="1000"/>
              <a:buFont typeface="Sora Light"/>
              <a:buChar char="○"/>
              <a:defRPr sz="1000">
                <a:latin typeface="Sora Light"/>
                <a:ea typeface="Sora Light"/>
                <a:cs typeface="Sora Light"/>
                <a:sym typeface="Sora Light"/>
              </a:defRPr>
            </a:lvl2pPr>
            <a:lvl3pPr indent="-292100" lvl="2" marL="1371600">
              <a:spcBef>
                <a:spcPts val="800"/>
              </a:spcBef>
              <a:spcAft>
                <a:spcPts val="0"/>
              </a:spcAft>
              <a:buSzPts val="1000"/>
              <a:buFont typeface="Sora Light"/>
              <a:buChar char="■"/>
              <a:defRPr sz="1000">
                <a:latin typeface="Sora Light"/>
                <a:ea typeface="Sora Light"/>
                <a:cs typeface="Sora Light"/>
                <a:sym typeface="Sora Light"/>
              </a:defRPr>
            </a:lvl3pPr>
            <a:lvl4pPr indent="-292100" lvl="3" marL="1828800">
              <a:spcBef>
                <a:spcPts val="800"/>
              </a:spcBef>
              <a:spcAft>
                <a:spcPts val="0"/>
              </a:spcAft>
              <a:buSzPts val="1000"/>
              <a:buFont typeface="Sora Light"/>
              <a:buChar char="●"/>
              <a:defRPr sz="1000">
                <a:latin typeface="Sora Light"/>
                <a:ea typeface="Sora Light"/>
                <a:cs typeface="Sora Light"/>
                <a:sym typeface="Sora Light"/>
              </a:defRPr>
            </a:lvl4pPr>
            <a:lvl5pPr indent="-292100" lvl="4" marL="2286000">
              <a:spcBef>
                <a:spcPts val="800"/>
              </a:spcBef>
              <a:spcAft>
                <a:spcPts val="0"/>
              </a:spcAft>
              <a:buSzPts val="1000"/>
              <a:buFont typeface="Sora Light"/>
              <a:buChar char="○"/>
              <a:defRPr sz="1000">
                <a:latin typeface="Sora Light"/>
                <a:ea typeface="Sora Light"/>
                <a:cs typeface="Sora Light"/>
                <a:sym typeface="Sora Light"/>
              </a:defRPr>
            </a:lvl5pPr>
            <a:lvl6pPr indent="-292100" lvl="5" marL="2743200">
              <a:spcBef>
                <a:spcPts val="800"/>
              </a:spcBef>
              <a:spcAft>
                <a:spcPts val="0"/>
              </a:spcAft>
              <a:buSzPts val="1000"/>
              <a:buFont typeface="Sora Light"/>
              <a:buChar char="■"/>
              <a:defRPr sz="1000">
                <a:latin typeface="Sora Light"/>
                <a:ea typeface="Sora Light"/>
                <a:cs typeface="Sora Light"/>
                <a:sym typeface="Sora Light"/>
              </a:defRPr>
            </a:lvl6pPr>
            <a:lvl7pPr indent="-292100" lvl="6" marL="3200400">
              <a:spcBef>
                <a:spcPts val="800"/>
              </a:spcBef>
              <a:spcAft>
                <a:spcPts val="0"/>
              </a:spcAft>
              <a:buSzPts val="1000"/>
              <a:buFont typeface="Sora Light"/>
              <a:buChar char="●"/>
              <a:defRPr sz="1000">
                <a:latin typeface="Sora Light"/>
                <a:ea typeface="Sora Light"/>
                <a:cs typeface="Sora Light"/>
                <a:sym typeface="Sora Light"/>
              </a:defRPr>
            </a:lvl7pPr>
            <a:lvl8pPr indent="-292100" lvl="7" marL="3657600">
              <a:spcBef>
                <a:spcPts val="800"/>
              </a:spcBef>
              <a:spcAft>
                <a:spcPts val="0"/>
              </a:spcAft>
              <a:buSzPts val="1000"/>
              <a:buFont typeface="Sora Light"/>
              <a:buChar char="○"/>
              <a:defRPr sz="1000">
                <a:latin typeface="Sora Light"/>
                <a:ea typeface="Sora Light"/>
                <a:cs typeface="Sora Light"/>
                <a:sym typeface="Sora Light"/>
              </a:defRPr>
            </a:lvl8pPr>
            <a:lvl9pPr indent="-292100" lvl="8" marL="4114800">
              <a:spcBef>
                <a:spcPts val="800"/>
              </a:spcBef>
              <a:spcAft>
                <a:spcPts val="800"/>
              </a:spcAft>
              <a:buSzPts val="1000"/>
              <a:buFont typeface="Sora Light"/>
              <a:buChar char="■"/>
              <a:defRPr sz="1000">
                <a:latin typeface="Sora Light"/>
                <a:ea typeface="Sora Light"/>
                <a:cs typeface="Sora Light"/>
                <a:sym typeface="Sora Light"/>
              </a:defRPr>
            </a:lvl9pPr>
          </a:lstStyle>
          <a:p/>
        </p:txBody>
      </p:sp>
      <p:sp>
        <p:nvSpPr>
          <p:cNvPr id="634" name="Google Shape;634;p37"/>
          <p:cNvSpPr txBox="1"/>
          <p:nvPr>
            <p:ph idx="3" type="body"/>
          </p:nvPr>
        </p:nvSpPr>
        <p:spPr>
          <a:xfrm>
            <a:off x="2276600" y="1743625"/>
            <a:ext cx="2904900" cy="2864700"/>
          </a:xfrm>
          <a:prstGeom prst="rect">
            <a:avLst/>
          </a:prstGeom>
        </p:spPr>
        <p:txBody>
          <a:bodyPr anchorCtr="0" anchor="t" bIns="91425" lIns="91425" spcFirstLastPara="1" rIns="91425" wrap="square" tIns="91425">
            <a:noAutofit/>
          </a:bodyPr>
          <a:lstStyle>
            <a:lvl1pPr indent="-292100" lvl="0" marL="457200">
              <a:lnSpc>
                <a:spcPct val="115000"/>
              </a:lnSpc>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nSpc>
                <a:spcPct val="115000"/>
              </a:lnSpc>
              <a:spcBef>
                <a:spcPts val="800"/>
              </a:spcBef>
              <a:spcAft>
                <a:spcPts val="800"/>
              </a:spcAft>
              <a:buClr>
                <a:schemeClr val="lt1"/>
              </a:buClr>
              <a:buSzPts val="1000"/>
              <a:buFont typeface="Sora Light"/>
              <a:buChar char="■"/>
              <a:defRPr sz="1000">
                <a:latin typeface="Sora Light"/>
                <a:ea typeface="Sora Light"/>
                <a:cs typeface="Sora Light"/>
                <a:sym typeface="Sora Light"/>
              </a:defRPr>
            </a:lvl9pPr>
          </a:lstStyle>
          <a:p/>
        </p:txBody>
      </p:sp>
      <p:sp>
        <p:nvSpPr>
          <p:cNvPr id="635" name="Google Shape;635;p37"/>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636" name="Google Shape;636;p37"/>
          <p:cNvSpPr txBox="1"/>
          <p:nvPr>
            <p:ph idx="4" type="title"/>
          </p:nvPr>
        </p:nvSpPr>
        <p:spPr>
          <a:xfrm>
            <a:off x="115025" y="502775"/>
            <a:ext cx="51255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637" name="Google Shape;637;p37"/>
          <p:cNvSpPr txBox="1"/>
          <p:nvPr>
            <p:ph idx="5"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Alt 2">
  <p:cSld name="BLANK_1_1_1_1_1_1_1_1_1_1_1_1_1_1">
    <p:bg>
      <p:bgPr>
        <a:solidFill>
          <a:schemeClr val="lt1"/>
        </a:solidFill>
      </p:bgPr>
    </p:bg>
    <p:spTree>
      <p:nvGrpSpPr>
        <p:cNvPr id="638" name="Shape 638"/>
        <p:cNvGrpSpPr/>
        <p:nvPr/>
      </p:nvGrpSpPr>
      <p:grpSpPr>
        <a:xfrm>
          <a:off x="0" y="0"/>
          <a:ext cx="0" cy="0"/>
          <a:chOff x="0" y="0"/>
          <a:chExt cx="0" cy="0"/>
        </a:xfrm>
      </p:grpSpPr>
      <p:grpSp>
        <p:nvGrpSpPr>
          <p:cNvPr id="639" name="Google Shape;639;p38"/>
          <p:cNvGrpSpPr/>
          <p:nvPr/>
        </p:nvGrpSpPr>
        <p:grpSpPr>
          <a:xfrm>
            <a:off x="7704171" y="1036593"/>
            <a:ext cx="1439893" cy="3234395"/>
            <a:chOff x="461225" y="3249175"/>
            <a:chExt cx="1110600" cy="2221578"/>
          </a:xfrm>
        </p:grpSpPr>
        <p:grpSp>
          <p:nvGrpSpPr>
            <p:cNvPr id="640" name="Google Shape;640;p38"/>
            <p:cNvGrpSpPr/>
            <p:nvPr/>
          </p:nvGrpSpPr>
          <p:grpSpPr>
            <a:xfrm>
              <a:off x="831422" y="3249175"/>
              <a:ext cx="740403" cy="2221578"/>
              <a:chOff x="831422" y="3249175"/>
              <a:chExt cx="740403" cy="2221578"/>
            </a:xfrm>
          </p:grpSpPr>
          <p:sp>
            <p:nvSpPr>
              <p:cNvPr id="641" name="Google Shape;641;p38"/>
              <p:cNvSpPr/>
              <p:nvPr/>
            </p:nvSpPr>
            <p:spPr>
              <a:xfrm>
                <a:off x="831422"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42" name="Google Shape;642;p38"/>
              <p:cNvSpPr/>
              <p:nvPr/>
            </p:nvSpPr>
            <p:spPr>
              <a:xfrm>
                <a:off x="1201622" y="510055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43" name="Google Shape;643;p38"/>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nvGrpSpPr>
            <p:cNvPr id="644" name="Google Shape;644;p38"/>
            <p:cNvGrpSpPr/>
            <p:nvPr/>
          </p:nvGrpSpPr>
          <p:grpSpPr>
            <a:xfrm>
              <a:off x="461225" y="3619500"/>
              <a:ext cx="1110600" cy="370200"/>
              <a:chOff x="461225" y="3249175"/>
              <a:chExt cx="1110600" cy="370200"/>
            </a:xfrm>
          </p:grpSpPr>
          <p:sp>
            <p:nvSpPr>
              <p:cNvPr id="645" name="Google Shape;645;p38"/>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46" name="Google Shape;646;p38"/>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47" name="Google Shape;647;p38"/>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nvGrpSpPr>
            <p:cNvPr id="648" name="Google Shape;648;p38"/>
            <p:cNvGrpSpPr/>
            <p:nvPr/>
          </p:nvGrpSpPr>
          <p:grpSpPr>
            <a:xfrm>
              <a:off x="461225" y="3989700"/>
              <a:ext cx="1110600" cy="1110726"/>
              <a:chOff x="461225" y="3249175"/>
              <a:chExt cx="1110600" cy="1110726"/>
            </a:xfrm>
          </p:grpSpPr>
          <p:sp>
            <p:nvSpPr>
              <p:cNvPr id="649" name="Google Shape;649;p38"/>
              <p:cNvSpPr/>
              <p:nvPr/>
            </p:nvSpPr>
            <p:spPr>
              <a:xfrm>
                <a:off x="461225" y="3989701"/>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50" name="Google Shape;650;p38"/>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51" name="Google Shape;651;p38"/>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nvGrpSpPr>
            <p:cNvPr id="652" name="Google Shape;652;p38"/>
            <p:cNvGrpSpPr/>
            <p:nvPr/>
          </p:nvGrpSpPr>
          <p:grpSpPr>
            <a:xfrm>
              <a:off x="831422" y="4360025"/>
              <a:ext cx="370203" cy="740520"/>
              <a:chOff x="831422" y="3249175"/>
              <a:chExt cx="370203" cy="740520"/>
            </a:xfrm>
          </p:grpSpPr>
          <p:sp>
            <p:nvSpPr>
              <p:cNvPr id="653" name="Google Shape;653;p38"/>
              <p:cNvSpPr/>
              <p:nvPr/>
            </p:nvSpPr>
            <p:spPr>
              <a:xfrm>
                <a:off x="831422" y="361949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54" name="Google Shape;654;p38"/>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sp>
        <p:nvSpPr>
          <p:cNvPr id="655" name="Google Shape;655;p38"/>
          <p:cNvSpPr/>
          <p:nvPr/>
        </p:nvSpPr>
        <p:spPr>
          <a:xfrm>
            <a:off x="7394250" y="-8100"/>
            <a:ext cx="1759750" cy="2691775"/>
          </a:xfrm>
          <a:custGeom>
            <a:rect b="b" l="l" r="r" t="t"/>
            <a:pathLst>
              <a:path extrusionOk="0" h="107671" w="70390">
                <a:moveTo>
                  <a:pt x="0" y="95"/>
                </a:moveTo>
                <a:lnTo>
                  <a:pt x="70390" y="0"/>
                </a:lnTo>
                <a:lnTo>
                  <a:pt x="70200" y="107671"/>
                </a:lnTo>
                <a:close/>
              </a:path>
            </a:pathLst>
          </a:custGeom>
          <a:gradFill>
            <a:gsLst>
              <a:gs pos="0">
                <a:schemeClr val="accent2"/>
              </a:gs>
              <a:gs pos="37000">
                <a:schemeClr val="lt2"/>
              </a:gs>
              <a:gs pos="92000">
                <a:schemeClr val="accent1"/>
              </a:gs>
              <a:gs pos="100000">
                <a:schemeClr val="accent1"/>
              </a:gs>
            </a:gsLst>
            <a:lin ang="13500032" scaled="0"/>
          </a:gradFill>
          <a:ln>
            <a:noFill/>
          </a:ln>
        </p:spPr>
      </p:sp>
      <p:sp>
        <p:nvSpPr>
          <p:cNvPr id="656" name="Google Shape;656;p38"/>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657" name="Google Shape;657;p38"/>
          <p:cNvSpPr txBox="1"/>
          <p:nvPr>
            <p:ph idx="2" type="title"/>
          </p:nvPr>
        </p:nvSpPr>
        <p:spPr>
          <a:xfrm>
            <a:off x="115025" y="502775"/>
            <a:ext cx="6055500" cy="8409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solidFill>
                  <a:schemeClr val="dk2"/>
                </a:solidFill>
              </a:defRPr>
            </a:lvl1pPr>
            <a:lvl2pPr lvl="1">
              <a:lnSpc>
                <a:spcPct val="115000"/>
              </a:lnSpc>
              <a:spcBef>
                <a:spcPts val="0"/>
              </a:spcBef>
              <a:spcAft>
                <a:spcPts val="0"/>
              </a:spcAft>
              <a:buNone/>
              <a:defRPr sz="3600">
                <a:solidFill>
                  <a:schemeClr val="dk2"/>
                </a:solidFill>
              </a:defRPr>
            </a:lvl2pPr>
            <a:lvl3pPr lvl="2">
              <a:lnSpc>
                <a:spcPct val="115000"/>
              </a:lnSpc>
              <a:spcBef>
                <a:spcPts val="0"/>
              </a:spcBef>
              <a:spcAft>
                <a:spcPts val="0"/>
              </a:spcAft>
              <a:buNone/>
              <a:defRPr sz="3600">
                <a:solidFill>
                  <a:schemeClr val="dk2"/>
                </a:solidFill>
              </a:defRPr>
            </a:lvl3pPr>
            <a:lvl4pPr lvl="3">
              <a:lnSpc>
                <a:spcPct val="115000"/>
              </a:lnSpc>
              <a:spcBef>
                <a:spcPts val="0"/>
              </a:spcBef>
              <a:spcAft>
                <a:spcPts val="0"/>
              </a:spcAft>
              <a:buNone/>
              <a:defRPr sz="3600">
                <a:solidFill>
                  <a:schemeClr val="dk2"/>
                </a:solidFill>
              </a:defRPr>
            </a:lvl4pPr>
            <a:lvl5pPr lvl="4">
              <a:lnSpc>
                <a:spcPct val="115000"/>
              </a:lnSpc>
              <a:spcBef>
                <a:spcPts val="0"/>
              </a:spcBef>
              <a:spcAft>
                <a:spcPts val="0"/>
              </a:spcAft>
              <a:buNone/>
              <a:defRPr sz="3600">
                <a:solidFill>
                  <a:schemeClr val="dk2"/>
                </a:solidFill>
              </a:defRPr>
            </a:lvl5pPr>
            <a:lvl6pPr lvl="5">
              <a:lnSpc>
                <a:spcPct val="115000"/>
              </a:lnSpc>
              <a:spcBef>
                <a:spcPts val="0"/>
              </a:spcBef>
              <a:spcAft>
                <a:spcPts val="0"/>
              </a:spcAft>
              <a:buNone/>
              <a:defRPr sz="3600">
                <a:solidFill>
                  <a:schemeClr val="dk2"/>
                </a:solidFill>
              </a:defRPr>
            </a:lvl6pPr>
            <a:lvl7pPr lvl="6">
              <a:lnSpc>
                <a:spcPct val="115000"/>
              </a:lnSpc>
              <a:spcBef>
                <a:spcPts val="0"/>
              </a:spcBef>
              <a:spcAft>
                <a:spcPts val="0"/>
              </a:spcAft>
              <a:buNone/>
              <a:defRPr sz="3600">
                <a:solidFill>
                  <a:schemeClr val="dk2"/>
                </a:solidFill>
              </a:defRPr>
            </a:lvl7pPr>
            <a:lvl8pPr lvl="7">
              <a:lnSpc>
                <a:spcPct val="115000"/>
              </a:lnSpc>
              <a:spcBef>
                <a:spcPts val="0"/>
              </a:spcBef>
              <a:spcAft>
                <a:spcPts val="0"/>
              </a:spcAft>
              <a:buNone/>
              <a:defRPr sz="3600">
                <a:solidFill>
                  <a:schemeClr val="dk2"/>
                </a:solidFill>
              </a:defRPr>
            </a:lvl8pPr>
            <a:lvl9pPr lvl="8">
              <a:lnSpc>
                <a:spcPct val="115000"/>
              </a:lnSpc>
              <a:spcBef>
                <a:spcPts val="0"/>
              </a:spcBef>
              <a:spcAft>
                <a:spcPts val="0"/>
              </a:spcAft>
              <a:buNone/>
              <a:defRPr sz="3600">
                <a:solidFill>
                  <a:schemeClr val="dk2"/>
                </a:solidFill>
              </a:defRPr>
            </a:lvl9pPr>
          </a:lstStyle>
          <a:p/>
        </p:txBody>
      </p:sp>
      <p:sp>
        <p:nvSpPr>
          <p:cNvPr id="658" name="Google Shape;658;p38"/>
          <p:cNvSpPr txBox="1"/>
          <p:nvPr>
            <p:ph idx="3" type="title"/>
          </p:nvPr>
        </p:nvSpPr>
        <p:spPr>
          <a:xfrm>
            <a:off x="115025" y="1904100"/>
            <a:ext cx="1834500" cy="520200"/>
          </a:xfrm>
          <a:prstGeom prst="rect">
            <a:avLst/>
          </a:prstGeom>
        </p:spPr>
        <p:txBody>
          <a:bodyPr anchorCtr="0" anchor="t" bIns="91425" lIns="91425" spcFirstLastPara="1" rIns="91425" wrap="square" tIns="0">
            <a:noAutofit/>
          </a:bodyPr>
          <a:lstStyle>
            <a:lvl1pPr lvl="0">
              <a:spcBef>
                <a:spcPts val="0"/>
              </a:spcBef>
              <a:spcAft>
                <a:spcPts val="0"/>
              </a:spcAft>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659" name="Google Shape;659;p38"/>
          <p:cNvSpPr txBox="1"/>
          <p:nvPr>
            <p:ph idx="4" type="title"/>
          </p:nvPr>
        </p:nvSpPr>
        <p:spPr>
          <a:xfrm>
            <a:off x="2634200" y="1904100"/>
            <a:ext cx="1834500" cy="520200"/>
          </a:xfrm>
          <a:prstGeom prst="rect">
            <a:avLst/>
          </a:prstGeom>
        </p:spPr>
        <p:txBody>
          <a:bodyPr anchorCtr="0" anchor="t" bIns="91425" lIns="91425" spcFirstLastPara="1" rIns="91425" wrap="square" tIns="0">
            <a:noAutofit/>
          </a:bodyPr>
          <a:lstStyle>
            <a:lvl1pPr lvl="0">
              <a:spcBef>
                <a:spcPts val="0"/>
              </a:spcBef>
              <a:spcAft>
                <a:spcPts val="0"/>
              </a:spcAft>
              <a:buNone/>
              <a:defRPr sz="1200">
                <a:solidFill>
                  <a:schemeClr val="lt2"/>
                </a:solidFill>
                <a:latin typeface="IBM Plex Sans Medium"/>
                <a:ea typeface="IBM Plex Sans Medium"/>
                <a:cs typeface="IBM Plex Sans Medium"/>
                <a:sym typeface="IBM Plex Sans Medium"/>
              </a:defRPr>
            </a:lvl1pPr>
            <a:lvl2pPr lvl="1">
              <a:spcBef>
                <a:spcPts val="0"/>
              </a:spcBef>
              <a:spcAft>
                <a:spcPts val="0"/>
              </a:spcAft>
              <a:buClr>
                <a:schemeClr val="lt2"/>
              </a:buClr>
              <a:buSzPts val="3000"/>
              <a:buNone/>
              <a:defRPr>
                <a:solidFill>
                  <a:schemeClr val="lt2"/>
                </a:solidFill>
              </a:defRPr>
            </a:lvl2pPr>
            <a:lvl3pPr lvl="2">
              <a:spcBef>
                <a:spcPts val="0"/>
              </a:spcBef>
              <a:spcAft>
                <a:spcPts val="0"/>
              </a:spcAft>
              <a:buClr>
                <a:schemeClr val="lt2"/>
              </a:buClr>
              <a:buSzPts val="3000"/>
              <a:buNone/>
              <a:defRPr>
                <a:solidFill>
                  <a:schemeClr val="lt2"/>
                </a:solidFill>
              </a:defRPr>
            </a:lvl3pPr>
            <a:lvl4pPr lvl="3">
              <a:spcBef>
                <a:spcPts val="0"/>
              </a:spcBef>
              <a:spcAft>
                <a:spcPts val="0"/>
              </a:spcAft>
              <a:buClr>
                <a:schemeClr val="lt2"/>
              </a:buClr>
              <a:buSzPts val="3000"/>
              <a:buNone/>
              <a:defRPr>
                <a:solidFill>
                  <a:schemeClr val="lt2"/>
                </a:solidFill>
              </a:defRPr>
            </a:lvl4pPr>
            <a:lvl5pPr lvl="4">
              <a:spcBef>
                <a:spcPts val="0"/>
              </a:spcBef>
              <a:spcAft>
                <a:spcPts val="0"/>
              </a:spcAft>
              <a:buClr>
                <a:schemeClr val="lt2"/>
              </a:buClr>
              <a:buSzPts val="3000"/>
              <a:buNone/>
              <a:defRPr>
                <a:solidFill>
                  <a:schemeClr val="lt2"/>
                </a:solidFill>
              </a:defRPr>
            </a:lvl5pPr>
            <a:lvl6pPr lvl="5">
              <a:spcBef>
                <a:spcPts val="0"/>
              </a:spcBef>
              <a:spcAft>
                <a:spcPts val="0"/>
              </a:spcAft>
              <a:buClr>
                <a:schemeClr val="lt2"/>
              </a:buClr>
              <a:buSzPts val="3000"/>
              <a:buNone/>
              <a:defRPr>
                <a:solidFill>
                  <a:schemeClr val="lt2"/>
                </a:solidFill>
              </a:defRPr>
            </a:lvl6pPr>
            <a:lvl7pPr lvl="6">
              <a:spcBef>
                <a:spcPts val="0"/>
              </a:spcBef>
              <a:spcAft>
                <a:spcPts val="0"/>
              </a:spcAft>
              <a:buClr>
                <a:schemeClr val="lt2"/>
              </a:buClr>
              <a:buSzPts val="3000"/>
              <a:buNone/>
              <a:defRPr>
                <a:solidFill>
                  <a:schemeClr val="lt2"/>
                </a:solidFill>
              </a:defRPr>
            </a:lvl7pPr>
            <a:lvl8pPr lvl="7">
              <a:spcBef>
                <a:spcPts val="0"/>
              </a:spcBef>
              <a:spcAft>
                <a:spcPts val="0"/>
              </a:spcAft>
              <a:buClr>
                <a:schemeClr val="lt2"/>
              </a:buClr>
              <a:buSzPts val="3000"/>
              <a:buNone/>
              <a:defRPr>
                <a:solidFill>
                  <a:schemeClr val="lt2"/>
                </a:solidFill>
              </a:defRPr>
            </a:lvl8pPr>
            <a:lvl9pPr lvl="8">
              <a:spcBef>
                <a:spcPts val="0"/>
              </a:spcBef>
              <a:spcAft>
                <a:spcPts val="0"/>
              </a:spcAft>
              <a:buClr>
                <a:schemeClr val="lt2"/>
              </a:buClr>
              <a:buSzPts val="3000"/>
              <a:buNone/>
              <a:defRPr>
                <a:solidFill>
                  <a:schemeClr val="lt2"/>
                </a:solidFill>
              </a:defRPr>
            </a:lvl9pPr>
          </a:lstStyle>
          <a:p/>
        </p:txBody>
      </p:sp>
      <p:sp>
        <p:nvSpPr>
          <p:cNvPr id="660" name="Google Shape;660;p38"/>
          <p:cNvSpPr txBox="1"/>
          <p:nvPr>
            <p:ph idx="5" type="title"/>
          </p:nvPr>
        </p:nvSpPr>
        <p:spPr>
          <a:xfrm>
            <a:off x="5169188" y="1904100"/>
            <a:ext cx="1834500" cy="520200"/>
          </a:xfrm>
          <a:prstGeom prst="rect">
            <a:avLst/>
          </a:prstGeom>
        </p:spPr>
        <p:txBody>
          <a:bodyPr anchorCtr="0" anchor="t" bIns="91425" lIns="91425" spcFirstLastPara="1" rIns="91425" wrap="square" tIns="0">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661" name="Google Shape;661;p38"/>
          <p:cNvSpPr txBox="1"/>
          <p:nvPr>
            <p:ph idx="1" type="body"/>
          </p:nvPr>
        </p:nvSpPr>
        <p:spPr>
          <a:xfrm>
            <a:off x="115025" y="24874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2" name="Google Shape;662;p38"/>
          <p:cNvSpPr txBox="1"/>
          <p:nvPr>
            <p:ph idx="6" type="body"/>
          </p:nvPr>
        </p:nvSpPr>
        <p:spPr>
          <a:xfrm>
            <a:off x="115025" y="33951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3" name="Google Shape;663;p38"/>
          <p:cNvSpPr txBox="1"/>
          <p:nvPr>
            <p:ph idx="7" type="body"/>
          </p:nvPr>
        </p:nvSpPr>
        <p:spPr>
          <a:xfrm>
            <a:off x="2634200" y="24874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4" name="Google Shape;664;p38"/>
          <p:cNvSpPr txBox="1"/>
          <p:nvPr>
            <p:ph idx="8" type="body"/>
          </p:nvPr>
        </p:nvSpPr>
        <p:spPr>
          <a:xfrm>
            <a:off x="2634200" y="33951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5" name="Google Shape;665;p38"/>
          <p:cNvSpPr txBox="1"/>
          <p:nvPr>
            <p:ph idx="9" type="body"/>
          </p:nvPr>
        </p:nvSpPr>
        <p:spPr>
          <a:xfrm>
            <a:off x="5169188" y="24874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6" name="Google Shape;666;p38"/>
          <p:cNvSpPr txBox="1"/>
          <p:nvPr>
            <p:ph idx="13" type="body"/>
          </p:nvPr>
        </p:nvSpPr>
        <p:spPr>
          <a:xfrm>
            <a:off x="5169188" y="33951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800"/>
              </a:spcBef>
              <a:spcAft>
                <a:spcPts val="80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7" name="Google Shape;667;p38"/>
          <p:cNvSpPr txBox="1"/>
          <p:nvPr>
            <p:ph idx="14"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orient="horz">
          <p15:clr>
            <a:srgbClr val="E46962"/>
          </p15:clr>
        </p15:guide>
        <p15:guide id="2" pos="5760">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Alt 1">
  <p:cSld name="BLANK_1_1_1_1_1_1_1_1_1_1_1_1_1_1_1">
    <p:bg>
      <p:bgPr>
        <a:solidFill>
          <a:schemeClr val="lt1"/>
        </a:solidFill>
      </p:bgPr>
    </p:bg>
    <p:spTree>
      <p:nvGrpSpPr>
        <p:cNvPr id="668" name="Shape 668"/>
        <p:cNvGrpSpPr/>
        <p:nvPr/>
      </p:nvGrpSpPr>
      <p:grpSpPr>
        <a:xfrm>
          <a:off x="0" y="0"/>
          <a:ext cx="0" cy="0"/>
          <a:chOff x="0" y="0"/>
          <a:chExt cx="0" cy="0"/>
        </a:xfrm>
      </p:grpSpPr>
      <p:grpSp>
        <p:nvGrpSpPr>
          <p:cNvPr id="669" name="Google Shape;669;p39"/>
          <p:cNvGrpSpPr/>
          <p:nvPr/>
        </p:nvGrpSpPr>
        <p:grpSpPr>
          <a:xfrm>
            <a:off x="0" y="506850"/>
            <a:ext cx="930250" cy="2593175"/>
            <a:chOff x="0" y="506850"/>
            <a:chExt cx="930250" cy="2593175"/>
          </a:xfrm>
        </p:grpSpPr>
        <p:grpSp>
          <p:nvGrpSpPr>
            <p:cNvPr id="670" name="Google Shape;670;p39"/>
            <p:cNvGrpSpPr/>
            <p:nvPr/>
          </p:nvGrpSpPr>
          <p:grpSpPr>
            <a:xfrm>
              <a:off x="0" y="877050"/>
              <a:ext cx="930250" cy="2222975"/>
              <a:chOff x="1233650" y="2421900"/>
              <a:chExt cx="930250" cy="2222975"/>
            </a:xfrm>
          </p:grpSpPr>
          <p:grpSp>
            <p:nvGrpSpPr>
              <p:cNvPr id="671" name="Google Shape;671;p39"/>
              <p:cNvGrpSpPr/>
              <p:nvPr/>
            </p:nvGrpSpPr>
            <p:grpSpPr>
              <a:xfrm>
                <a:off x="1233650" y="2793625"/>
                <a:ext cx="560050" cy="1851250"/>
                <a:chOff x="1381975" y="3249175"/>
                <a:chExt cx="560050" cy="1851250"/>
              </a:xfrm>
            </p:grpSpPr>
            <p:sp>
              <p:nvSpPr>
                <p:cNvPr id="672" name="Google Shape;672;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73" name="Google Shape;673;p39"/>
                <p:cNvSpPr/>
                <p:nvPr/>
              </p:nvSpPr>
              <p:spPr>
                <a:xfrm>
                  <a:off x="1381975" y="36195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674" name="Google Shape;674;p39"/>
                <p:cNvGrpSpPr/>
                <p:nvPr/>
              </p:nvGrpSpPr>
              <p:grpSpPr>
                <a:xfrm>
                  <a:off x="1381975" y="3989700"/>
                  <a:ext cx="560050" cy="1110725"/>
                  <a:chOff x="1381975" y="3249175"/>
                  <a:chExt cx="560050" cy="1110725"/>
                </a:xfrm>
              </p:grpSpPr>
              <p:sp>
                <p:nvSpPr>
                  <p:cNvPr id="675" name="Google Shape;675;p39"/>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76" name="Google Shape;676;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77" name="Google Shape;677;p39"/>
                  <p:cNvSpPr/>
                  <p:nvPr/>
                </p:nvSpPr>
                <p:spPr>
                  <a:xfrm>
                    <a:off x="1381975" y="39897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678" name="Google Shape;678;p39"/>
                <p:cNvGrpSpPr/>
                <p:nvPr/>
              </p:nvGrpSpPr>
              <p:grpSpPr>
                <a:xfrm>
                  <a:off x="1381975" y="4360025"/>
                  <a:ext cx="560050" cy="370200"/>
                  <a:chOff x="1381975" y="3249175"/>
                  <a:chExt cx="560050" cy="370200"/>
                </a:xfrm>
              </p:grpSpPr>
              <p:sp>
                <p:nvSpPr>
                  <p:cNvPr id="679" name="Google Shape;679;p39"/>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80" name="Google Shape;680;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681" name="Google Shape;681;p39"/>
              <p:cNvSpPr/>
              <p:nvPr/>
            </p:nvSpPr>
            <p:spPr>
              <a:xfrm>
                <a:off x="1793700" y="24219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82" name="Google Shape;682;p39"/>
            <p:cNvSpPr/>
            <p:nvPr/>
          </p:nvSpPr>
          <p:spPr>
            <a:xfrm>
              <a:off x="183800" y="50685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83" name="Google Shape;683;p39"/>
          <p:cNvSpPr txBox="1"/>
          <p:nvPr>
            <p:ph type="title"/>
          </p:nvPr>
        </p:nvSpPr>
        <p:spPr>
          <a:xfrm>
            <a:off x="38100" y="319650"/>
            <a:ext cx="1823100" cy="520200"/>
          </a:xfrm>
          <a:prstGeom prst="rect">
            <a:avLst/>
          </a:prstGeom>
        </p:spPr>
        <p:txBody>
          <a:bodyPr anchorCtr="0" anchor="t" bIns="91425" lIns="182875" spcFirstLastPara="1" rIns="91425" wrap="square" tIns="91425">
            <a:noAutofit/>
          </a:bodyPr>
          <a:lstStyle>
            <a:lvl1pPr lvl="0">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684" name="Google Shape;684;p39"/>
          <p:cNvSpPr txBox="1"/>
          <p:nvPr>
            <p:ph idx="1" type="subTitle"/>
          </p:nvPr>
        </p:nvSpPr>
        <p:spPr>
          <a:xfrm>
            <a:off x="2176499" y="319800"/>
            <a:ext cx="3904200" cy="5202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685" name="Google Shape;685;p39"/>
          <p:cNvSpPr txBox="1"/>
          <p:nvPr>
            <p:ph idx="2" type="subTitle"/>
          </p:nvPr>
        </p:nvSpPr>
        <p:spPr>
          <a:xfrm>
            <a:off x="2942250"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686" name="Google Shape;686;p39"/>
          <p:cNvSpPr txBox="1"/>
          <p:nvPr>
            <p:ph idx="3" type="subTitle"/>
          </p:nvPr>
        </p:nvSpPr>
        <p:spPr>
          <a:xfrm>
            <a:off x="1078950"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687" name="Google Shape;687;p39"/>
          <p:cNvSpPr txBox="1"/>
          <p:nvPr>
            <p:ph idx="4" type="subTitle"/>
          </p:nvPr>
        </p:nvSpPr>
        <p:spPr>
          <a:xfrm>
            <a:off x="4798644"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688" name="Google Shape;688;p39"/>
          <p:cNvSpPr txBox="1"/>
          <p:nvPr>
            <p:ph idx="5" type="subTitle"/>
          </p:nvPr>
        </p:nvSpPr>
        <p:spPr>
          <a:xfrm>
            <a:off x="2942257"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689" name="Google Shape;689;p39"/>
          <p:cNvSpPr txBox="1"/>
          <p:nvPr>
            <p:ph idx="6" type="subTitle"/>
          </p:nvPr>
        </p:nvSpPr>
        <p:spPr>
          <a:xfrm>
            <a:off x="6671581"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690" name="Google Shape;690;p39"/>
          <p:cNvSpPr txBox="1"/>
          <p:nvPr>
            <p:ph idx="7" type="subTitle"/>
          </p:nvPr>
        </p:nvSpPr>
        <p:spPr>
          <a:xfrm>
            <a:off x="4798647"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grpSp>
        <p:nvGrpSpPr>
          <p:cNvPr id="691" name="Google Shape;691;p39"/>
          <p:cNvGrpSpPr/>
          <p:nvPr/>
        </p:nvGrpSpPr>
        <p:grpSpPr>
          <a:xfrm rot="5400000">
            <a:off x="7381575" y="-838700"/>
            <a:ext cx="930250" cy="2591775"/>
            <a:chOff x="0" y="508250"/>
            <a:chExt cx="930250" cy="2591775"/>
          </a:xfrm>
        </p:grpSpPr>
        <p:grpSp>
          <p:nvGrpSpPr>
            <p:cNvPr id="692" name="Google Shape;692;p39"/>
            <p:cNvGrpSpPr/>
            <p:nvPr/>
          </p:nvGrpSpPr>
          <p:grpSpPr>
            <a:xfrm>
              <a:off x="0" y="877050"/>
              <a:ext cx="930250" cy="2222975"/>
              <a:chOff x="1233650" y="2421900"/>
              <a:chExt cx="930250" cy="2222975"/>
            </a:xfrm>
          </p:grpSpPr>
          <p:grpSp>
            <p:nvGrpSpPr>
              <p:cNvPr id="693" name="Google Shape;693;p39"/>
              <p:cNvGrpSpPr/>
              <p:nvPr/>
            </p:nvGrpSpPr>
            <p:grpSpPr>
              <a:xfrm>
                <a:off x="1233650" y="2793625"/>
                <a:ext cx="930250" cy="1851250"/>
                <a:chOff x="1381975" y="3249175"/>
                <a:chExt cx="930250" cy="1851250"/>
              </a:xfrm>
            </p:grpSpPr>
            <p:grpSp>
              <p:nvGrpSpPr>
                <p:cNvPr id="694" name="Google Shape;694;p39"/>
                <p:cNvGrpSpPr/>
                <p:nvPr/>
              </p:nvGrpSpPr>
              <p:grpSpPr>
                <a:xfrm>
                  <a:off x="1571825" y="3249175"/>
                  <a:ext cx="740400" cy="370200"/>
                  <a:chOff x="1571825" y="3249175"/>
                  <a:chExt cx="740400" cy="370200"/>
                </a:xfrm>
              </p:grpSpPr>
              <p:sp>
                <p:nvSpPr>
                  <p:cNvPr id="695" name="Google Shape;695;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96" name="Google Shape;696;p39"/>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97" name="Google Shape;697;p39"/>
                <p:cNvSpPr/>
                <p:nvPr/>
              </p:nvSpPr>
              <p:spPr>
                <a:xfrm>
                  <a:off x="1381975" y="36195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698" name="Google Shape;698;p39"/>
                <p:cNvGrpSpPr/>
                <p:nvPr/>
              </p:nvGrpSpPr>
              <p:grpSpPr>
                <a:xfrm>
                  <a:off x="1381975" y="3989700"/>
                  <a:ext cx="560050" cy="1110725"/>
                  <a:chOff x="1381975" y="3249175"/>
                  <a:chExt cx="560050" cy="1110725"/>
                </a:xfrm>
              </p:grpSpPr>
              <p:sp>
                <p:nvSpPr>
                  <p:cNvPr id="699" name="Google Shape;699;p39"/>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00" name="Google Shape;700;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01" name="Google Shape;701;p39"/>
                  <p:cNvSpPr/>
                  <p:nvPr/>
                </p:nvSpPr>
                <p:spPr>
                  <a:xfrm>
                    <a:off x="1381975" y="39897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02" name="Google Shape;702;p39"/>
                <p:cNvGrpSpPr/>
                <p:nvPr/>
              </p:nvGrpSpPr>
              <p:grpSpPr>
                <a:xfrm>
                  <a:off x="1381975" y="4360025"/>
                  <a:ext cx="560050" cy="370200"/>
                  <a:chOff x="1381975" y="3249175"/>
                  <a:chExt cx="560050" cy="370200"/>
                </a:xfrm>
              </p:grpSpPr>
              <p:sp>
                <p:nvSpPr>
                  <p:cNvPr id="703" name="Google Shape;703;p39"/>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04" name="Google Shape;704;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705" name="Google Shape;705;p39"/>
              <p:cNvSpPr/>
              <p:nvPr/>
            </p:nvSpPr>
            <p:spPr>
              <a:xfrm>
                <a:off x="1793700" y="24219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706" name="Google Shape;706;p39"/>
            <p:cNvSpPr/>
            <p:nvPr/>
          </p:nvSpPr>
          <p:spPr>
            <a:xfrm>
              <a:off x="189850" y="50825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707" name="Google Shape;707;p39"/>
          <p:cNvSpPr txBox="1"/>
          <p:nvPr>
            <p:ph idx="8" type="subTitle"/>
          </p:nvPr>
        </p:nvSpPr>
        <p:spPr>
          <a:xfrm>
            <a:off x="6671579"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708" name="Google Shape;708;p39"/>
          <p:cNvSpPr txBox="1"/>
          <p:nvPr>
            <p:ph idx="9"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cxnSp>
        <p:nvCxnSpPr>
          <p:cNvPr id="709" name="Google Shape;709;p39"/>
          <p:cNvCxnSpPr/>
          <p:nvPr/>
        </p:nvCxnSpPr>
        <p:spPr>
          <a:xfrm>
            <a:off x="1865850" y="392700"/>
            <a:ext cx="0" cy="390300"/>
          </a:xfrm>
          <a:prstGeom prst="straightConnector1">
            <a:avLst/>
          </a:prstGeom>
          <a:noFill/>
          <a:ln cap="flat" cmpd="sng" w="19050">
            <a:solidFill>
              <a:schemeClr val="accent3"/>
            </a:solidFill>
            <a:prstDash val="solid"/>
            <a:round/>
            <a:headEnd len="med" w="med" type="none"/>
            <a:tailEnd len="med" w="med" type="none"/>
          </a:ln>
        </p:spPr>
      </p:cxnSp>
      <p:sp>
        <p:nvSpPr>
          <p:cNvPr id="710" name="Google Shape;710;p39"/>
          <p:cNvSpPr/>
          <p:nvPr/>
        </p:nvSpPr>
        <p:spPr>
          <a:xfrm rot="5400000">
            <a:off x="8773788" y="92231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11" name="Google Shape;711;p39"/>
          <p:cNvSpPr/>
          <p:nvPr/>
        </p:nvSpPr>
        <p:spPr>
          <a:xfrm rot="5400000">
            <a:off x="8773788" y="129251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12" name="Google Shape;712;p39"/>
          <p:cNvSpPr txBox="1"/>
          <p:nvPr>
            <p:ph idx="13" type="subTitle"/>
          </p:nvPr>
        </p:nvSpPr>
        <p:spPr>
          <a:xfrm>
            <a:off x="1078938"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713" name="Google Shape;713;p39"/>
          <p:cNvSpPr txBox="1"/>
          <p:nvPr>
            <p:ph idx="14" type="title"/>
          </p:nvPr>
        </p:nvSpPr>
        <p:spPr>
          <a:xfrm>
            <a:off x="3484500" y="1377875"/>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800"/>
              <a:buFont typeface="IBM Plex Sans"/>
              <a:buNone/>
              <a:defRPr sz="1800">
                <a:solidFill>
                  <a:schemeClr val="accent3"/>
                </a:solidFill>
              </a:defRPr>
            </a:lvl1pPr>
            <a:lvl2pPr lvl="1" algn="ctr">
              <a:spcBef>
                <a:spcPts val="0"/>
              </a:spcBef>
              <a:spcAft>
                <a:spcPts val="0"/>
              </a:spcAft>
              <a:buClr>
                <a:schemeClr val="accent3"/>
              </a:buClr>
              <a:buSzPts val="3000"/>
              <a:buNone/>
              <a:defRPr>
                <a:solidFill>
                  <a:schemeClr val="accent3"/>
                </a:solidFill>
              </a:defRPr>
            </a:lvl2pPr>
            <a:lvl3pPr lvl="2" algn="ctr">
              <a:spcBef>
                <a:spcPts val="0"/>
              </a:spcBef>
              <a:spcAft>
                <a:spcPts val="0"/>
              </a:spcAft>
              <a:buClr>
                <a:schemeClr val="accent3"/>
              </a:buClr>
              <a:buSzPts val="3000"/>
              <a:buNone/>
              <a:defRPr>
                <a:solidFill>
                  <a:schemeClr val="accent3"/>
                </a:solidFill>
              </a:defRPr>
            </a:lvl3pPr>
            <a:lvl4pPr lvl="3" algn="ctr">
              <a:spcBef>
                <a:spcPts val="0"/>
              </a:spcBef>
              <a:spcAft>
                <a:spcPts val="0"/>
              </a:spcAft>
              <a:buClr>
                <a:schemeClr val="accent3"/>
              </a:buClr>
              <a:buSzPts val="3000"/>
              <a:buNone/>
              <a:defRPr>
                <a:solidFill>
                  <a:schemeClr val="accent3"/>
                </a:solidFill>
              </a:defRPr>
            </a:lvl4pPr>
            <a:lvl5pPr lvl="4" algn="ctr">
              <a:spcBef>
                <a:spcPts val="0"/>
              </a:spcBef>
              <a:spcAft>
                <a:spcPts val="0"/>
              </a:spcAft>
              <a:buClr>
                <a:schemeClr val="accent3"/>
              </a:buClr>
              <a:buSzPts val="3000"/>
              <a:buNone/>
              <a:defRPr>
                <a:solidFill>
                  <a:schemeClr val="accent3"/>
                </a:solidFill>
              </a:defRPr>
            </a:lvl5pPr>
            <a:lvl6pPr lvl="5" algn="ctr">
              <a:spcBef>
                <a:spcPts val="0"/>
              </a:spcBef>
              <a:spcAft>
                <a:spcPts val="0"/>
              </a:spcAft>
              <a:buClr>
                <a:schemeClr val="accent3"/>
              </a:buClr>
              <a:buSzPts val="3000"/>
              <a:buNone/>
              <a:defRPr>
                <a:solidFill>
                  <a:schemeClr val="accent3"/>
                </a:solidFill>
              </a:defRPr>
            </a:lvl6pPr>
            <a:lvl7pPr lvl="6" algn="ctr">
              <a:spcBef>
                <a:spcPts val="0"/>
              </a:spcBef>
              <a:spcAft>
                <a:spcPts val="0"/>
              </a:spcAft>
              <a:buClr>
                <a:schemeClr val="accent3"/>
              </a:buClr>
              <a:buSzPts val="3000"/>
              <a:buNone/>
              <a:defRPr>
                <a:solidFill>
                  <a:schemeClr val="accent3"/>
                </a:solidFill>
              </a:defRPr>
            </a:lvl7pPr>
            <a:lvl8pPr lvl="7" algn="ctr">
              <a:spcBef>
                <a:spcPts val="0"/>
              </a:spcBef>
              <a:spcAft>
                <a:spcPts val="0"/>
              </a:spcAft>
              <a:buClr>
                <a:schemeClr val="accent3"/>
              </a:buClr>
              <a:buSzPts val="3000"/>
              <a:buNone/>
              <a:defRPr>
                <a:solidFill>
                  <a:schemeClr val="accent3"/>
                </a:solidFill>
              </a:defRPr>
            </a:lvl8pPr>
            <a:lvl9pPr lvl="8" algn="ctr">
              <a:spcBef>
                <a:spcPts val="0"/>
              </a:spcBef>
              <a:spcAft>
                <a:spcPts val="0"/>
              </a:spcAft>
              <a:buClr>
                <a:schemeClr val="accent3"/>
              </a:buClr>
              <a:buSzPts val="3000"/>
              <a:buNone/>
              <a:defRPr>
                <a:solidFill>
                  <a:schemeClr val="accent3"/>
                </a:solidFill>
              </a:defRPr>
            </a:lvl9pPr>
          </a:lstStyle>
          <a:p/>
        </p:txBody>
      </p:sp>
      <p:sp>
        <p:nvSpPr>
          <p:cNvPr id="714" name="Google Shape;714;p39"/>
          <p:cNvSpPr txBox="1"/>
          <p:nvPr>
            <p:ph idx="15" type="title"/>
          </p:nvPr>
        </p:nvSpPr>
        <p:spPr>
          <a:xfrm>
            <a:off x="7204200" y="1411200"/>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BM Plex Sans"/>
              <a:buNone/>
              <a:defRPr b="1" sz="1800"/>
            </a:lvl1pPr>
            <a:lvl2pPr lvl="1" algn="ctr">
              <a:spcBef>
                <a:spcPts val="0"/>
              </a:spcBef>
              <a:spcAft>
                <a:spcPts val="0"/>
              </a:spcAft>
              <a:buClr>
                <a:schemeClr val="lt1"/>
              </a:buClr>
              <a:buSzPts val="3000"/>
              <a:buNone/>
              <a:defRPr b="1">
                <a:solidFill>
                  <a:schemeClr val="lt1"/>
                </a:solidFill>
              </a:defRPr>
            </a:lvl2pPr>
            <a:lvl3pPr lvl="2" algn="ctr">
              <a:spcBef>
                <a:spcPts val="0"/>
              </a:spcBef>
              <a:spcAft>
                <a:spcPts val="0"/>
              </a:spcAft>
              <a:buClr>
                <a:schemeClr val="lt1"/>
              </a:buClr>
              <a:buSzPts val="3000"/>
              <a:buNone/>
              <a:defRPr b="1">
                <a:solidFill>
                  <a:schemeClr val="lt1"/>
                </a:solidFill>
              </a:defRPr>
            </a:lvl3pPr>
            <a:lvl4pPr lvl="3" algn="ctr">
              <a:spcBef>
                <a:spcPts val="0"/>
              </a:spcBef>
              <a:spcAft>
                <a:spcPts val="0"/>
              </a:spcAft>
              <a:buClr>
                <a:schemeClr val="lt1"/>
              </a:buClr>
              <a:buSzPts val="3000"/>
              <a:buNone/>
              <a:defRPr b="1">
                <a:solidFill>
                  <a:schemeClr val="lt1"/>
                </a:solidFill>
              </a:defRPr>
            </a:lvl4pPr>
            <a:lvl5pPr lvl="4" algn="ctr">
              <a:spcBef>
                <a:spcPts val="0"/>
              </a:spcBef>
              <a:spcAft>
                <a:spcPts val="0"/>
              </a:spcAft>
              <a:buClr>
                <a:schemeClr val="lt1"/>
              </a:buClr>
              <a:buSzPts val="3000"/>
              <a:buNone/>
              <a:defRPr b="1">
                <a:solidFill>
                  <a:schemeClr val="lt1"/>
                </a:solidFill>
              </a:defRPr>
            </a:lvl5pPr>
            <a:lvl6pPr lvl="5" algn="ctr">
              <a:spcBef>
                <a:spcPts val="0"/>
              </a:spcBef>
              <a:spcAft>
                <a:spcPts val="0"/>
              </a:spcAft>
              <a:buClr>
                <a:schemeClr val="lt1"/>
              </a:buClr>
              <a:buSzPts val="3000"/>
              <a:buNone/>
              <a:defRPr b="1">
                <a:solidFill>
                  <a:schemeClr val="lt1"/>
                </a:solidFill>
              </a:defRPr>
            </a:lvl6pPr>
            <a:lvl7pPr lvl="6" algn="ctr">
              <a:spcBef>
                <a:spcPts val="0"/>
              </a:spcBef>
              <a:spcAft>
                <a:spcPts val="0"/>
              </a:spcAft>
              <a:buClr>
                <a:schemeClr val="lt1"/>
              </a:buClr>
              <a:buSzPts val="3000"/>
              <a:buNone/>
              <a:defRPr b="1">
                <a:solidFill>
                  <a:schemeClr val="lt1"/>
                </a:solidFill>
              </a:defRPr>
            </a:lvl7pPr>
            <a:lvl8pPr lvl="7" algn="ctr">
              <a:spcBef>
                <a:spcPts val="0"/>
              </a:spcBef>
              <a:spcAft>
                <a:spcPts val="0"/>
              </a:spcAft>
              <a:buClr>
                <a:schemeClr val="lt1"/>
              </a:buClr>
              <a:buSzPts val="3000"/>
              <a:buNone/>
              <a:defRPr b="1">
                <a:solidFill>
                  <a:schemeClr val="lt1"/>
                </a:solidFill>
              </a:defRPr>
            </a:lvl8pPr>
            <a:lvl9pPr lvl="8" algn="ctr">
              <a:spcBef>
                <a:spcPts val="0"/>
              </a:spcBef>
              <a:spcAft>
                <a:spcPts val="0"/>
              </a:spcAft>
              <a:buClr>
                <a:schemeClr val="lt1"/>
              </a:buClr>
              <a:buSzPts val="3000"/>
              <a:buNone/>
              <a:defRPr b="1">
                <a:solidFill>
                  <a:schemeClr val="lt1"/>
                </a:solidFill>
              </a:defRPr>
            </a:lvl9pPr>
          </a:lstStyle>
          <a:p/>
        </p:txBody>
      </p:sp>
      <p:sp>
        <p:nvSpPr>
          <p:cNvPr id="715" name="Google Shape;715;p39"/>
          <p:cNvSpPr txBox="1"/>
          <p:nvPr>
            <p:ph idx="16" type="title"/>
          </p:nvPr>
        </p:nvSpPr>
        <p:spPr>
          <a:xfrm>
            <a:off x="5344350" y="1411200"/>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800"/>
              <a:buFont typeface="IBM Plex Sans"/>
              <a:buNone/>
              <a:defRPr sz="1800">
                <a:solidFill>
                  <a:schemeClr val="accent3"/>
                </a:solidFill>
              </a:defRPr>
            </a:lvl1pPr>
            <a:lvl2pPr lvl="1" algn="ctr">
              <a:spcBef>
                <a:spcPts val="0"/>
              </a:spcBef>
              <a:spcAft>
                <a:spcPts val="0"/>
              </a:spcAft>
              <a:buClr>
                <a:schemeClr val="accent3"/>
              </a:buClr>
              <a:buSzPts val="3000"/>
              <a:buNone/>
              <a:defRPr>
                <a:solidFill>
                  <a:schemeClr val="accent3"/>
                </a:solidFill>
              </a:defRPr>
            </a:lvl2pPr>
            <a:lvl3pPr lvl="2" algn="ctr">
              <a:spcBef>
                <a:spcPts val="0"/>
              </a:spcBef>
              <a:spcAft>
                <a:spcPts val="0"/>
              </a:spcAft>
              <a:buClr>
                <a:schemeClr val="accent3"/>
              </a:buClr>
              <a:buSzPts val="3000"/>
              <a:buNone/>
              <a:defRPr>
                <a:solidFill>
                  <a:schemeClr val="accent3"/>
                </a:solidFill>
              </a:defRPr>
            </a:lvl3pPr>
            <a:lvl4pPr lvl="3" algn="ctr">
              <a:spcBef>
                <a:spcPts val="0"/>
              </a:spcBef>
              <a:spcAft>
                <a:spcPts val="0"/>
              </a:spcAft>
              <a:buClr>
                <a:schemeClr val="accent3"/>
              </a:buClr>
              <a:buSzPts val="3000"/>
              <a:buNone/>
              <a:defRPr>
                <a:solidFill>
                  <a:schemeClr val="accent3"/>
                </a:solidFill>
              </a:defRPr>
            </a:lvl4pPr>
            <a:lvl5pPr lvl="4" algn="ctr">
              <a:spcBef>
                <a:spcPts val="0"/>
              </a:spcBef>
              <a:spcAft>
                <a:spcPts val="0"/>
              </a:spcAft>
              <a:buClr>
                <a:schemeClr val="accent3"/>
              </a:buClr>
              <a:buSzPts val="3000"/>
              <a:buNone/>
              <a:defRPr>
                <a:solidFill>
                  <a:schemeClr val="accent3"/>
                </a:solidFill>
              </a:defRPr>
            </a:lvl5pPr>
            <a:lvl6pPr lvl="5" algn="ctr">
              <a:spcBef>
                <a:spcPts val="0"/>
              </a:spcBef>
              <a:spcAft>
                <a:spcPts val="0"/>
              </a:spcAft>
              <a:buClr>
                <a:schemeClr val="accent3"/>
              </a:buClr>
              <a:buSzPts val="3000"/>
              <a:buNone/>
              <a:defRPr>
                <a:solidFill>
                  <a:schemeClr val="accent3"/>
                </a:solidFill>
              </a:defRPr>
            </a:lvl6pPr>
            <a:lvl7pPr lvl="6" algn="ctr">
              <a:spcBef>
                <a:spcPts val="0"/>
              </a:spcBef>
              <a:spcAft>
                <a:spcPts val="0"/>
              </a:spcAft>
              <a:buClr>
                <a:schemeClr val="accent3"/>
              </a:buClr>
              <a:buSzPts val="3000"/>
              <a:buNone/>
              <a:defRPr>
                <a:solidFill>
                  <a:schemeClr val="accent3"/>
                </a:solidFill>
              </a:defRPr>
            </a:lvl7pPr>
            <a:lvl8pPr lvl="7" algn="ctr">
              <a:spcBef>
                <a:spcPts val="0"/>
              </a:spcBef>
              <a:spcAft>
                <a:spcPts val="0"/>
              </a:spcAft>
              <a:buClr>
                <a:schemeClr val="accent3"/>
              </a:buClr>
              <a:buSzPts val="3000"/>
              <a:buNone/>
              <a:defRPr>
                <a:solidFill>
                  <a:schemeClr val="accent3"/>
                </a:solidFill>
              </a:defRPr>
            </a:lvl8pPr>
            <a:lvl9pPr lvl="8" algn="ctr">
              <a:spcBef>
                <a:spcPts val="0"/>
              </a:spcBef>
              <a:spcAft>
                <a:spcPts val="0"/>
              </a:spcAft>
              <a:buClr>
                <a:schemeClr val="accent3"/>
              </a:buClr>
              <a:buSzPts val="3000"/>
              <a:buNone/>
              <a:defRPr>
                <a:solidFill>
                  <a:schemeClr val="accent3"/>
                </a:solidFill>
              </a:defRPr>
            </a:lvl9pPr>
          </a:lstStyle>
          <a:p/>
        </p:txBody>
      </p:sp>
      <p:sp>
        <p:nvSpPr>
          <p:cNvPr id="716" name="Google Shape;716;p39"/>
          <p:cNvSpPr txBox="1"/>
          <p:nvPr>
            <p:ph idx="17" type="title"/>
          </p:nvPr>
        </p:nvSpPr>
        <p:spPr>
          <a:xfrm>
            <a:off x="1624650" y="1377875"/>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800"/>
              <a:buFont typeface="IBM Plex Sans"/>
              <a:buNone/>
              <a:defRPr sz="1800">
                <a:solidFill>
                  <a:schemeClr val="accent3"/>
                </a:solidFill>
              </a:defRPr>
            </a:lvl1pPr>
            <a:lvl2pPr lvl="1" algn="ctr">
              <a:spcBef>
                <a:spcPts val="0"/>
              </a:spcBef>
              <a:spcAft>
                <a:spcPts val="0"/>
              </a:spcAft>
              <a:buClr>
                <a:schemeClr val="accent3"/>
              </a:buClr>
              <a:buSzPts val="3000"/>
              <a:buNone/>
              <a:defRPr>
                <a:solidFill>
                  <a:schemeClr val="accent3"/>
                </a:solidFill>
              </a:defRPr>
            </a:lvl2pPr>
            <a:lvl3pPr lvl="2" algn="ctr">
              <a:spcBef>
                <a:spcPts val="0"/>
              </a:spcBef>
              <a:spcAft>
                <a:spcPts val="0"/>
              </a:spcAft>
              <a:buClr>
                <a:schemeClr val="accent3"/>
              </a:buClr>
              <a:buSzPts val="3000"/>
              <a:buNone/>
              <a:defRPr>
                <a:solidFill>
                  <a:schemeClr val="accent3"/>
                </a:solidFill>
              </a:defRPr>
            </a:lvl3pPr>
            <a:lvl4pPr lvl="3" algn="ctr">
              <a:spcBef>
                <a:spcPts val="0"/>
              </a:spcBef>
              <a:spcAft>
                <a:spcPts val="0"/>
              </a:spcAft>
              <a:buClr>
                <a:schemeClr val="accent3"/>
              </a:buClr>
              <a:buSzPts val="3000"/>
              <a:buNone/>
              <a:defRPr>
                <a:solidFill>
                  <a:schemeClr val="accent3"/>
                </a:solidFill>
              </a:defRPr>
            </a:lvl4pPr>
            <a:lvl5pPr lvl="4" algn="ctr">
              <a:spcBef>
                <a:spcPts val="0"/>
              </a:spcBef>
              <a:spcAft>
                <a:spcPts val="0"/>
              </a:spcAft>
              <a:buClr>
                <a:schemeClr val="accent3"/>
              </a:buClr>
              <a:buSzPts val="3000"/>
              <a:buNone/>
              <a:defRPr>
                <a:solidFill>
                  <a:schemeClr val="accent3"/>
                </a:solidFill>
              </a:defRPr>
            </a:lvl5pPr>
            <a:lvl6pPr lvl="5" algn="ctr">
              <a:spcBef>
                <a:spcPts val="0"/>
              </a:spcBef>
              <a:spcAft>
                <a:spcPts val="0"/>
              </a:spcAft>
              <a:buClr>
                <a:schemeClr val="accent3"/>
              </a:buClr>
              <a:buSzPts val="3000"/>
              <a:buNone/>
              <a:defRPr>
                <a:solidFill>
                  <a:schemeClr val="accent3"/>
                </a:solidFill>
              </a:defRPr>
            </a:lvl6pPr>
            <a:lvl7pPr lvl="6" algn="ctr">
              <a:spcBef>
                <a:spcPts val="0"/>
              </a:spcBef>
              <a:spcAft>
                <a:spcPts val="0"/>
              </a:spcAft>
              <a:buClr>
                <a:schemeClr val="accent3"/>
              </a:buClr>
              <a:buSzPts val="3000"/>
              <a:buNone/>
              <a:defRPr>
                <a:solidFill>
                  <a:schemeClr val="accent3"/>
                </a:solidFill>
              </a:defRPr>
            </a:lvl7pPr>
            <a:lvl8pPr lvl="7" algn="ctr">
              <a:spcBef>
                <a:spcPts val="0"/>
              </a:spcBef>
              <a:spcAft>
                <a:spcPts val="0"/>
              </a:spcAft>
              <a:buClr>
                <a:schemeClr val="accent3"/>
              </a:buClr>
              <a:buSzPts val="3000"/>
              <a:buNone/>
              <a:defRPr>
                <a:solidFill>
                  <a:schemeClr val="accent3"/>
                </a:solidFill>
              </a:defRPr>
            </a:lvl8pPr>
            <a:lvl9pPr lvl="8" algn="ctr">
              <a:spcBef>
                <a:spcPts val="0"/>
              </a:spcBef>
              <a:spcAft>
                <a:spcPts val="0"/>
              </a:spcAft>
              <a:buClr>
                <a:schemeClr val="accent3"/>
              </a:buClr>
              <a:buSzPts val="3000"/>
              <a:buNone/>
              <a:defRPr>
                <a:solidFill>
                  <a:schemeClr val="accent3"/>
                </a:solidFill>
              </a:defRPr>
            </a:lvl9pPr>
          </a:lstStyle>
          <a:p/>
        </p:txBody>
      </p:sp>
      <p:sp>
        <p:nvSpPr>
          <p:cNvPr id="717" name="Google Shape;717;p39"/>
          <p:cNvSpPr txBox="1"/>
          <p:nvPr>
            <p:ph idx="18"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pos="1175">
          <p15:clr>
            <a:srgbClr val="E46962"/>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2">
  <p:cSld name="BLANK_1_1_1_1_1_1_1_1_1_1_1_1_1_1_1_2">
    <p:bg>
      <p:bgPr>
        <a:solidFill>
          <a:schemeClr val="lt1"/>
        </a:solidFill>
      </p:bgPr>
    </p:bg>
    <p:spTree>
      <p:nvGrpSpPr>
        <p:cNvPr id="718" name="Shape 718"/>
        <p:cNvGrpSpPr/>
        <p:nvPr/>
      </p:nvGrpSpPr>
      <p:grpSpPr>
        <a:xfrm>
          <a:off x="0" y="0"/>
          <a:ext cx="0" cy="0"/>
          <a:chOff x="0" y="0"/>
          <a:chExt cx="0" cy="0"/>
        </a:xfrm>
      </p:grpSpPr>
      <p:sp>
        <p:nvSpPr>
          <p:cNvPr id="719" name="Google Shape;719;p40"/>
          <p:cNvSpPr txBox="1"/>
          <p:nvPr>
            <p:ph idx="1" type="body"/>
          </p:nvPr>
        </p:nvSpPr>
        <p:spPr>
          <a:xfrm>
            <a:off x="1867950" y="203530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20" name="Google Shape;720;p40"/>
          <p:cNvSpPr txBox="1"/>
          <p:nvPr>
            <p:ph idx="2" type="body"/>
          </p:nvPr>
        </p:nvSpPr>
        <p:spPr>
          <a:xfrm>
            <a:off x="1867950" y="340515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21" name="Google Shape;721;p40"/>
          <p:cNvSpPr txBox="1"/>
          <p:nvPr>
            <p:ph idx="3" type="body"/>
          </p:nvPr>
        </p:nvSpPr>
        <p:spPr>
          <a:xfrm>
            <a:off x="5297575" y="203530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22" name="Google Shape;722;p40"/>
          <p:cNvSpPr txBox="1"/>
          <p:nvPr>
            <p:ph idx="4" type="body"/>
          </p:nvPr>
        </p:nvSpPr>
        <p:spPr>
          <a:xfrm>
            <a:off x="5297575" y="340515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grpSp>
        <p:nvGrpSpPr>
          <p:cNvPr id="723" name="Google Shape;723;p40"/>
          <p:cNvGrpSpPr/>
          <p:nvPr/>
        </p:nvGrpSpPr>
        <p:grpSpPr>
          <a:xfrm>
            <a:off x="7073603" y="0"/>
            <a:ext cx="2070408" cy="1617374"/>
            <a:chOff x="6787102" y="-57263"/>
            <a:chExt cx="2403260" cy="1877393"/>
          </a:xfrm>
        </p:grpSpPr>
        <p:grpSp>
          <p:nvGrpSpPr>
            <p:cNvPr id="724" name="Google Shape;724;p40"/>
            <p:cNvGrpSpPr/>
            <p:nvPr/>
          </p:nvGrpSpPr>
          <p:grpSpPr>
            <a:xfrm rot="10800000">
              <a:off x="8286413" y="1320355"/>
              <a:ext cx="903863" cy="499775"/>
              <a:chOff x="532097" y="3249175"/>
              <a:chExt cx="669528" cy="370204"/>
            </a:xfrm>
          </p:grpSpPr>
          <p:sp>
            <p:nvSpPr>
              <p:cNvPr id="725" name="Google Shape;725;p40"/>
              <p:cNvSpPr/>
              <p:nvPr/>
            </p:nvSpPr>
            <p:spPr>
              <a:xfrm>
                <a:off x="532097" y="3249179"/>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6" name="Google Shape;726;p40"/>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27" name="Google Shape;727;p40"/>
            <p:cNvGrpSpPr/>
            <p:nvPr/>
          </p:nvGrpSpPr>
          <p:grpSpPr>
            <a:xfrm rot="10800000">
              <a:off x="6787103" y="820419"/>
              <a:ext cx="2402289" cy="499772"/>
              <a:chOff x="532752" y="3249175"/>
              <a:chExt cx="1779473" cy="370202"/>
            </a:xfrm>
          </p:grpSpPr>
          <p:sp>
            <p:nvSpPr>
              <p:cNvPr id="728" name="Google Shape;728;p40"/>
              <p:cNvSpPr/>
              <p:nvPr/>
            </p:nvSpPr>
            <p:spPr>
              <a:xfrm>
                <a:off x="532752" y="3249177"/>
                <a:ext cx="2988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9" name="Google Shape;729;p40"/>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0" name="Google Shape;730;p4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1" name="Google Shape;731;p40"/>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32" name="Google Shape;732;p40"/>
            <p:cNvGrpSpPr/>
            <p:nvPr/>
          </p:nvGrpSpPr>
          <p:grpSpPr>
            <a:xfrm rot="10800000">
              <a:off x="7286873" y="320651"/>
              <a:ext cx="1499310" cy="499770"/>
              <a:chOff x="831425" y="3249175"/>
              <a:chExt cx="1110600" cy="370200"/>
            </a:xfrm>
          </p:grpSpPr>
          <p:sp>
            <p:nvSpPr>
              <p:cNvPr id="733" name="Google Shape;733;p40"/>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4" name="Google Shape;734;p4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5" name="Google Shape;735;p4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36" name="Google Shape;736;p40"/>
            <p:cNvGrpSpPr/>
            <p:nvPr/>
          </p:nvGrpSpPr>
          <p:grpSpPr>
            <a:xfrm rot="10800000">
              <a:off x="6787102" y="-57263"/>
              <a:ext cx="2403260" cy="377865"/>
              <a:chOff x="532032" y="3249173"/>
              <a:chExt cx="1780193" cy="370202"/>
            </a:xfrm>
          </p:grpSpPr>
          <p:sp>
            <p:nvSpPr>
              <p:cNvPr id="737" name="Google Shape;737;p40"/>
              <p:cNvSpPr/>
              <p:nvPr/>
            </p:nvSpPr>
            <p:spPr>
              <a:xfrm>
                <a:off x="532032" y="3249173"/>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8" name="Google Shape;738;p40"/>
              <p:cNvSpPr/>
              <p:nvPr/>
            </p:nvSpPr>
            <p:spPr>
              <a:xfrm>
                <a:off x="831430" y="324917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9" name="Google Shape;739;p4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0" name="Google Shape;740;p4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1" name="Google Shape;741;p40"/>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742" name="Google Shape;742;p40"/>
          <p:cNvSpPr/>
          <p:nvPr/>
        </p:nvSpPr>
        <p:spPr>
          <a:xfrm flipH="1" rot="10800000">
            <a:off x="8088611" y="31980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3" name="Google Shape;743;p40"/>
          <p:cNvSpPr/>
          <p:nvPr/>
        </p:nvSpPr>
        <p:spPr>
          <a:xfrm flipH="1" rot="10800000">
            <a:off x="8088611" y="592679"/>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4" name="Google Shape;744;p40"/>
          <p:cNvSpPr/>
          <p:nvPr/>
        </p:nvSpPr>
        <p:spPr>
          <a:xfrm flipH="1" rot="10800000">
            <a:off x="8088611" y="117225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5" name="Google Shape;745;p40"/>
          <p:cNvSpPr/>
          <p:nvPr/>
        </p:nvSpPr>
        <p:spPr>
          <a:xfrm flipH="1" rot="10800000">
            <a:off x="8088611" y="869471"/>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6" name="Google Shape;746;p40"/>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747" name="Google Shape;747;p40"/>
          <p:cNvSpPr txBox="1"/>
          <p:nvPr>
            <p:ph idx="5" type="title"/>
          </p:nvPr>
        </p:nvSpPr>
        <p:spPr>
          <a:xfrm>
            <a:off x="38100" y="319650"/>
            <a:ext cx="1823100" cy="520200"/>
          </a:xfrm>
          <a:prstGeom prst="rect">
            <a:avLst/>
          </a:prstGeom>
        </p:spPr>
        <p:txBody>
          <a:bodyPr anchorCtr="0" anchor="t" bIns="91425" lIns="182875" spcFirstLastPara="1" rIns="91425" wrap="square" tIns="91425">
            <a:noAutofit/>
          </a:bodyPr>
          <a:lstStyle>
            <a:lvl1pPr lvl="0">
              <a:spcBef>
                <a:spcPts val="0"/>
              </a:spcBef>
              <a:spcAft>
                <a:spcPts val="0"/>
              </a:spcAft>
              <a:buNone/>
              <a:defRPr sz="1600">
                <a:solidFill>
                  <a:schemeClr val="lt2"/>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748" name="Google Shape;748;p40"/>
          <p:cNvSpPr txBox="1"/>
          <p:nvPr>
            <p:ph idx="6" type="subTitle"/>
          </p:nvPr>
        </p:nvSpPr>
        <p:spPr>
          <a:xfrm>
            <a:off x="2176499" y="319800"/>
            <a:ext cx="3904200" cy="5202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749" name="Google Shape;749;p40"/>
          <p:cNvSpPr txBox="1"/>
          <p:nvPr>
            <p:ph idx="7" type="subTitle"/>
          </p:nvPr>
        </p:nvSpPr>
        <p:spPr>
          <a:xfrm>
            <a:off x="1867950" y="169227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0" name="Google Shape;750;p40"/>
          <p:cNvSpPr txBox="1"/>
          <p:nvPr>
            <p:ph idx="8" type="subTitle"/>
          </p:nvPr>
        </p:nvSpPr>
        <p:spPr>
          <a:xfrm>
            <a:off x="1867950" y="306212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1" name="Google Shape;751;p40"/>
          <p:cNvSpPr txBox="1"/>
          <p:nvPr>
            <p:ph idx="9" type="subTitle"/>
          </p:nvPr>
        </p:nvSpPr>
        <p:spPr>
          <a:xfrm>
            <a:off x="5297575" y="169227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2" name="Google Shape;752;p40"/>
          <p:cNvSpPr txBox="1"/>
          <p:nvPr>
            <p:ph idx="13" type="subTitle"/>
          </p:nvPr>
        </p:nvSpPr>
        <p:spPr>
          <a:xfrm>
            <a:off x="5297575" y="306212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3" name="Google Shape;753;p40"/>
          <p:cNvSpPr txBox="1"/>
          <p:nvPr>
            <p:ph idx="1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pos="4611">
          <p15:clr>
            <a:srgbClr val="E46962"/>
          </p15:clr>
        </p15:guide>
        <p15:guide id="2" pos="3407">
          <p15:clr>
            <a:srgbClr val="E46962"/>
          </p15:clr>
        </p15:guide>
        <p15:guide id="3" pos="2262">
          <p15:clr>
            <a:srgbClr val="E46962"/>
          </p15:clr>
        </p15:guide>
        <p15:guide id="4" orient="horz" pos="1006">
          <p15:clr>
            <a:srgbClr val="E46962"/>
          </p15:clr>
        </p15:guide>
        <p15:guide id="5" pos="1175">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3">
  <p:cSld name="BLANK_1_1_1_1_1_1_1_1_1_1_1_1_1_1_1_2_1">
    <p:bg>
      <p:bgPr>
        <a:solidFill>
          <a:schemeClr val="lt1"/>
        </a:solidFill>
      </p:bgPr>
    </p:bg>
    <p:spTree>
      <p:nvGrpSpPr>
        <p:cNvPr id="754" name="Shape 754"/>
        <p:cNvGrpSpPr/>
        <p:nvPr/>
      </p:nvGrpSpPr>
      <p:grpSpPr>
        <a:xfrm>
          <a:off x="0" y="0"/>
          <a:ext cx="0" cy="0"/>
          <a:chOff x="0" y="0"/>
          <a:chExt cx="0" cy="0"/>
        </a:xfrm>
      </p:grpSpPr>
      <p:sp>
        <p:nvSpPr>
          <p:cNvPr id="755" name="Google Shape;755;p41"/>
          <p:cNvSpPr txBox="1"/>
          <p:nvPr>
            <p:ph type="title"/>
          </p:nvPr>
        </p:nvSpPr>
        <p:spPr>
          <a:xfrm>
            <a:off x="104850" y="2155850"/>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56" name="Google Shape;756;p41"/>
          <p:cNvSpPr txBox="1"/>
          <p:nvPr>
            <p:ph idx="2" type="title"/>
          </p:nvPr>
        </p:nvSpPr>
        <p:spPr>
          <a:xfrm>
            <a:off x="1932925" y="2155825"/>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57" name="Google Shape;757;p41"/>
          <p:cNvSpPr txBox="1"/>
          <p:nvPr>
            <p:ph idx="3" type="title"/>
          </p:nvPr>
        </p:nvSpPr>
        <p:spPr>
          <a:xfrm>
            <a:off x="3761000" y="2155825"/>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58" name="Google Shape;758;p41"/>
          <p:cNvSpPr txBox="1"/>
          <p:nvPr>
            <p:ph idx="4" type="title"/>
          </p:nvPr>
        </p:nvSpPr>
        <p:spPr>
          <a:xfrm>
            <a:off x="5607150" y="2155825"/>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59" name="Google Shape;759;p41"/>
          <p:cNvSpPr txBox="1"/>
          <p:nvPr>
            <p:ph idx="5"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760" name="Google Shape;760;p41"/>
          <p:cNvSpPr txBox="1"/>
          <p:nvPr>
            <p:ph idx="1" type="subTitle"/>
          </p:nvPr>
        </p:nvSpPr>
        <p:spPr>
          <a:xfrm>
            <a:off x="2176499" y="319800"/>
            <a:ext cx="3904200" cy="5202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cxnSp>
        <p:nvCxnSpPr>
          <p:cNvPr id="761" name="Google Shape;761;p41"/>
          <p:cNvCxnSpPr/>
          <p:nvPr/>
        </p:nvCxnSpPr>
        <p:spPr>
          <a:xfrm>
            <a:off x="1865850" y="392700"/>
            <a:ext cx="0" cy="390300"/>
          </a:xfrm>
          <a:prstGeom prst="straightConnector1">
            <a:avLst/>
          </a:prstGeom>
          <a:noFill/>
          <a:ln cap="flat" cmpd="sng" w="19050">
            <a:solidFill>
              <a:schemeClr val="accent6"/>
            </a:solidFill>
            <a:prstDash val="solid"/>
            <a:round/>
            <a:headEnd len="med" w="med" type="none"/>
            <a:tailEnd len="med" w="med" type="none"/>
          </a:ln>
        </p:spPr>
      </p:cxnSp>
      <p:grpSp>
        <p:nvGrpSpPr>
          <p:cNvPr id="762" name="Google Shape;762;p41"/>
          <p:cNvGrpSpPr/>
          <p:nvPr/>
        </p:nvGrpSpPr>
        <p:grpSpPr>
          <a:xfrm>
            <a:off x="7073603" y="0"/>
            <a:ext cx="2070408" cy="1617374"/>
            <a:chOff x="6787102" y="-57263"/>
            <a:chExt cx="2403260" cy="1877393"/>
          </a:xfrm>
        </p:grpSpPr>
        <p:grpSp>
          <p:nvGrpSpPr>
            <p:cNvPr id="763" name="Google Shape;763;p41"/>
            <p:cNvGrpSpPr/>
            <p:nvPr/>
          </p:nvGrpSpPr>
          <p:grpSpPr>
            <a:xfrm rot="10800000">
              <a:off x="8286413" y="1320355"/>
              <a:ext cx="903863" cy="499775"/>
              <a:chOff x="532097" y="3249175"/>
              <a:chExt cx="669528" cy="370204"/>
            </a:xfrm>
          </p:grpSpPr>
          <p:sp>
            <p:nvSpPr>
              <p:cNvPr id="764" name="Google Shape;764;p41"/>
              <p:cNvSpPr/>
              <p:nvPr/>
            </p:nvSpPr>
            <p:spPr>
              <a:xfrm>
                <a:off x="532097" y="3249179"/>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5" name="Google Shape;765;p41"/>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66" name="Google Shape;766;p41"/>
            <p:cNvGrpSpPr/>
            <p:nvPr/>
          </p:nvGrpSpPr>
          <p:grpSpPr>
            <a:xfrm rot="10800000">
              <a:off x="6787103" y="820419"/>
              <a:ext cx="2402289" cy="499772"/>
              <a:chOff x="532752" y="3249175"/>
              <a:chExt cx="1779473" cy="370202"/>
            </a:xfrm>
          </p:grpSpPr>
          <p:sp>
            <p:nvSpPr>
              <p:cNvPr id="767" name="Google Shape;767;p41"/>
              <p:cNvSpPr/>
              <p:nvPr/>
            </p:nvSpPr>
            <p:spPr>
              <a:xfrm>
                <a:off x="532752" y="3249177"/>
                <a:ext cx="2988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8" name="Google Shape;768;p41"/>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9" name="Google Shape;769;p41"/>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0" name="Google Shape;770;p41"/>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71" name="Google Shape;771;p41"/>
            <p:cNvGrpSpPr/>
            <p:nvPr/>
          </p:nvGrpSpPr>
          <p:grpSpPr>
            <a:xfrm rot="10800000">
              <a:off x="7286873" y="320651"/>
              <a:ext cx="1499310" cy="499770"/>
              <a:chOff x="831425" y="3249175"/>
              <a:chExt cx="1110600" cy="370200"/>
            </a:xfrm>
          </p:grpSpPr>
          <p:sp>
            <p:nvSpPr>
              <p:cNvPr id="772" name="Google Shape;772;p41"/>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3" name="Google Shape;773;p41"/>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4" name="Google Shape;774;p41"/>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75" name="Google Shape;775;p41"/>
            <p:cNvGrpSpPr/>
            <p:nvPr/>
          </p:nvGrpSpPr>
          <p:grpSpPr>
            <a:xfrm rot="10800000">
              <a:off x="6787102" y="-57263"/>
              <a:ext cx="2403260" cy="377865"/>
              <a:chOff x="532032" y="3249173"/>
              <a:chExt cx="1780193" cy="370202"/>
            </a:xfrm>
          </p:grpSpPr>
          <p:sp>
            <p:nvSpPr>
              <p:cNvPr id="776" name="Google Shape;776;p41"/>
              <p:cNvSpPr/>
              <p:nvPr/>
            </p:nvSpPr>
            <p:spPr>
              <a:xfrm>
                <a:off x="532032" y="3249173"/>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7" name="Google Shape;777;p41"/>
              <p:cNvSpPr/>
              <p:nvPr/>
            </p:nvSpPr>
            <p:spPr>
              <a:xfrm>
                <a:off x="831430" y="324917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8" name="Google Shape;778;p41"/>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9" name="Google Shape;779;p41"/>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80" name="Google Shape;780;p41"/>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781" name="Google Shape;781;p41"/>
          <p:cNvSpPr/>
          <p:nvPr/>
        </p:nvSpPr>
        <p:spPr>
          <a:xfrm flipH="1" rot="10800000">
            <a:off x="8088611" y="31980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82" name="Google Shape;782;p41"/>
          <p:cNvSpPr/>
          <p:nvPr/>
        </p:nvSpPr>
        <p:spPr>
          <a:xfrm flipH="1" rot="10800000">
            <a:off x="8088611" y="592679"/>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83" name="Google Shape;783;p41"/>
          <p:cNvSpPr/>
          <p:nvPr/>
        </p:nvSpPr>
        <p:spPr>
          <a:xfrm flipH="1" rot="10800000">
            <a:off x="8088611" y="117225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84" name="Google Shape;784;p41"/>
          <p:cNvSpPr/>
          <p:nvPr/>
        </p:nvSpPr>
        <p:spPr>
          <a:xfrm flipH="1" rot="10800000">
            <a:off x="8088611" y="869471"/>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85" name="Google Shape;785;p41"/>
          <p:cNvSpPr txBox="1"/>
          <p:nvPr>
            <p:ph idx="6" type="body"/>
          </p:nvPr>
        </p:nvSpPr>
        <p:spPr>
          <a:xfrm>
            <a:off x="104900"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86" name="Google Shape;786;p41"/>
          <p:cNvSpPr txBox="1"/>
          <p:nvPr>
            <p:ph idx="7" type="body"/>
          </p:nvPr>
        </p:nvSpPr>
        <p:spPr>
          <a:xfrm>
            <a:off x="1932925"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800"/>
              </a:spcBef>
              <a:spcAft>
                <a:spcPts val="80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87" name="Google Shape;787;p41"/>
          <p:cNvSpPr txBox="1"/>
          <p:nvPr>
            <p:ph idx="8" type="body"/>
          </p:nvPr>
        </p:nvSpPr>
        <p:spPr>
          <a:xfrm>
            <a:off x="3761000"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88" name="Google Shape;788;p41"/>
          <p:cNvSpPr txBox="1"/>
          <p:nvPr>
            <p:ph idx="9" type="body"/>
          </p:nvPr>
        </p:nvSpPr>
        <p:spPr>
          <a:xfrm>
            <a:off x="5607150"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89" name="Google Shape;789;p41"/>
          <p:cNvSpPr txBox="1"/>
          <p:nvPr>
            <p:ph idx="13" type="title"/>
          </p:nvPr>
        </p:nvSpPr>
        <p:spPr>
          <a:xfrm>
            <a:off x="239975"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90" name="Google Shape;790;p41"/>
          <p:cNvSpPr txBox="1"/>
          <p:nvPr>
            <p:ph idx="14" type="title"/>
          </p:nvPr>
        </p:nvSpPr>
        <p:spPr>
          <a:xfrm>
            <a:off x="2009500"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91" name="Google Shape;791;p41"/>
          <p:cNvSpPr txBox="1"/>
          <p:nvPr>
            <p:ph idx="15" type="title"/>
          </p:nvPr>
        </p:nvSpPr>
        <p:spPr>
          <a:xfrm>
            <a:off x="3895425"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92" name="Google Shape;792;p41"/>
          <p:cNvSpPr txBox="1"/>
          <p:nvPr>
            <p:ph idx="16" type="title"/>
          </p:nvPr>
        </p:nvSpPr>
        <p:spPr>
          <a:xfrm>
            <a:off x="5704700"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93" name="Google Shape;793;p41"/>
          <p:cNvSpPr txBox="1"/>
          <p:nvPr>
            <p:ph idx="17" type="title"/>
          </p:nvPr>
        </p:nvSpPr>
        <p:spPr>
          <a:xfrm>
            <a:off x="38100" y="319650"/>
            <a:ext cx="1827900" cy="520200"/>
          </a:xfrm>
          <a:prstGeom prst="rect">
            <a:avLst/>
          </a:prstGeom>
        </p:spPr>
        <p:txBody>
          <a:bodyPr anchorCtr="0" anchor="t" bIns="91425" lIns="182875" spcFirstLastPara="1" rIns="91425" wrap="square" tIns="91425">
            <a:noAutofit/>
          </a:bodyPr>
          <a:lstStyle>
            <a:lvl1pPr lvl="0">
              <a:spcBef>
                <a:spcPts val="0"/>
              </a:spcBef>
              <a:spcAft>
                <a:spcPts val="0"/>
              </a:spcAft>
              <a:buNone/>
              <a:defRPr sz="1600">
                <a:solidFill>
                  <a:schemeClr val="accent6"/>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6"/>
                </a:solidFill>
              </a:defRPr>
            </a:lvl2pPr>
            <a:lvl3pPr lvl="2">
              <a:lnSpc>
                <a:spcPct val="115000"/>
              </a:lnSpc>
              <a:spcBef>
                <a:spcPts val="0"/>
              </a:spcBef>
              <a:spcAft>
                <a:spcPts val="0"/>
              </a:spcAft>
              <a:buNone/>
              <a:defRPr sz="1800">
                <a:solidFill>
                  <a:schemeClr val="accent6"/>
                </a:solidFill>
              </a:defRPr>
            </a:lvl3pPr>
            <a:lvl4pPr lvl="3">
              <a:lnSpc>
                <a:spcPct val="115000"/>
              </a:lnSpc>
              <a:spcBef>
                <a:spcPts val="0"/>
              </a:spcBef>
              <a:spcAft>
                <a:spcPts val="0"/>
              </a:spcAft>
              <a:buNone/>
              <a:defRPr sz="1800">
                <a:solidFill>
                  <a:schemeClr val="accent6"/>
                </a:solidFill>
              </a:defRPr>
            </a:lvl4pPr>
            <a:lvl5pPr lvl="4">
              <a:lnSpc>
                <a:spcPct val="115000"/>
              </a:lnSpc>
              <a:spcBef>
                <a:spcPts val="0"/>
              </a:spcBef>
              <a:spcAft>
                <a:spcPts val="0"/>
              </a:spcAft>
              <a:buNone/>
              <a:defRPr sz="1800">
                <a:solidFill>
                  <a:schemeClr val="accent6"/>
                </a:solidFill>
              </a:defRPr>
            </a:lvl5pPr>
            <a:lvl6pPr lvl="5">
              <a:lnSpc>
                <a:spcPct val="115000"/>
              </a:lnSpc>
              <a:spcBef>
                <a:spcPts val="0"/>
              </a:spcBef>
              <a:spcAft>
                <a:spcPts val="0"/>
              </a:spcAft>
              <a:buNone/>
              <a:defRPr sz="1800">
                <a:solidFill>
                  <a:schemeClr val="accent6"/>
                </a:solidFill>
              </a:defRPr>
            </a:lvl6pPr>
            <a:lvl7pPr lvl="6">
              <a:lnSpc>
                <a:spcPct val="115000"/>
              </a:lnSpc>
              <a:spcBef>
                <a:spcPts val="0"/>
              </a:spcBef>
              <a:spcAft>
                <a:spcPts val="0"/>
              </a:spcAft>
              <a:buNone/>
              <a:defRPr sz="1800">
                <a:solidFill>
                  <a:schemeClr val="accent6"/>
                </a:solidFill>
              </a:defRPr>
            </a:lvl7pPr>
            <a:lvl8pPr lvl="7">
              <a:lnSpc>
                <a:spcPct val="115000"/>
              </a:lnSpc>
              <a:spcBef>
                <a:spcPts val="0"/>
              </a:spcBef>
              <a:spcAft>
                <a:spcPts val="0"/>
              </a:spcAft>
              <a:buNone/>
              <a:defRPr sz="1800">
                <a:solidFill>
                  <a:schemeClr val="accent6"/>
                </a:solidFill>
              </a:defRPr>
            </a:lvl8pPr>
            <a:lvl9pPr lvl="8">
              <a:lnSpc>
                <a:spcPct val="115000"/>
              </a:lnSpc>
              <a:spcBef>
                <a:spcPts val="0"/>
              </a:spcBef>
              <a:spcAft>
                <a:spcPts val="0"/>
              </a:spcAft>
              <a:buNone/>
              <a:defRPr sz="1800">
                <a:solidFill>
                  <a:schemeClr val="accent6"/>
                </a:solidFill>
              </a:defRPr>
            </a:lvl9pPr>
          </a:lstStyle>
          <a:p/>
        </p:txBody>
      </p:sp>
      <p:sp>
        <p:nvSpPr>
          <p:cNvPr id="794" name="Google Shape;794;p41"/>
          <p:cNvSpPr txBox="1"/>
          <p:nvPr>
            <p:ph idx="18"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pos="4611">
          <p15:clr>
            <a:srgbClr val="E46962"/>
          </p15:clr>
        </p15:guide>
        <p15:guide id="2" pos="3431">
          <p15:clr>
            <a:srgbClr val="E46962"/>
          </p15:clr>
        </p15:guide>
        <p15:guide id="3" pos="2262">
          <p15:clr>
            <a:srgbClr val="E46962"/>
          </p15:clr>
        </p15:guide>
        <p15:guide id="4" pos="1173">
          <p15:clr>
            <a:srgbClr val="E46962"/>
          </p15:clr>
        </p15:guide>
        <p15:guide id="5" pos="1408">
          <p15:clr>
            <a:srgbClr val="E46962"/>
          </p15:clr>
        </p15:guide>
        <p15:guide id="6" pos="1175">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mages with caption">
  <p:cSld name="BLANK_1_1_1_1_1_1_1_1_1_1_1_1_1_1_1_1_1_1_2">
    <p:bg>
      <p:bgPr>
        <a:solidFill>
          <a:schemeClr val="lt1"/>
        </a:solidFill>
      </p:bgPr>
    </p:bg>
    <p:spTree>
      <p:nvGrpSpPr>
        <p:cNvPr id="795" name="Shape 795"/>
        <p:cNvGrpSpPr/>
        <p:nvPr/>
      </p:nvGrpSpPr>
      <p:grpSpPr>
        <a:xfrm>
          <a:off x="0" y="0"/>
          <a:ext cx="0" cy="0"/>
          <a:chOff x="0" y="0"/>
          <a:chExt cx="0" cy="0"/>
        </a:xfrm>
      </p:grpSpPr>
      <p:sp>
        <p:nvSpPr>
          <p:cNvPr id="796" name="Google Shape;796;p42"/>
          <p:cNvSpPr txBox="1"/>
          <p:nvPr>
            <p:ph type="title"/>
          </p:nvPr>
        </p:nvSpPr>
        <p:spPr>
          <a:xfrm>
            <a:off x="38100" y="397750"/>
            <a:ext cx="1948200" cy="189300"/>
          </a:xfrm>
          <a:prstGeom prst="rect">
            <a:avLst/>
          </a:prstGeom>
        </p:spPr>
        <p:txBody>
          <a:bodyPr anchorCtr="0" anchor="t" bIns="91425" lIns="182875" spcFirstLastPara="1" rIns="91425" wrap="square" tIns="91425">
            <a:noAutofit/>
          </a:bodyPr>
          <a:lstStyle>
            <a:lvl1pPr lvl="0">
              <a:lnSpc>
                <a:spcPct val="70000"/>
              </a:lnSpc>
              <a:spcBef>
                <a:spcPts val="0"/>
              </a:spcBef>
              <a:spcAft>
                <a:spcPts val="0"/>
              </a:spcAft>
              <a:buNone/>
              <a:defRPr sz="1200">
                <a:solidFill>
                  <a:schemeClr val="dk2"/>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797" name="Google Shape;797;p42"/>
          <p:cNvGrpSpPr/>
          <p:nvPr/>
        </p:nvGrpSpPr>
        <p:grpSpPr>
          <a:xfrm rot="10800000">
            <a:off x="5657179" y="-1"/>
            <a:ext cx="3486840" cy="2906092"/>
            <a:chOff x="312900" y="2793625"/>
            <a:chExt cx="2221200" cy="1851250"/>
          </a:xfrm>
        </p:grpSpPr>
        <p:grpSp>
          <p:nvGrpSpPr>
            <p:cNvPr id="798" name="Google Shape;798;p42"/>
            <p:cNvGrpSpPr/>
            <p:nvPr/>
          </p:nvGrpSpPr>
          <p:grpSpPr>
            <a:xfrm>
              <a:off x="312900" y="2793625"/>
              <a:ext cx="1851000" cy="1851250"/>
              <a:chOff x="461225" y="3249175"/>
              <a:chExt cx="1851000" cy="1851250"/>
            </a:xfrm>
          </p:grpSpPr>
          <p:grpSp>
            <p:nvGrpSpPr>
              <p:cNvPr id="799" name="Google Shape;799;p42"/>
              <p:cNvGrpSpPr/>
              <p:nvPr/>
            </p:nvGrpSpPr>
            <p:grpSpPr>
              <a:xfrm>
                <a:off x="461225" y="3249175"/>
                <a:ext cx="1851000" cy="370200"/>
                <a:chOff x="461225" y="3249175"/>
                <a:chExt cx="1851000" cy="370200"/>
              </a:xfrm>
            </p:grpSpPr>
            <p:sp>
              <p:nvSpPr>
                <p:cNvPr id="800" name="Google Shape;800;p42"/>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1" name="Google Shape;801;p42"/>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2" name="Google Shape;802;p42"/>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3" name="Google Shape;803;p42"/>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804" name="Google Shape;804;p42"/>
              <p:cNvGrpSpPr/>
              <p:nvPr/>
            </p:nvGrpSpPr>
            <p:grpSpPr>
              <a:xfrm>
                <a:off x="461225" y="3619500"/>
                <a:ext cx="1851000" cy="370200"/>
                <a:chOff x="461225" y="3249175"/>
                <a:chExt cx="1851000" cy="370200"/>
              </a:xfrm>
            </p:grpSpPr>
            <p:sp>
              <p:nvSpPr>
                <p:cNvPr id="805" name="Google Shape;805;p42"/>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6" name="Google Shape;806;p42"/>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7" name="Google Shape;807;p42"/>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8" name="Google Shape;808;p42"/>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9" name="Google Shape;809;p42"/>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810" name="Google Shape;810;p42"/>
              <p:cNvGrpSpPr/>
              <p:nvPr/>
            </p:nvGrpSpPr>
            <p:grpSpPr>
              <a:xfrm>
                <a:off x="461225" y="3989700"/>
                <a:ext cx="1480800" cy="1110725"/>
                <a:chOff x="461225" y="3249175"/>
                <a:chExt cx="1480800" cy="1110725"/>
              </a:xfrm>
            </p:grpSpPr>
            <p:sp>
              <p:nvSpPr>
                <p:cNvPr id="811" name="Google Shape;811;p42"/>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2" name="Google Shape;812;p42"/>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3" name="Google Shape;813;p42"/>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4" name="Google Shape;814;p42"/>
                <p:cNvSpPr/>
                <p:nvPr/>
              </p:nvSpPr>
              <p:spPr>
                <a:xfrm>
                  <a:off x="1201625" y="39897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815" name="Google Shape;815;p42"/>
              <p:cNvGrpSpPr/>
              <p:nvPr/>
            </p:nvGrpSpPr>
            <p:grpSpPr>
              <a:xfrm>
                <a:off x="831425" y="4360025"/>
                <a:ext cx="1480800" cy="370200"/>
                <a:chOff x="831425" y="3249175"/>
                <a:chExt cx="1480800" cy="370200"/>
              </a:xfrm>
            </p:grpSpPr>
            <p:sp>
              <p:nvSpPr>
                <p:cNvPr id="816" name="Google Shape;816;p42"/>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7" name="Google Shape;817;p42"/>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8" name="Google Shape;818;p42"/>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9" name="Google Shape;819;p42"/>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820" name="Google Shape;820;p42"/>
            <p:cNvSpPr/>
            <p:nvPr/>
          </p:nvSpPr>
          <p:spPr>
            <a:xfrm>
              <a:off x="2163900" y="279362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821" name="Google Shape;821;p42"/>
          <p:cNvSpPr/>
          <p:nvPr>
            <p:ph idx="2" type="pic"/>
          </p:nvPr>
        </p:nvSpPr>
        <p:spPr>
          <a:xfrm>
            <a:off x="1200750" y="984738"/>
            <a:ext cx="1649400" cy="1649400"/>
          </a:xfrm>
          <a:prstGeom prst="ellipse">
            <a:avLst/>
          </a:prstGeom>
          <a:noFill/>
          <a:ln>
            <a:noFill/>
          </a:ln>
        </p:spPr>
      </p:sp>
      <p:sp>
        <p:nvSpPr>
          <p:cNvPr id="822" name="Google Shape;822;p42"/>
          <p:cNvSpPr/>
          <p:nvPr>
            <p:ph idx="3" type="pic"/>
          </p:nvPr>
        </p:nvSpPr>
        <p:spPr>
          <a:xfrm>
            <a:off x="3747300" y="921988"/>
            <a:ext cx="1649400" cy="1649400"/>
          </a:xfrm>
          <a:prstGeom prst="ellipse">
            <a:avLst/>
          </a:prstGeom>
          <a:noFill/>
          <a:ln>
            <a:noFill/>
          </a:ln>
        </p:spPr>
      </p:sp>
      <p:sp>
        <p:nvSpPr>
          <p:cNvPr id="823" name="Google Shape;823;p42"/>
          <p:cNvSpPr/>
          <p:nvPr>
            <p:ph idx="4" type="pic"/>
          </p:nvPr>
        </p:nvSpPr>
        <p:spPr>
          <a:xfrm>
            <a:off x="6080650" y="941438"/>
            <a:ext cx="1649400" cy="1649400"/>
          </a:xfrm>
          <a:prstGeom prst="ellipse">
            <a:avLst/>
          </a:prstGeom>
          <a:noFill/>
          <a:ln>
            <a:noFill/>
          </a:ln>
        </p:spPr>
      </p:sp>
      <p:sp>
        <p:nvSpPr>
          <p:cNvPr id="824" name="Google Shape;824;p42"/>
          <p:cNvSpPr txBox="1"/>
          <p:nvPr>
            <p:ph idx="1" type="subTitle"/>
          </p:nvPr>
        </p:nvSpPr>
        <p:spPr>
          <a:xfrm>
            <a:off x="947750" y="3353900"/>
            <a:ext cx="2086800" cy="13476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825" name="Google Shape;825;p42"/>
          <p:cNvSpPr txBox="1"/>
          <p:nvPr>
            <p:ph idx="5" type="title"/>
          </p:nvPr>
        </p:nvSpPr>
        <p:spPr>
          <a:xfrm>
            <a:off x="1111850" y="3061625"/>
            <a:ext cx="1758600" cy="2733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826" name="Google Shape;826;p42"/>
          <p:cNvSpPr txBox="1"/>
          <p:nvPr>
            <p:ph idx="6" type="subTitle"/>
          </p:nvPr>
        </p:nvSpPr>
        <p:spPr>
          <a:xfrm>
            <a:off x="3528600" y="3353900"/>
            <a:ext cx="2086800" cy="13476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827" name="Google Shape;827;p42"/>
          <p:cNvSpPr txBox="1"/>
          <p:nvPr>
            <p:ph idx="7" type="title"/>
          </p:nvPr>
        </p:nvSpPr>
        <p:spPr>
          <a:xfrm>
            <a:off x="3692700" y="3061625"/>
            <a:ext cx="1758600" cy="2733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828" name="Google Shape;828;p42"/>
          <p:cNvSpPr txBox="1"/>
          <p:nvPr>
            <p:ph idx="8" type="subTitle"/>
          </p:nvPr>
        </p:nvSpPr>
        <p:spPr>
          <a:xfrm>
            <a:off x="5861950" y="3353900"/>
            <a:ext cx="2086800" cy="13476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829" name="Google Shape;829;p42"/>
          <p:cNvSpPr txBox="1"/>
          <p:nvPr>
            <p:ph idx="9" type="title"/>
          </p:nvPr>
        </p:nvSpPr>
        <p:spPr>
          <a:xfrm>
            <a:off x="6026050" y="3061625"/>
            <a:ext cx="1758600" cy="2733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830" name="Google Shape;830;p42"/>
          <p:cNvSpPr txBox="1"/>
          <p:nvPr>
            <p:ph idx="13"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831" name="Google Shape;831;p42"/>
          <p:cNvSpPr txBox="1"/>
          <p:nvPr>
            <p:ph idx="1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832" name="Shape 832"/>
        <p:cNvGrpSpPr/>
        <p:nvPr/>
      </p:nvGrpSpPr>
      <p:grpSpPr>
        <a:xfrm>
          <a:off x="0" y="0"/>
          <a:ext cx="0" cy="0"/>
          <a:chOff x="0" y="0"/>
          <a:chExt cx="0" cy="0"/>
        </a:xfrm>
      </p:grpSpPr>
      <p:sp>
        <p:nvSpPr>
          <p:cNvPr id="833" name="Google Shape;833;p4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834" name="Google Shape;834;p4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835" name="Shape 835"/>
        <p:cNvGrpSpPr/>
        <p:nvPr/>
      </p:nvGrpSpPr>
      <p:grpSpPr>
        <a:xfrm>
          <a:off x="0" y="0"/>
          <a:ext cx="0" cy="0"/>
          <a:chOff x="0" y="0"/>
          <a:chExt cx="0" cy="0"/>
        </a:xfrm>
      </p:grpSpPr>
      <p:sp>
        <p:nvSpPr>
          <p:cNvPr id="836" name="Google Shape;836;p4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837" name="Shape 837"/>
        <p:cNvGrpSpPr/>
        <p:nvPr/>
      </p:nvGrpSpPr>
      <p:grpSpPr>
        <a:xfrm>
          <a:off x="0" y="0"/>
          <a:ext cx="0" cy="0"/>
          <a:chOff x="0" y="0"/>
          <a:chExt cx="0" cy="0"/>
        </a:xfrm>
      </p:grpSpPr>
      <p:sp>
        <p:nvSpPr>
          <p:cNvPr id="838" name="Google Shape;838;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39" name="Google Shape;839;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840" name="Shape 840"/>
        <p:cNvGrpSpPr/>
        <p:nvPr/>
      </p:nvGrpSpPr>
      <p:grpSpPr>
        <a:xfrm>
          <a:off x="0" y="0"/>
          <a:ext cx="0" cy="0"/>
          <a:chOff x="0" y="0"/>
          <a:chExt cx="0" cy="0"/>
        </a:xfrm>
      </p:grpSpPr>
      <p:sp>
        <p:nvSpPr>
          <p:cNvPr id="841" name="Google Shape;84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42" name="Google Shape;842;p4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43" name="Google Shape;843;p46"/>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844" name="Shape 844"/>
        <p:cNvGrpSpPr/>
        <p:nvPr/>
      </p:nvGrpSpPr>
      <p:grpSpPr>
        <a:xfrm>
          <a:off x="0" y="0"/>
          <a:ext cx="0" cy="0"/>
          <a:chOff x="0" y="0"/>
          <a:chExt cx="0" cy="0"/>
        </a:xfrm>
      </p:grpSpPr>
      <p:sp>
        <p:nvSpPr>
          <p:cNvPr id="845" name="Google Shape;845;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846" name="Shape 846"/>
        <p:cNvGrpSpPr/>
        <p:nvPr/>
      </p:nvGrpSpPr>
      <p:grpSpPr>
        <a:xfrm>
          <a:off x="0" y="0"/>
          <a:ext cx="0" cy="0"/>
          <a:chOff x="0" y="0"/>
          <a:chExt cx="0" cy="0"/>
        </a:xfrm>
      </p:grpSpPr>
      <p:sp>
        <p:nvSpPr>
          <p:cNvPr id="847" name="Google Shape;847;p4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48" name="Google Shape;848;p4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849" name="Shape 849"/>
        <p:cNvGrpSpPr/>
        <p:nvPr/>
      </p:nvGrpSpPr>
      <p:grpSpPr>
        <a:xfrm>
          <a:off x="0" y="0"/>
          <a:ext cx="0" cy="0"/>
          <a:chOff x="0" y="0"/>
          <a:chExt cx="0" cy="0"/>
        </a:xfrm>
      </p:grpSpPr>
      <p:sp>
        <p:nvSpPr>
          <p:cNvPr id="850" name="Google Shape;850;p4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851" name="Shape 851"/>
        <p:cNvGrpSpPr/>
        <p:nvPr/>
      </p:nvGrpSpPr>
      <p:grpSpPr>
        <a:xfrm>
          <a:off x="0" y="0"/>
          <a:ext cx="0" cy="0"/>
          <a:chOff x="0" y="0"/>
          <a:chExt cx="0" cy="0"/>
        </a:xfrm>
      </p:grpSpPr>
      <p:sp>
        <p:nvSpPr>
          <p:cNvPr id="852" name="Google Shape;852;p5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53" name="Google Shape;853;p5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54" name="Google Shape;854;p5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855" name="Shape 855"/>
        <p:cNvGrpSpPr/>
        <p:nvPr/>
      </p:nvGrpSpPr>
      <p:grpSpPr>
        <a:xfrm>
          <a:off x="0" y="0"/>
          <a:ext cx="0" cy="0"/>
          <a:chOff x="0" y="0"/>
          <a:chExt cx="0" cy="0"/>
        </a:xfrm>
      </p:grpSpPr>
      <p:sp>
        <p:nvSpPr>
          <p:cNvPr id="856" name="Google Shape;856;p5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57" name="Shape 857"/>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858" name="Shape 858"/>
        <p:cNvGrpSpPr/>
        <p:nvPr/>
      </p:nvGrpSpPr>
      <p:grpSpPr>
        <a:xfrm>
          <a:off x="0" y="0"/>
          <a:ext cx="0" cy="0"/>
          <a:chOff x="0" y="0"/>
          <a:chExt cx="0" cy="0"/>
        </a:xfrm>
      </p:grpSpPr>
      <p:sp>
        <p:nvSpPr>
          <p:cNvPr id="859" name="Google Shape;859;p5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60" name="Google Shape;860;p5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1" name="Google Shape;861;p5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2" name="Google Shape;862;p5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3" name="Google Shape;863;p5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4" name="Google Shape;864;p5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5" name="Google Shape;865;p5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866" name="Shape 866"/>
        <p:cNvGrpSpPr/>
        <p:nvPr/>
      </p:nvGrpSpPr>
      <p:grpSpPr>
        <a:xfrm>
          <a:off x="0" y="0"/>
          <a:ext cx="0" cy="0"/>
          <a:chOff x="0" y="0"/>
          <a:chExt cx="0" cy="0"/>
        </a:xfrm>
      </p:grpSpPr>
      <p:sp>
        <p:nvSpPr>
          <p:cNvPr id="867" name="Google Shape;867;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68" name="Google Shape;868;p54"/>
          <p:cNvSpPr txBox="1"/>
          <p:nvPr>
            <p:ph idx="1" type="body"/>
          </p:nvPr>
        </p:nvSpPr>
        <p:spPr>
          <a:xfrm>
            <a:off x="311700" y="1152475"/>
            <a:ext cx="4473900" cy="3416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69" name="Google Shape;869;p54"/>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870" name="Shape 870"/>
        <p:cNvGrpSpPr/>
        <p:nvPr/>
      </p:nvGrpSpPr>
      <p:grpSpPr>
        <a:xfrm>
          <a:off x="0" y="0"/>
          <a:ext cx="0" cy="0"/>
          <a:chOff x="0" y="0"/>
          <a:chExt cx="0" cy="0"/>
        </a:xfrm>
      </p:grpSpPr>
      <p:sp>
        <p:nvSpPr>
          <p:cNvPr id="871" name="Google Shape;871;p5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72" name="Google Shape;872;p55"/>
          <p:cNvSpPr txBox="1"/>
          <p:nvPr>
            <p:ph idx="1" type="body"/>
          </p:nvPr>
        </p:nvSpPr>
        <p:spPr>
          <a:xfrm>
            <a:off x="483150" y="2237788"/>
            <a:ext cx="36198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73" name="Google Shape;873;p5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74" name="Google Shape;874;p5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75" name="Google Shape;875;p5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876" name="Shape 876"/>
        <p:cNvGrpSpPr/>
        <p:nvPr/>
      </p:nvGrpSpPr>
      <p:grpSpPr>
        <a:xfrm>
          <a:off x="0" y="0"/>
          <a:ext cx="0" cy="0"/>
          <a:chOff x="0" y="0"/>
          <a:chExt cx="0" cy="0"/>
        </a:xfrm>
      </p:grpSpPr>
      <p:sp>
        <p:nvSpPr>
          <p:cNvPr id="877" name="Google Shape;877;p56"/>
          <p:cNvSpPr txBox="1"/>
          <p:nvPr>
            <p:ph idx="1" type="body"/>
          </p:nvPr>
        </p:nvSpPr>
        <p:spPr>
          <a:xfrm>
            <a:off x="483175" y="2417500"/>
            <a:ext cx="24555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78" name="Google Shape;878;p5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79" name="Google Shape;879;p5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80" name="Google Shape;880;p56"/>
          <p:cNvSpPr txBox="1"/>
          <p:nvPr>
            <p:ph idx="3"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1" name="Google Shape;881;p56"/>
          <p:cNvSpPr txBox="1"/>
          <p:nvPr>
            <p:ph idx="4"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2" name="Google Shape;882;p56"/>
          <p:cNvSpPr txBox="1"/>
          <p:nvPr>
            <p:ph idx="5"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3" name="Google Shape;883;p56"/>
          <p:cNvSpPr txBox="1"/>
          <p:nvPr>
            <p:ph idx="6"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884" name="Shape 884"/>
        <p:cNvGrpSpPr/>
        <p:nvPr/>
      </p:nvGrpSpPr>
      <p:grpSpPr>
        <a:xfrm>
          <a:off x="0" y="0"/>
          <a:ext cx="0" cy="0"/>
          <a:chOff x="0" y="0"/>
          <a:chExt cx="0" cy="0"/>
        </a:xfrm>
      </p:grpSpPr>
      <p:sp>
        <p:nvSpPr>
          <p:cNvPr id="885" name="Google Shape;885;p57"/>
          <p:cNvSpPr txBox="1"/>
          <p:nvPr>
            <p:ph idx="1" type="body"/>
          </p:nvPr>
        </p:nvSpPr>
        <p:spPr>
          <a:xfrm>
            <a:off x="366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86" name="Google Shape;886;p5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87" name="Google Shape;887;p5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88" name="Google Shape;888;p5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89" name="Google Shape;889;p5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90" name="Google Shape;890;p5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1" name="Google Shape;891;p5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2" name="Google Shape;892;p5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3" name="Google Shape;893;p5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894" name="Shape 894"/>
        <p:cNvGrpSpPr/>
        <p:nvPr/>
      </p:nvGrpSpPr>
      <p:grpSpPr>
        <a:xfrm>
          <a:off x="0" y="0"/>
          <a:ext cx="0" cy="0"/>
          <a:chOff x="0" y="0"/>
          <a:chExt cx="0" cy="0"/>
        </a:xfrm>
      </p:grpSpPr>
      <p:sp>
        <p:nvSpPr>
          <p:cNvPr id="895" name="Google Shape;895;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96" name="Google Shape;896;p5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897" name="Shape 897"/>
        <p:cNvGrpSpPr/>
        <p:nvPr/>
      </p:nvGrpSpPr>
      <p:grpSpPr>
        <a:xfrm>
          <a:off x="0" y="0"/>
          <a:ext cx="0" cy="0"/>
          <a:chOff x="0" y="0"/>
          <a:chExt cx="0" cy="0"/>
        </a:xfrm>
      </p:grpSpPr>
      <p:sp>
        <p:nvSpPr>
          <p:cNvPr id="898" name="Google Shape;898;p59"/>
          <p:cNvSpPr txBox="1"/>
          <p:nvPr>
            <p:ph idx="1" type="body"/>
          </p:nvPr>
        </p:nvSpPr>
        <p:spPr>
          <a:xfrm>
            <a:off x="311700"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99" name="Google Shape;899;p59"/>
          <p:cNvSpPr/>
          <p:nvPr>
            <p:ph idx="2" type="pic"/>
          </p:nvPr>
        </p:nvSpPr>
        <p:spPr>
          <a:xfrm>
            <a:off x="4804825" y="1133300"/>
            <a:ext cx="4027500" cy="2392800"/>
          </a:xfrm>
          <a:prstGeom prst="rect">
            <a:avLst/>
          </a:prstGeom>
          <a:noFill/>
          <a:ln>
            <a:noFill/>
          </a:ln>
        </p:spPr>
      </p:sp>
      <p:sp>
        <p:nvSpPr>
          <p:cNvPr id="900" name="Google Shape;900;p59"/>
          <p:cNvSpPr/>
          <p:nvPr>
            <p:ph idx="3" type="pic"/>
          </p:nvPr>
        </p:nvSpPr>
        <p:spPr>
          <a:xfrm>
            <a:off x="311725" y="1133300"/>
            <a:ext cx="4027500" cy="2392800"/>
          </a:xfrm>
          <a:prstGeom prst="rect">
            <a:avLst/>
          </a:prstGeom>
          <a:noFill/>
          <a:ln>
            <a:noFill/>
          </a:ln>
        </p:spPr>
      </p:sp>
      <p:sp>
        <p:nvSpPr>
          <p:cNvPr id="901" name="Google Shape;901;p5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02" name="Google Shape;902;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03" name="Google Shape;903;p5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04" name="Google Shape;904;p5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905" name="Shape 905"/>
        <p:cNvGrpSpPr/>
        <p:nvPr/>
      </p:nvGrpSpPr>
      <p:grpSpPr>
        <a:xfrm>
          <a:off x="0" y="0"/>
          <a:ext cx="0" cy="0"/>
          <a:chOff x="0" y="0"/>
          <a:chExt cx="0" cy="0"/>
        </a:xfrm>
      </p:grpSpPr>
      <p:sp>
        <p:nvSpPr>
          <p:cNvPr id="906" name="Google Shape;906;p60"/>
          <p:cNvSpPr txBox="1"/>
          <p:nvPr>
            <p:ph idx="1" type="body"/>
          </p:nvPr>
        </p:nvSpPr>
        <p:spPr>
          <a:xfrm>
            <a:off x="31170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907" name="Google Shape;907;p60"/>
          <p:cNvSpPr/>
          <p:nvPr>
            <p:ph idx="2" type="pic"/>
          </p:nvPr>
        </p:nvSpPr>
        <p:spPr>
          <a:xfrm>
            <a:off x="6205225" y="1128325"/>
            <a:ext cx="2627100" cy="2273100"/>
          </a:xfrm>
          <a:prstGeom prst="rect">
            <a:avLst/>
          </a:prstGeom>
          <a:noFill/>
          <a:ln>
            <a:noFill/>
          </a:ln>
        </p:spPr>
      </p:sp>
      <p:sp>
        <p:nvSpPr>
          <p:cNvPr id="908" name="Google Shape;908;p60"/>
          <p:cNvSpPr/>
          <p:nvPr>
            <p:ph idx="3" type="pic"/>
          </p:nvPr>
        </p:nvSpPr>
        <p:spPr>
          <a:xfrm>
            <a:off x="311725" y="1128325"/>
            <a:ext cx="2627100" cy="2273100"/>
          </a:xfrm>
          <a:prstGeom prst="rect">
            <a:avLst/>
          </a:prstGeom>
          <a:noFill/>
          <a:ln>
            <a:noFill/>
          </a:ln>
        </p:spPr>
      </p:sp>
      <p:sp>
        <p:nvSpPr>
          <p:cNvPr id="909" name="Google Shape;909;p6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10" name="Google Shape;910;p60"/>
          <p:cNvSpPr/>
          <p:nvPr>
            <p:ph idx="5" type="pic"/>
          </p:nvPr>
        </p:nvSpPr>
        <p:spPr>
          <a:xfrm>
            <a:off x="3255250" y="1128325"/>
            <a:ext cx="2627100" cy="2273100"/>
          </a:xfrm>
          <a:prstGeom prst="rect">
            <a:avLst/>
          </a:prstGeom>
          <a:noFill/>
          <a:ln>
            <a:noFill/>
          </a:ln>
        </p:spPr>
      </p:sp>
      <p:sp>
        <p:nvSpPr>
          <p:cNvPr id="911" name="Google Shape;911;p6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12" name="Google Shape;912;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13" name="Google Shape;913;p6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14" name="Google Shape;914;p6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15" name="Google Shape;915;p6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916" name="Shape 916"/>
        <p:cNvGrpSpPr/>
        <p:nvPr/>
      </p:nvGrpSpPr>
      <p:grpSpPr>
        <a:xfrm>
          <a:off x="0" y="0"/>
          <a:ext cx="0" cy="0"/>
          <a:chOff x="0" y="0"/>
          <a:chExt cx="0" cy="0"/>
        </a:xfrm>
      </p:grpSpPr>
      <p:sp>
        <p:nvSpPr>
          <p:cNvPr id="917" name="Google Shape;917;p61"/>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918" name="Shape 918"/>
        <p:cNvGrpSpPr/>
        <p:nvPr/>
      </p:nvGrpSpPr>
      <p:grpSpPr>
        <a:xfrm>
          <a:off x="0" y="0"/>
          <a:ext cx="0" cy="0"/>
          <a:chOff x="0" y="0"/>
          <a:chExt cx="0" cy="0"/>
        </a:xfrm>
      </p:grpSpPr>
      <p:sp>
        <p:nvSpPr>
          <p:cNvPr id="919" name="Google Shape;919;p62"/>
          <p:cNvSpPr/>
          <p:nvPr>
            <p:ph idx="2" type="pic"/>
          </p:nvPr>
        </p:nvSpPr>
        <p:spPr>
          <a:xfrm>
            <a:off x="3389600" y="118913"/>
            <a:ext cx="1643700" cy="1535100"/>
          </a:xfrm>
          <a:prstGeom prst="rect">
            <a:avLst/>
          </a:prstGeom>
          <a:noFill/>
          <a:ln>
            <a:noFill/>
          </a:ln>
        </p:spPr>
      </p:sp>
      <p:sp>
        <p:nvSpPr>
          <p:cNvPr id="920" name="Google Shape;920;p62"/>
          <p:cNvSpPr/>
          <p:nvPr>
            <p:ph idx="3" type="pic"/>
          </p:nvPr>
        </p:nvSpPr>
        <p:spPr>
          <a:xfrm>
            <a:off x="5195935" y="118913"/>
            <a:ext cx="1643700" cy="1535100"/>
          </a:xfrm>
          <a:prstGeom prst="rect">
            <a:avLst/>
          </a:prstGeom>
          <a:noFill/>
          <a:ln>
            <a:noFill/>
          </a:ln>
        </p:spPr>
      </p:sp>
      <p:sp>
        <p:nvSpPr>
          <p:cNvPr id="921" name="Google Shape;921;p62"/>
          <p:cNvSpPr/>
          <p:nvPr>
            <p:ph idx="4" type="pic"/>
          </p:nvPr>
        </p:nvSpPr>
        <p:spPr>
          <a:xfrm>
            <a:off x="7002270" y="118913"/>
            <a:ext cx="1643700" cy="1535100"/>
          </a:xfrm>
          <a:prstGeom prst="rect">
            <a:avLst/>
          </a:prstGeom>
          <a:noFill/>
          <a:ln>
            <a:noFill/>
          </a:ln>
        </p:spPr>
      </p:sp>
      <p:sp>
        <p:nvSpPr>
          <p:cNvPr id="922" name="Google Shape;922;p62"/>
          <p:cNvSpPr/>
          <p:nvPr>
            <p:ph idx="5" type="pic"/>
          </p:nvPr>
        </p:nvSpPr>
        <p:spPr>
          <a:xfrm>
            <a:off x="3389588" y="1804212"/>
            <a:ext cx="1643700" cy="1535100"/>
          </a:xfrm>
          <a:prstGeom prst="rect">
            <a:avLst/>
          </a:prstGeom>
          <a:noFill/>
          <a:ln>
            <a:noFill/>
          </a:ln>
        </p:spPr>
      </p:sp>
      <p:sp>
        <p:nvSpPr>
          <p:cNvPr id="923" name="Google Shape;923;p62"/>
          <p:cNvSpPr/>
          <p:nvPr>
            <p:ph idx="6" type="pic"/>
          </p:nvPr>
        </p:nvSpPr>
        <p:spPr>
          <a:xfrm>
            <a:off x="5195922" y="1804212"/>
            <a:ext cx="1643700" cy="1535100"/>
          </a:xfrm>
          <a:prstGeom prst="rect">
            <a:avLst/>
          </a:prstGeom>
          <a:noFill/>
          <a:ln>
            <a:noFill/>
          </a:ln>
        </p:spPr>
      </p:sp>
      <p:sp>
        <p:nvSpPr>
          <p:cNvPr id="924" name="Google Shape;924;p62"/>
          <p:cNvSpPr/>
          <p:nvPr>
            <p:ph idx="7" type="pic"/>
          </p:nvPr>
        </p:nvSpPr>
        <p:spPr>
          <a:xfrm>
            <a:off x="7002257" y="1804212"/>
            <a:ext cx="1643700" cy="1535100"/>
          </a:xfrm>
          <a:prstGeom prst="rect">
            <a:avLst/>
          </a:prstGeom>
          <a:noFill/>
          <a:ln>
            <a:noFill/>
          </a:ln>
        </p:spPr>
      </p:sp>
      <p:sp>
        <p:nvSpPr>
          <p:cNvPr id="925" name="Google Shape;925;p6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26" name="Google Shape;926;p62"/>
          <p:cNvSpPr/>
          <p:nvPr>
            <p:ph idx="8" type="pic"/>
          </p:nvPr>
        </p:nvSpPr>
        <p:spPr>
          <a:xfrm>
            <a:off x="3389588" y="3489487"/>
            <a:ext cx="1643700" cy="1535100"/>
          </a:xfrm>
          <a:prstGeom prst="rect">
            <a:avLst/>
          </a:prstGeom>
          <a:noFill/>
          <a:ln>
            <a:noFill/>
          </a:ln>
        </p:spPr>
      </p:sp>
      <p:sp>
        <p:nvSpPr>
          <p:cNvPr id="927" name="Google Shape;927;p62"/>
          <p:cNvSpPr/>
          <p:nvPr>
            <p:ph idx="9" type="pic"/>
          </p:nvPr>
        </p:nvSpPr>
        <p:spPr>
          <a:xfrm>
            <a:off x="5195922" y="3489487"/>
            <a:ext cx="1643700" cy="1535100"/>
          </a:xfrm>
          <a:prstGeom prst="rect">
            <a:avLst/>
          </a:prstGeom>
          <a:noFill/>
          <a:ln>
            <a:noFill/>
          </a:ln>
        </p:spPr>
      </p:sp>
      <p:sp>
        <p:nvSpPr>
          <p:cNvPr id="928" name="Google Shape;928;p6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0"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228600" y="1452125"/>
            <a:ext cx="5760600" cy="3460200"/>
          </a:xfrm>
          <a:prstGeom prst="rect">
            <a:avLst/>
          </a:prstGeom>
          <a:noFill/>
          <a:ln>
            <a:noFill/>
          </a:ln>
        </p:spPr>
        <p:txBody>
          <a:bodyPr anchorCtr="0" anchor="t" bIns="91425" lIns="91425" spcFirstLastPara="1" rIns="91425" wrap="square" tIns="91425">
            <a:spAutoFit/>
          </a:bodyPr>
          <a:lstStyle>
            <a:lvl1pPr indent="-304800" lvl="0" marL="457200">
              <a:lnSpc>
                <a:spcPct val="115000"/>
              </a:lnSpc>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1pPr>
            <a:lvl2pPr indent="-304800" lvl="1" marL="9144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2pPr>
            <a:lvl3pPr indent="-304800" lvl="2" marL="13716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3pPr>
            <a:lvl4pPr indent="-304800" lvl="3" marL="18288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4pPr>
            <a:lvl5pPr indent="-304800" lvl="4" marL="22860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5pPr>
            <a:lvl6pPr indent="-304800" lvl="5" marL="27432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6pPr>
            <a:lvl7pPr indent="-304800" lvl="6" marL="32004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7pPr>
            <a:lvl8pPr indent="-304800" lvl="7" marL="36576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8pPr>
            <a:lvl9pPr indent="-304800" lvl="8" marL="4114800">
              <a:lnSpc>
                <a:spcPct val="115000"/>
              </a:lnSpc>
              <a:spcBef>
                <a:spcPts val="800"/>
              </a:spcBef>
              <a:spcAft>
                <a:spcPts val="800"/>
              </a:spcAft>
              <a:buClr>
                <a:schemeClr val="lt1"/>
              </a:buClr>
              <a:buSzPts val="1200"/>
              <a:buFont typeface="Sora"/>
              <a:buChar char="■"/>
              <a:defRPr sz="1200">
                <a:solidFill>
                  <a:schemeClr val="lt1"/>
                </a:solidFill>
                <a:latin typeface="Sora"/>
                <a:ea typeface="Sora"/>
                <a:cs typeface="Sora"/>
                <a:sym typeface="Sora"/>
              </a:defRPr>
            </a:lvl9pPr>
          </a:lstStyle>
          <a:p/>
        </p:txBody>
      </p:sp>
      <p:sp>
        <p:nvSpPr>
          <p:cNvPr id="52" name="Google Shape;52;p13"/>
          <p:cNvSpPr txBox="1"/>
          <p:nvPr>
            <p:ph type="title"/>
          </p:nvPr>
        </p:nvSpPr>
        <p:spPr>
          <a:xfrm>
            <a:off x="402800" y="197225"/>
            <a:ext cx="6537900" cy="1254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3000"/>
              <a:buFont typeface="IBM Plex Sans"/>
              <a:buNone/>
              <a:defRPr sz="3000">
                <a:solidFill>
                  <a:schemeClr val="lt1"/>
                </a:solidFill>
                <a:latin typeface="IBM Plex Sans"/>
                <a:ea typeface="IBM Plex Sans"/>
                <a:cs typeface="IBM Plex Sans"/>
                <a:sym typeface="IBM Plex Sans"/>
              </a:defRPr>
            </a:lvl1pPr>
            <a:lvl2pPr lvl="1">
              <a:spcBef>
                <a:spcPts val="0"/>
              </a:spcBef>
              <a:spcAft>
                <a:spcPts val="0"/>
              </a:spcAft>
              <a:buSzPts val="3000"/>
              <a:buFont typeface="IBM Plex Sans"/>
              <a:buNone/>
              <a:defRPr sz="3000">
                <a:latin typeface="IBM Plex Sans"/>
                <a:ea typeface="IBM Plex Sans"/>
                <a:cs typeface="IBM Plex Sans"/>
                <a:sym typeface="IBM Plex Sans"/>
              </a:defRPr>
            </a:lvl2pPr>
            <a:lvl3pPr lvl="2">
              <a:spcBef>
                <a:spcPts val="0"/>
              </a:spcBef>
              <a:spcAft>
                <a:spcPts val="0"/>
              </a:spcAft>
              <a:buSzPts val="3000"/>
              <a:buFont typeface="IBM Plex Sans"/>
              <a:buNone/>
              <a:defRPr sz="3000">
                <a:latin typeface="IBM Plex Sans"/>
                <a:ea typeface="IBM Plex Sans"/>
                <a:cs typeface="IBM Plex Sans"/>
                <a:sym typeface="IBM Plex Sans"/>
              </a:defRPr>
            </a:lvl3pPr>
            <a:lvl4pPr lvl="3">
              <a:spcBef>
                <a:spcPts val="0"/>
              </a:spcBef>
              <a:spcAft>
                <a:spcPts val="0"/>
              </a:spcAft>
              <a:buSzPts val="3000"/>
              <a:buFont typeface="IBM Plex Sans"/>
              <a:buNone/>
              <a:defRPr sz="3000">
                <a:latin typeface="IBM Plex Sans"/>
                <a:ea typeface="IBM Plex Sans"/>
                <a:cs typeface="IBM Plex Sans"/>
                <a:sym typeface="IBM Plex Sans"/>
              </a:defRPr>
            </a:lvl4pPr>
            <a:lvl5pPr lvl="4">
              <a:spcBef>
                <a:spcPts val="0"/>
              </a:spcBef>
              <a:spcAft>
                <a:spcPts val="0"/>
              </a:spcAft>
              <a:buSzPts val="3000"/>
              <a:buFont typeface="IBM Plex Sans"/>
              <a:buNone/>
              <a:defRPr sz="3000">
                <a:latin typeface="IBM Plex Sans"/>
                <a:ea typeface="IBM Plex Sans"/>
                <a:cs typeface="IBM Plex Sans"/>
                <a:sym typeface="IBM Plex Sans"/>
              </a:defRPr>
            </a:lvl5pPr>
            <a:lvl6pPr lvl="5">
              <a:spcBef>
                <a:spcPts val="0"/>
              </a:spcBef>
              <a:spcAft>
                <a:spcPts val="0"/>
              </a:spcAft>
              <a:buSzPts val="3000"/>
              <a:buFont typeface="IBM Plex Sans"/>
              <a:buNone/>
              <a:defRPr sz="3000">
                <a:latin typeface="IBM Plex Sans"/>
                <a:ea typeface="IBM Plex Sans"/>
                <a:cs typeface="IBM Plex Sans"/>
                <a:sym typeface="IBM Plex Sans"/>
              </a:defRPr>
            </a:lvl6pPr>
            <a:lvl7pPr lvl="6">
              <a:spcBef>
                <a:spcPts val="0"/>
              </a:spcBef>
              <a:spcAft>
                <a:spcPts val="0"/>
              </a:spcAft>
              <a:buSzPts val="3000"/>
              <a:buFont typeface="IBM Plex Sans"/>
              <a:buNone/>
              <a:defRPr sz="3000">
                <a:latin typeface="IBM Plex Sans"/>
                <a:ea typeface="IBM Plex Sans"/>
                <a:cs typeface="IBM Plex Sans"/>
                <a:sym typeface="IBM Plex Sans"/>
              </a:defRPr>
            </a:lvl7pPr>
            <a:lvl8pPr lvl="7">
              <a:spcBef>
                <a:spcPts val="0"/>
              </a:spcBef>
              <a:spcAft>
                <a:spcPts val="0"/>
              </a:spcAft>
              <a:buSzPts val="3000"/>
              <a:buFont typeface="IBM Plex Sans"/>
              <a:buNone/>
              <a:defRPr sz="3000">
                <a:latin typeface="IBM Plex Sans"/>
                <a:ea typeface="IBM Plex Sans"/>
                <a:cs typeface="IBM Plex Sans"/>
                <a:sym typeface="IBM Plex Sans"/>
              </a:defRPr>
            </a:lvl8pPr>
            <a:lvl9pPr lvl="8">
              <a:spcBef>
                <a:spcPts val="0"/>
              </a:spcBef>
              <a:spcAft>
                <a:spcPts val="0"/>
              </a:spcAft>
              <a:buSzPts val="3000"/>
              <a:buFont typeface="IBM Plex Sans"/>
              <a:buNone/>
              <a:defRPr sz="3000">
                <a:latin typeface="IBM Plex Sans"/>
                <a:ea typeface="IBM Plex Sans"/>
                <a:cs typeface="IBM Plex Sans"/>
                <a:sym typeface="IBM Plex Sans"/>
              </a:defRPr>
            </a:lvl9pPr>
          </a:lstStyle>
          <a:p/>
        </p:txBody>
      </p:sp>
      <p:sp>
        <p:nvSpPr>
          <p:cNvPr id="53" name="Google Shape;53;p13"/>
          <p:cNvSpPr txBox="1"/>
          <p:nvPr>
            <p:ph idx="2" type="body"/>
          </p:nvPr>
        </p:nvSpPr>
        <p:spPr>
          <a:xfrm>
            <a:off x="3439325" y="1502775"/>
            <a:ext cx="5344800" cy="24399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1pPr>
            <a:lvl2pPr indent="-304800" lvl="1" marL="9144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2pPr>
            <a:lvl3pPr indent="-304800" lvl="2" marL="13716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3pPr>
            <a:lvl4pPr indent="-304800" lvl="3" marL="18288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4pPr>
            <a:lvl5pPr indent="-304800" lvl="4" marL="22860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5pPr>
            <a:lvl6pPr indent="-304800" lvl="5" marL="27432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6pPr>
            <a:lvl7pPr indent="-304800" lvl="6" marL="32004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7pPr>
            <a:lvl8pPr indent="-304800" lvl="7" marL="36576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8pPr>
            <a:lvl9pPr indent="-304800" lvl="8" marL="41148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616">
          <p15:clr>
            <a:srgbClr val="E46962"/>
          </p15:clr>
        </p15:guide>
        <p15:guide id="2" pos="144">
          <p15:clr>
            <a:srgbClr val="E46962"/>
          </p15:clr>
        </p15:guide>
        <p15:guide id="3" orient="horz" pos="144">
          <p15:clr>
            <a:srgbClr val="E46962"/>
          </p15:clr>
        </p15:guide>
        <p15:guide id="4" orient="horz" pos="3094">
          <p15:clr>
            <a:srgbClr val="E46962"/>
          </p15:clr>
        </p15:guide>
        <p15:guide id="5" pos="2850">
          <p15:clr>
            <a:srgbClr val="E46962"/>
          </p15:clr>
        </p15:guide>
        <p15:guide id="6" pos="2910">
          <p15:clr>
            <a:srgbClr val="E46962"/>
          </p15:clr>
        </p15:guide>
        <p15:guide id="7" pos="1468">
          <p15:clr>
            <a:srgbClr val="E46962"/>
          </p15:clr>
        </p15:guide>
        <p15:guide id="8" pos="1527">
          <p15:clr>
            <a:srgbClr val="E46962"/>
          </p15:clr>
        </p15:guide>
        <p15:guide id="9" pos="4226">
          <p15:clr>
            <a:srgbClr val="E46962"/>
          </p15:clr>
        </p15:guide>
        <p15:guide id="10" pos="4285">
          <p15:clr>
            <a:srgbClr val="E46962"/>
          </p15:clr>
        </p15:guide>
        <p15:guide id="11" pos="3773">
          <p15:clr>
            <a:srgbClr val="E46962"/>
          </p15:clr>
        </p15:guide>
        <p15:guide id="12" pos="3830">
          <p15:clr>
            <a:srgbClr val="E46962"/>
          </p15:clr>
        </p15:guide>
        <p15:guide id="13" pos="1930">
          <p15:clr>
            <a:srgbClr val="E46962"/>
          </p15:clr>
        </p15:guide>
        <p15:guide id="14" pos="1987">
          <p15:clr>
            <a:srgbClr val="E46962"/>
          </p15:clr>
        </p15:guide>
        <p15:guide id="15" orient="horz" pos="288">
          <p15:clr>
            <a:srgbClr val="E46962"/>
          </p15:clr>
        </p15:guide>
        <p15:guide id="16" orient="horz" pos="2950">
          <p15:clr>
            <a:srgbClr val="E46962"/>
          </p15:clr>
        </p15:guide>
        <p15:guide id="17" orient="horz" pos="1135">
          <p15:clr>
            <a:srgbClr val="E46962"/>
          </p15:clr>
        </p15:guide>
        <p15:guide id="18" orient="horz" pos="1194">
          <p15:clr>
            <a:srgbClr val="E46962"/>
          </p15:clr>
        </p15:guide>
        <p15:guide id="19" orient="horz" pos="2043">
          <p15:clr>
            <a:srgbClr val="E46962"/>
          </p15:clr>
        </p15:guide>
        <p15:guide id="20" orient="horz" pos="2103">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2.png"/><Relationship Id="rId7" Type="http://schemas.openxmlformats.org/officeDocument/2006/relationships/image" Target="../media/image7.png"/><Relationship Id="rId8"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63"/>
          <p:cNvSpPr txBox="1"/>
          <p:nvPr>
            <p:ph type="title"/>
          </p:nvPr>
        </p:nvSpPr>
        <p:spPr>
          <a:xfrm>
            <a:off x="74600" y="2891050"/>
            <a:ext cx="5876700" cy="144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Bike Share Analysis</a:t>
            </a:r>
            <a:endParaRPr>
              <a:solidFill>
                <a:schemeClr val="dk2"/>
              </a:solidFill>
            </a:endParaRPr>
          </a:p>
        </p:txBody>
      </p:sp>
      <p:sp>
        <p:nvSpPr>
          <p:cNvPr id="934" name="Google Shape;934;p63"/>
          <p:cNvSpPr txBox="1"/>
          <p:nvPr>
            <p:ph idx="1" type="subTitle"/>
          </p:nvPr>
        </p:nvSpPr>
        <p:spPr>
          <a:xfrm>
            <a:off x="130200" y="4291350"/>
            <a:ext cx="4922100" cy="73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latin typeface="Sora"/>
                <a:ea typeface="Sora"/>
                <a:cs typeface="Sora"/>
                <a:sym typeface="Sora"/>
              </a:rPr>
              <a:t>B</a:t>
            </a:r>
            <a:r>
              <a:rPr lang="en" sz="2000">
                <a:latin typeface="Sora"/>
                <a:ea typeface="Sora"/>
                <a:cs typeface="Sora"/>
                <a:sym typeface="Sora"/>
              </a:rPr>
              <a:t>y Vincent Perez</a:t>
            </a:r>
            <a:endParaRPr sz="2000">
              <a:latin typeface="Sora"/>
              <a:ea typeface="Sora"/>
              <a:cs typeface="Sora"/>
              <a:sym typeface="Sora"/>
            </a:endParaRPr>
          </a:p>
        </p:txBody>
      </p:sp>
      <p:sp>
        <p:nvSpPr>
          <p:cNvPr id="935" name="Google Shape;935;p63"/>
          <p:cNvSpPr txBox="1"/>
          <p:nvPr>
            <p:ph type="title"/>
          </p:nvPr>
        </p:nvSpPr>
        <p:spPr>
          <a:xfrm>
            <a:off x="74600" y="789225"/>
            <a:ext cx="3286500" cy="95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chemeClr val="dk2"/>
                </a:solidFill>
              </a:rPr>
              <a:t>A focus on safety, efficiency and profits</a:t>
            </a:r>
            <a:endParaRPr sz="2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64"/>
          <p:cNvSpPr txBox="1"/>
          <p:nvPr>
            <p:ph idx="13" type="title"/>
          </p:nvPr>
        </p:nvSpPr>
        <p:spPr>
          <a:xfrm>
            <a:off x="958675" y="516400"/>
            <a:ext cx="64404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u="sng"/>
              <a:t>Data Overview</a:t>
            </a:r>
            <a:endParaRPr u="sng"/>
          </a:p>
        </p:txBody>
      </p:sp>
      <p:sp>
        <p:nvSpPr>
          <p:cNvPr id="941" name="Google Shape;941;p64"/>
          <p:cNvSpPr txBox="1"/>
          <p:nvPr>
            <p:ph idx="13" type="title"/>
          </p:nvPr>
        </p:nvSpPr>
        <p:spPr>
          <a:xfrm>
            <a:off x="457925" y="1199800"/>
            <a:ext cx="4250100" cy="36789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a:t>I chose to subset the data using the "</a:t>
            </a:r>
            <a:r>
              <a:rPr b="1" lang="en" sz="2000"/>
              <a:t>workingday</a:t>
            </a:r>
            <a:r>
              <a:rPr lang="en" sz="2000"/>
              <a:t>" column where "</a:t>
            </a:r>
            <a:r>
              <a:rPr b="1" lang="en" sz="2000"/>
              <a:t>workingday</a:t>
            </a:r>
            <a:r>
              <a:rPr lang="en" sz="2000"/>
              <a:t>" is equal to 1.</a:t>
            </a:r>
            <a:endParaRPr sz="2000"/>
          </a:p>
          <a:p>
            <a:pPr indent="-355600" lvl="0" marL="457200" rtl="0" algn="l">
              <a:lnSpc>
                <a:spcPct val="115000"/>
              </a:lnSpc>
              <a:spcBef>
                <a:spcPts val="0"/>
              </a:spcBef>
              <a:spcAft>
                <a:spcPts val="0"/>
              </a:spcAft>
              <a:buSzPts val="2000"/>
              <a:buChar char="●"/>
            </a:pPr>
            <a:r>
              <a:rPr lang="en" sz="2000"/>
              <a:t>Subset represents weekends (Monday through Friday)</a:t>
            </a:r>
            <a:endParaRPr sz="2000"/>
          </a:p>
          <a:p>
            <a:pPr indent="-355600" lvl="0" marL="457200" rtl="0" algn="l">
              <a:lnSpc>
                <a:spcPct val="115000"/>
              </a:lnSpc>
              <a:spcBef>
                <a:spcPts val="0"/>
              </a:spcBef>
              <a:spcAft>
                <a:spcPts val="0"/>
              </a:spcAft>
              <a:buSzPts val="2000"/>
              <a:buChar char="●"/>
            </a:pPr>
            <a:r>
              <a:rPr lang="en" sz="2000"/>
              <a:t>Excludes holidays</a:t>
            </a:r>
            <a:endParaRPr sz="2000"/>
          </a:p>
          <a:p>
            <a:pPr indent="-355600" lvl="0" marL="457200" rtl="0" algn="l">
              <a:lnSpc>
                <a:spcPct val="115000"/>
              </a:lnSpc>
              <a:spcBef>
                <a:spcPts val="0"/>
              </a:spcBef>
              <a:spcAft>
                <a:spcPts val="0"/>
              </a:spcAft>
              <a:buSzPts val="2000"/>
              <a:buChar char="●"/>
            </a:pPr>
            <a:r>
              <a:rPr lang="en" sz="2000"/>
              <a:t>Focuses on bulk of data</a:t>
            </a:r>
            <a:endParaRPr sz="2000"/>
          </a:p>
          <a:p>
            <a:pPr indent="-355600" lvl="0" marL="457200" rtl="0" algn="l">
              <a:lnSpc>
                <a:spcPct val="115000"/>
              </a:lnSpc>
              <a:spcBef>
                <a:spcPts val="0"/>
              </a:spcBef>
              <a:spcAft>
                <a:spcPts val="0"/>
              </a:spcAft>
              <a:buSzPts val="2000"/>
              <a:buChar char="●"/>
            </a:pPr>
            <a:r>
              <a:rPr lang="en" sz="2000"/>
              <a:t>Supported by Welch’s T-Test on hypothesis testing slide</a:t>
            </a:r>
            <a:endParaRPr sz="2000"/>
          </a:p>
          <a:p>
            <a:pPr indent="0" lvl="0" marL="0" rtl="0" algn="l">
              <a:lnSpc>
                <a:spcPct val="115000"/>
              </a:lnSpc>
              <a:spcBef>
                <a:spcPts val="0"/>
              </a:spcBef>
              <a:spcAft>
                <a:spcPts val="0"/>
              </a:spcAft>
              <a:buNone/>
            </a:pPr>
            <a:r>
              <a:t/>
            </a:r>
            <a:endParaRPr sz="2000"/>
          </a:p>
        </p:txBody>
      </p:sp>
      <p:pic>
        <p:nvPicPr>
          <p:cNvPr id="942" name="Google Shape;942;p64" title="linegraph.png"/>
          <p:cNvPicPr preferRelativeResize="0"/>
          <p:nvPr/>
        </p:nvPicPr>
        <p:blipFill>
          <a:blip r:embed="rId3">
            <a:alphaModFix/>
          </a:blip>
          <a:stretch>
            <a:fillRect/>
          </a:stretch>
        </p:blipFill>
        <p:spPr>
          <a:xfrm>
            <a:off x="4939675" y="326575"/>
            <a:ext cx="3898701" cy="2784800"/>
          </a:xfrm>
          <a:prstGeom prst="rect">
            <a:avLst/>
          </a:prstGeom>
          <a:noFill/>
          <a:ln>
            <a:noFill/>
          </a:ln>
        </p:spPr>
      </p:pic>
      <p:cxnSp>
        <p:nvCxnSpPr>
          <p:cNvPr id="943" name="Google Shape;943;p64"/>
          <p:cNvCxnSpPr/>
          <p:nvPr/>
        </p:nvCxnSpPr>
        <p:spPr>
          <a:xfrm flipH="1">
            <a:off x="4789825" y="503475"/>
            <a:ext cx="13500" cy="4313400"/>
          </a:xfrm>
          <a:prstGeom prst="straightConnector1">
            <a:avLst/>
          </a:prstGeom>
          <a:noFill/>
          <a:ln cap="flat" cmpd="sng" w="9525">
            <a:solidFill>
              <a:schemeClr val="lt1"/>
            </a:solidFill>
            <a:prstDash val="solid"/>
            <a:round/>
            <a:headEnd len="med" w="med" type="none"/>
            <a:tailEnd len="med" w="med" type="none"/>
          </a:ln>
        </p:spPr>
      </p:cxnSp>
      <p:sp>
        <p:nvSpPr>
          <p:cNvPr id="944" name="Google Shape;944;p64"/>
          <p:cNvSpPr txBox="1"/>
          <p:nvPr>
            <p:ph idx="13" type="title"/>
          </p:nvPr>
        </p:nvSpPr>
        <p:spPr>
          <a:xfrm>
            <a:off x="5007725" y="3111375"/>
            <a:ext cx="4000200" cy="19086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a:t>After plotting subset:</a:t>
            </a:r>
            <a:endParaRPr sz="2000"/>
          </a:p>
          <a:p>
            <a:pPr indent="-355600" lvl="0" marL="457200" rtl="0" algn="l">
              <a:lnSpc>
                <a:spcPct val="115000"/>
              </a:lnSpc>
              <a:spcBef>
                <a:spcPts val="0"/>
              </a:spcBef>
              <a:spcAft>
                <a:spcPts val="0"/>
              </a:spcAft>
              <a:buSzPts val="2000"/>
              <a:buChar char="●"/>
            </a:pPr>
            <a:r>
              <a:rPr lang="en" sz="2000"/>
              <a:t>Found a bimodal distribution</a:t>
            </a:r>
            <a:endParaRPr sz="2000"/>
          </a:p>
          <a:p>
            <a:pPr indent="-355600" lvl="0" marL="457200" rtl="0" algn="l">
              <a:lnSpc>
                <a:spcPct val="115000"/>
              </a:lnSpc>
              <a:spcBef>
                <a:spcPts val="0"/>
              </a:spcBef>
              <a:spcAft>
                <a:spcPts val="0"/>
              </a:spcAft>
              <a:buSzPts val="2000"/>
              <a:buChar char="●"/>
            </a:pPr>
            <a:r>
              <a:rPr lang="en" sz="2000"/>
              <a:t>Potential profitable hours during peak morning and peak evenings.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pic>
        <p:nvPicPr>
          <p:cNvPr id="949" name="Google Shape;949;p65" title="eveninghist.png"/>
          <p:cNvPicPr preferRelativeResize="0"/>
          <p:nvPr/>
        </p:nvPicPr>
        <p:blipFill>
          <a:blip r:embed="rId3">
            <a:alphaModFix/>
          </a:blip>
          <a:stretch>
            <a:fillRect/>
          </a:stretch>
        </p:blipFill>
        <p:spPr>
          <a:xfrm>
            <a:off x="2220775" y="81925"/>
            <a:ext cx="2398174" cy="1637650"/>
          </a:xfrm>
          <a:prstGeom prst="rect">
            <a:avLst/>
          </a:prstGeom>
          <a:noFill/>
          <a:ln>
            <a:noFill/>
          </a:ln>
        </p:spPr>
      </p:pic>
      <p:pic>
        <p:nvPicPr>
          <p:cNvPr id="950" name="Google Shape;950;p65" title="morninghist.png"/>
          <p:cNvPicPr preferRelativeResize="0"/>
          <p:nvPr/>
        </p:nvPicPr>
        <p:blipFill>
          <a:blip r:embed="rId4">
            <a:alphaModFix/>
          </a:blip>
          <a:stretch>
            <a:fillRect/>
          </a:stretch>
        </p:blipFill>
        <p:spPr>
          <a:xfrm>
            <a:off x="51837" y="81925"/>
            <a:ext cx="2292719" cy="1637650"/>
          </a:xfrm>
          <a:prstGeom prst="rect">
            <a:avLst/>
          </a:prstGeom>
          <a:noFill/>
          <a:ln>
            <a:noFill/>
          </a:ln>
        </p:spPr>
      </p:pic>
      <p:pic>
        <p:nvPicPr>
          <p:cNvPr id="951" name="Google Shape;951;p65" title="eveningpie.png"/>
          <p:cNvPicPr preferRelativeResize="0"/>
          <p:nvPr/>
        </p:nvPicPr>
        <p:blipFill>
          <a:blip r:embed="rId5">
            <a:alphaModFix/>
          </a:blip>
          <a:stretch>
            <a:fillRect/>
          </a:stretch>
        </p:blipFill>
        <p:spPr>
          <a:xfrm>
            <a:off x="2220775" y="1719575"/>
            <a:ext cx="2398176" cy="1574900"/>
          </a:xfrm>
          <a:prstGeom prst="rect">
            <a:avLst/>
          </a:prstGeom>
          <a:noFill/>
          <a:ln>
            <a:noFill/>
          </a:ln>
        </p:spPr>
      </p:pic>
      <p:pic>
        <p:nvPicPr>
          <p:cNvPr id="952" name="Google Shape;952;p65" title="morningpie.png"/>
          <p:cNvPicPr preferRelativeResize="0"/>
          <p:nvPr/>
        </p:nvPicPr>
        <p:blipFill>
          <a:blip r:embed="rId6">
            <a:alphaModFix/>
          </a:blip>
          <a:stretch>
            <a:fillRect/>
          </a:stretch>
        </p:blipFill>
        <p:spPr>
          <a:xfrm>
            <a:off x="51825" y="1719575"/>
            <a:ext cx="2245100" cy="1574900"/>
          </a:xfrm>
          <a:prstGeom prst="rect">
            <a:avLst/>
          </a:prstGeom>
          <a:noFill/>
          <a:ln>
            <a:noFill/>
          </a:ln>
        </p:spPr>
      </p:pic>
      <p:pic>
        <p:nvPicPr>
          <p:cNvPr id="953" name="Google Shape;953;p65" title="eveningseasonality.png"/>
          <p:cNvPicPr preferRelativeResize="0"/>
          <p:nvPr/>
        </p:nvPicPr>
        <p:blipFill>
          <a:blip r:embed="rId7">
            <a:alphaModFix/>
          </a:blip>
          <a:stretch>
            <a:fillRect/>
          </a:stretch>
        </p:blipFill>
        <p:spPr>
          <a:xfrm>
            <a:off x="2273500" y="3243900"/>
            <a:ext cx="2345450" cy="1603625"/>
          </a:xfrm>
          <a:prstGeom prst="rect">
            <a:avLst/>
          </a:prstGeom>
          <a:noFill/>
          <a:ln>
            <a:noFill/>
          </a:ln>
        </p:spPr>
      </p:pic>
      <p:pic>
        <p:nvPicPr>
          <p:cNvPr id="954" name="Google Shape;954;p65" title="morningseasonality.png"/>
          <p:cNvPicPr preferRelativeResize="0"/>
          <p:nvPr/>
        </p:nvPicPr>
        <p:blipFill>
          <a:blip r:embed="rId8">
            <a:alphaModFix/>
          </a:blip>
          <a:stretch>
            <a:fillRect/>
          </a:stretch>
        </p:blipFill>
        <p:spPr>
          <a:xfrm>
            <a:off x="51825" y="3294475"/>
            <a:ext cx="2245100" cy="1549250"/>
          </a:xfrm>
          <a:prstGeom prst="rect">
            <a:avLst/>
          </a:prstGeom>
          <a:noFill/>
          <a:ln>
            <a:noFill/>
          </a:ln>
        </p:spPr>
      </p:pic>
      <p:cxnSp>
        <p:nvCxnSpPr>
          <p:cNvPr id="955" name="Google Shape;955;p65"/>
          <p:cNvCxnSpPr/>
          <p:nvPr/>
        </p:nvCxnSpPr>
        <p:spPr>
          <a:xfrm flipH="1" rot="10800000">
            <a:off x="4921250" y="1708775"/>
            <a:ext cx="3959400" cy="29400"/>
          </a:xfrm>
          <a:prstGeom prst="straightConnector1">
            <a:avLst/>
          </a:prstGeom>
          <a:noFill/>
          <a:ln cap="flat" cmpd="sng" w="9525">
            <a:solidFill>
              <a:schemeClr val="lt1"/>
            </a:solidFill>
            <a:prstDash val="solid"/>
            <a:round/>
            <a:headEnd len="med" w="med" type="none"/>
            <a:tailEnd len="med" w="med" type="none"/>
          </a:ln>
        </p:spPr>
      </p:cxnSp>
      <p:cxnSp>
        <p:nvCxnSpPr>
          <p:cNvPr id="956" name="Google Shape;956;p65"/>
          <p:cNvCxnSpPr/>
          <p:nvPr/>
        </p:nvCxnSpPr>
        <p:spPr>
          <a:xfrm flipH="1" rot="10800000">
            <a:off x="4921250" y="3352425"/>
            <a:ext cx="4015500" cy="50700"/>
          </a:xfrm>
          <a:prstGeom prst="straightConnector1">
            <a:avLst/>
          </a:prstGeom>
          <a:noFill/>
          <a:ln cap="flat" cmpd="sng" w="9525">
            <a:solidFill>
              <a:schemeClr val="lt1"/>
            </a:solidFill>
            <a:prstDash val="solid"/>
            <a:round/>
            <a:headEnd len="med" w="med" type="none"/>
            <a:tailEnd len="med" w="med" type="none"/>
          </a:ln>
        </p:spPr>
      </p:cxnSp>
      <p:sp>
        <p:nvSpPr>
          <p:cNvPr id="957" name="Google Shape;957;p65"/>
          <p:cNvSpPr txBox="1"/>
          <p:nvPr/>
        </p:nvSpPr>
        <p:spPr>
          <a:xfrm>
            <a:off x="4921250" y="317500"/>
            <a:ext cx="3959400" cy="11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lt1"/>
                </a:solidFill>
                <a:latin typeface="Sora"/>
                <a:ea typeface="Sora"/>
                <a:cs typeface="Sora"/>
                <a:sym typeface="Sora"/>
              </a:rPr>
              <a:t>Safety</a:t>
            </a:r>
            <a:endParaRPr sz="1200" u="sng">
              <a:solidFill>
                <a:schemeClr val="lt1"/>
              </a:solidFill>
              <a:latin typeface="Sora"/>
              <a:ea typeface="Sora"/>
              <a:cs typeface="Sora"/>
              <a:sym typeface="Sora"/>
            </a:endParaRPr>
          </a:p>
          <a:p>
            <a:pPr indent="-304800" lvl="0" marL="457200" rtl="0" algn="l">
              <a:spcBef>
                <a:spcPts val="0"/>
              </a:spcBef>
              <a:spcAft>
                <a:spcPts val="0"/>
              </a:spcAft>
              <a:buClr>
                <a:schemeClr val="lt1"/>
              </a:buClr>
              <a:buSzPts val="1200"/>
              <a:buFont typeface="Sora"/>
              <a:buChar char="●"/>
            </a:pPr>
            <a:r>
              <a:rPr lang="en" sz="1200">
                <a:solidFill>
                  <a:schemeClr val="lt1"/>
                </a:solidFill>
                <a:latin typeface="Sora"/>
                <a:ea typeface="Sora"/>
                <a:cs typeface="Sora"/>
                <a:sym typeface="Sora"/>
              </a:rPr>
              <a:t>Morning and Evening peak winds exceed 30 miles per hour.</a:t>
            </a:r>
            <a:endParaRPr sz="1200">
              <a:solidFill>
                <a:schemeClr val="lt1"/>
              </a:solidFill>
              <a:latin typeface="Sora"/>
              <a:ea typeface="Sora"/>
              <a:cs typeface="Sora"/>
              <a:sym typeface="Sora"/>
            </a:endParaRPr>
          </a:p>
          <a:p>
            <a:pPr indent="-304800" lvl="0" marL="457200" rtl="0" algn="l">
              <a:spcBef>
                <a:spcPts val="0"/>
              </a:spcBef>
              <a:spcAft>
                <a:spcPts val="0"/>
              </a:spcAft>
              <a:buClr>
                <a:schemeClr val="lt1"/>
              </a:buClr>
              <a:buSzPts val="1200"/>
              <a:buFont typeface="Sora"/>
              <a:buChar char="●"/>
            </a:pPr>
            <a:r>
              <a:rPr lang="en" sz="1200">
                <a:solidFill>
                  <a:schemeClr val="lt1"/>
                </a:solidFill>
                <a:latin typeface="Sora"/>
                <a:ea typeface="Sora"/>
                <a:cs typeface="Sora"/>
                <a:sym typeface="Sora"/>
              </a:rPr>
              <a:t>Evening winds go up to 40 mph</a:t>
            </a:r>
            <a:endParaRPr sz="1200">
              <a:solidFill>
                <a:schemeClr val="lt1"/>
              </a:solidFill>
              <a:latin typeface="Sora"/>
              <a:ea typeface="Sora"/>
              <a:cs typeface="Sora"/>
              <a:sym typeface="Sora"/>
            </a:endParaRPr>
          </a:p>
          <a:p>
            <a:pPr indent="-304800" lvl="0" marL="457200" rtl="0" algn="l">
              <a:spcBef>
                <a:spcPts val="0"/>
              </a:spcBef>
              <a:spcAft>
                <a:spcPts val="0"/>
              </a:spcAft>
              <a:buClr>
                <a:schemeClr val="lt1"/>
              </a:buClr>
              <a:buSzPts val="1200"/>
              <a:buFont typeface="Sora"/>
              <a:buChar char="●"/>
            </a:pPr>
            <a:r>
              <a:rPr lang="en" sz="1200">
                <a:solidFill>
                  <a:schemeClr val="lt1"/>
                </a:solidFill>
                <a:latin typeface="Sora"/>
                <a:ea typeface="Sora"/>
                <a:cs typeface="Sora"/>
                <a:sym typeface="Sora"/>
              </a:rPr>
              <a:t>Most riders wind speed ranges from 0-20 mph</a:t>
            </a:r>
            <a:endParaRPr sz="1200">
              <a:solidFill>
                <a:schemeClr val="lt1"/>
              </a:solidFill>
              <a:latin typeface="Sora"/>
              <a:ea typeface="Sora"/>
              <a:cs typeface="Sora"/>
              <a:sym typeface="Sora"/>
            </a:endParaRPr>
          </a:p>
          <a:p>
            <a:pPr indent="0" lvl="0" marL="0" rtl="0" algn="l">
              <a:spcBef>
                <a:spcPts val="0"/>
              </a:spcBef>
              <a:spcAft>
                <a:spcPts val="0"/>
              </a:spcAft>
              <a:buNone/>
            </a:pPr>
            <a:r>
              <a:t/>
            </a:r>
            <a:endParaRPr sz="1200">
              <a:solidFill>
                <a:schemeClr val="lt1"/>
              </a:solidFill>
              <a:latin typeface="Sora"/>
              <a:ea typeface="Sora"/>
              <a:cs typeface="Sora"/>
              <a:sym typeface="Sora"/>
            </a:endParaRPr>
          </a:p>
        </p:txBody>
      </p:sp>
      <p:sp>
        <p:nvSpPr>
          <p:cNvPr id="958" name="Google Shape;958;p65"/>
          <p:cNvSpPr txBox="1"/>
          <p:nvPr/>
        </p:nvSpPr>
        <p:spPr>
          <a:xfrm>
            <a:off x="4949300" y="1919625"/>
            <a:ext cx="3959400" cy="11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lt1"/>
                </a:solidFill>
                <a:latin typeface="Sora"/>
                <a:ea typeface="Sora"/>
                <a:cs typeface="Sora"/>
                <a:sym typeface="Sora"/>
              </a:rPr>
              <a:t>Rider Composition</a:t>
            </a:r>
            <a:endParaRPr sz="1200" u="sng">
              <a:solidFill>
                <a:schemeClr val="lt1"/>
              </a:solidFill>
              <a:latin typeface="Sora"/>
              <a:ea typeface="Sora"/>
              <a:cs typeface="Sora"/>
              <a:sym typeface="Sora"/>
            </a:endParaRPr>
          </a:p>
          <a:p>
            <a:pPr indent="-304800" lvl="0" marL="457200" rtl="0" algn="l">
              <a:spcBef>
                <a:spcPts val="0"/>
              </a:spcBef>
              <a:spcAft>
                <a:spcPts val="0"/>
              </a:spcAft>
              <a:buClr>
                <a:schemeClr val="lt1"/>
              </a:buClr>
              <a:buSzPts val="1200"/>
              <a:buFont typeface="Sora"/>
              <a:buChar char="●"/>
            </a:pPr>
            <a:r>
              <a:rPr lang="en" sz="1200">
                <a:solidFill>
                  <a:schemeClr val="lt1"/>
                </a:solidFill>
                <a:latin typeface="Sora"/>
                <a:ea typeface="Sora"/>
                <a:cs typeface="Sora"/>
                <a:sym typeface="Sora"/>
              </a:rPr>
              <a:t>Many riders are registered users compared to casual in both morning and evening peaks</a:t>
            </a:r>
            <a:endParaRPr sz="1200">
              <a:solidFill>
                <a:schemeClr val="lt1"/>
              </a:solidFill>
              <a:latin typeface="Sora"/>
              <a:ea typeface="Sora"/>
              <a:cs typeface="Sora"/>
              <a:sym typeface="Sora"/>
            </a:endParaRPr>
          </a:p>
          <a:p>
            <a:pPr indent="-304800" lvl="0" marL="457200" rtl="0" algn="l">
              <a:spcBef>
                <a:spcPts val="0"/>
              </a:spcBef>
              <a:spcAft>
                <a:spcPts val="0"/>
              </a:spcAft>
              <a:buClr>
                <a:schemeClr val="lt1"/>
              </a:buClr>
              <a:buSzPts val="1200"/>
              <a:buFont typeface="Sora"/>
              <a:buChar char="●"/>
            </a:pPr>
            <a:r>
              <a:rPr lang="en" sz="1200">
                <a:solidFill>
                  <a:schemeClr val="lt1"/>
                </a:solidFill>
                <a:latin typeface="Sora"/>
                <a:ea typeface="Sora"/>
                <a:cs typeface="Sora"/>
                <a:sym typeface="Sora"/>
              </a:rPr>
              <a:t>Evening composition consists of a higher percentage of casual riders</a:t>
            </a:r>
            <a:endParaRPr sz="1200">
              <a:solidFill>
                <a:schemeClr val="lt1"/>
              </a:solidFill>
              <a:latin typeface="Sora"/>
              <a:ea typeface="Sora"/>
              <a:cs typeface="Sora"/>
              <a:sym typeface="Sora"/>
            </a:endParaRPr>
          </a:p>
          <a:p>
            <a:pPr indent="0" lvl="0" marL="0" rtl="0" algn="l">
              <a:spcBef>
                <a:spcPts val="0"/>
              </a:spcBef>
              <a:spcAft>
                <a:spcPts val="0"/>
              </a:spcAft>
              <a:buNone/>
            </a:pPr>
            <a:r>
              <a:t/>
            </a:r>
            <a:endParaRPr sz="1200">
              <a:solidFill>
                <a:schemeClr val="lt1"/>
              </a:solidFill>
              <a:latin typeface="Sora"/>
              <a:ea typeface="Sora"/>
              <a:cs typeface="Sora"/>
              <a:sym typeface="Sora"/>
            </a:endParaRPr>
          </a:p>
        </p:txBody>
      </p:sp>
      <p:sp>
        <p:nvSpPr>
          <p:cNvPr id="959" name="Google Shape;959;p65"/>
          <p:cNvSpPr txBox="1"/>
          <p:nvPr/>
        </p:nvSpPr>
        <p:spPr>
          <a:xfrm>
            <a:off x="4949300" y="3521750"/>
            <a:ext cx="3959400" cy="11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lt1"/>
                </a:solidFill>
                <a:latin typeface="Sora"/>
                <a:ea typeface="Sora"/>
                <a:cs typeface="Sora"/>
                <a:sym typeface="Sora"/>
              </a:rPr>
              <a:t>Seasonality</a:t>
            </a:r>
            <a:endParaRPr sz="1200" u="sng">
              <a:solidFill>
                <a:schemeClr val="lt1"/>
              </a:solidFill>
              <a:latin typeface="Sora"/>
              <a:ea typeface="Sora"/>
              <a:cs typeface="Sora"/>
              <a:sym typeface="Sora"/>
            </a:endParaRPr>
          </a:p>
          <a:p>
            <a:pPr indent="-304800" lvl="0" marL="457200" rtl="0" algn="l">
              <a:spcBef>
                <a:spcPts val="0"/>
              </a:spcBef>
              <a:spcAft>
                <a:spcPts val="0"/>
              </a:spcAft>
              <a:buClr>
                <a:schemeClr val="lt1"/>
              </a:buClr>
              <a:buSzPts val="1200"/>
              <a:buFont typeface="Sora"/>
              <a:buChar char="●"/>
            </a:pPr>
            <a:r>
              <a:rPr lang="en" sz="1200">
                <a:solidFill>
                  <a:schemeClr val="lt1"/>
                </a:solidFill>
                <a:latin typeface="Sora"/>
                <a:ea typeface="Sora"/>
                <a:cs typeface="Sora"/>
                <a:sym typeface="Sora"/>
              </a:rPr>
              <a:t>Summer is the most popular season for riders, having the highest sum of riders on both morning and evening peaks.</a:t>
            </a:r>
            <a:endParaRPr sz="1200">
              <a:solidFill>
                <a:schemeClr val="lt1"/>
              </a:solidFill>
              <a:latin typeface="Sora"/>
              <a:ea typeface="Sora"/>
              <a:cs typeface="Sora"/>
              <a:sym typeface="Sora"/>
            </a:endParaRPr>
          </a:p>
          <a:p>
            <a:pPr indent="-304800" lvl="0" marL="457200" rtl="0" algn="l">
              <a:spcBef>
                <a:spcPts val="0"/>
              </a:spcBef>
              <a:spcAft>
                <a:spcPts val="0"/>
              </a:spcAft>
              <a:buClr>
                <a:schemeClr val="lt1"/>
              </a:buClr>
              <a:buSzPts val="1200"/>
              <a:buFont typeface="Sora"/>
              <a:buChar char="●"/>
            </a:pPr>
            <a:r>
              <a:rPr lang="en" sz="1200">
                <a:solidFill>
                  <a:schemeClr val="lt1"/>
                </a:solidFill>
                <a:latin typeface="Sora"/>
                <a:ea typeface="Sora"/>
                <a:cs typeface="Sora"/>
                <a:sym typeface="Sora"/>
              </a:rPr>
              <a:t>Second-highest sum of riders season for morning and evening peaks differ.</a:t>
            </a:r>
            <a:endParaRPr sz="1200">
              <a:solidFill>
                <a:schemeClr val="lt1"/>
              </a:solidFill>
              <a:latin typeface="Sora"/>
              <a:ea typeface="Sora"/>
              <a:cs typeface="Sora"/>
              <a:sym typeface="Sora"/>
            </a:endParaRPr>
          </a:p>
          <a:p>
            <a:pPr indent="0" lvl="0" marL="0" rtl="0" algn="l">
              <a:spcBef>
                <a:spcPts val="0"/>
              </a:spcBef>
              <a:spcAft>
                <a:spcPts val="0"/>
              </a:spcAft>
              <a:buNone/>
            </a:pPr>
            <a:r>
              <a:t/>
            </a:r>
            <a:endParaRPr sz="1200">
              <a:solidFill>
                <a:schemeClr val="lt1"/>
              </a:solidFill>
              <a:latin typeface="Sora"/>
              <a:ea typeface="Sora"/>
              <a:cs typeface="Sora"/>
              <a:sym typeface="S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66"/>
          <p:cNvSpPr txBox="1"/>
          <p:nvPr>
            <p:ph idx="2" type="title"/>
          </p:nvPr>
        </p:nvSpPr>
        <p:spPr>
          <a:xfrm>
            <a:off x="82088" y="228600"/>
            <a:ext cx="4183800" cy="406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Hypothesis Testing</a:t>
            </a:r>
            <a:endParaRPr/>
          </a:p>
        </p:txBody>
      </p:sp>
      <p:sp>
        <p:nvSpPr>
          <p:cNvPr id="965" name="Google Shape;965;p66"/>
          <p:cNvSpPr txBox="1"/>
          <p:nvPr>
            <p:ph idx="1" type="body"/>
          </p:nvPr>
        </p:nvSpPr>
        <p:spPr>
          <a:xfrm>
            <a:off x="82088" y="634800"/>
            <a:ext cx="5369100" cy="5658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Test 1:</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800"/>
              </a:spcAft>
              <a:buNone/>
            </a:pPr>
            <a:r>
              <a:t/>
            </a:r>
            <a:endParaRPr/>
          </a:p>
        </p:txBody>
      </p:sp>
      <p:sp>
        <p:nvSpPr>
          <p:cNvPr id="966" name="Google Shape;966;p66"/>
          <p:cNvSpPr txBox="1"/>
          <p:nvPr/>
        </p:nvSpPr>
        <p:spPr>
          <a:xfrm>
            <a:off x="125663" y="1065975"/>
            <a:ext cx="5127900" cy="12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Sora"/>
                <a:ea typeface="Sora"/>
                <a:cs typeface="Sora"/>
                <a:sym typeface="Sora"/>
              </a:rPr>
              <a:t>Statical Test:</a:t>
            </a:r>
            <a:r>
              <a:rPr lang="en">
                <a:solidFill>
                  <a:schemeClr val="lt1"/>
                </a:solidFill>
                <a:latin typeface="Sora"/>
                <a:ea typeface="Sora"/>
                <a:cs typeface="Sora"/>
                <a:sym typeface="Sora"/>
              </a:rPr>
              <a:t> Two Sample Welch’s T-Test</a:t>
            </a:r>
            <a:endParaRPr>
              <a:solidFill>
                <a:schemeClr val="lt1"/>
              </a:solidFill>
              <a:latin typeface="Sora"/>
              <a:ea typeface="Sora"/>
              <a:cs typeface="Sora"/>
              <a:sym typeface="Sora"/>
            </a:endParaRPr>
          </a:p>
          <a:p>
            <a:pPr indent="0" lvl="0" marL="0" rtl="0" algn="l">
              <a:spcBef>
                <a:spcPts val="0"/>
              </a:spcBef>
              <a:spcAft>
                <a:spcPts val="0"/>
              </a:spcAft>
              <a:buNone/>
            </a:pPr>
            <a:r>
              <a:rPr b="1" lang="en">
                <a:solidFill>
                  <a:schemeClr val="lt1"/>
                </a:solidFill>
                <a:latin typeface="Sora"/>
                <a:ea typeface="Sora"/>
                <a:cs typeface="Sora"/>
                <a:sym typeface="Sora"/>
              </a:rPr>
              <a:t>Alpha: </a:t>
            </a:r>
            <a:r>
              <a:rPr lang="en">
                <a:solidFill>
                  <a:schemeClr val="lt1"/>
                </a:solidFill>
                <a:latin typeface="Sora"/>
                <a:ea typeface="Sora"/>
                <a:cs typeface="Sora"/>
                <a:sym typeface="Sora"/>
              </a:rPr>
              <a:t>0.05</a:t>
            </a:r>
            <a:endParaRPr>
              <a:solidFill>
                <a:schemeClr val="lt1"/>
              </a:solidFill>
              <a:latin typeface="Sora"/>
              <a:ea typeface="Sora"/>
              <a:cs typeface="Sora"/>
              <a:sym typeface="Sora"/>
            </a:endParaRPr>
          </a:p>
          <a:p>
            <a:pPr indent="0" lvl="0" marL="0" rtl="0" algn="l">
              <a:spcBef>
                <a:spcPts val="0"/>
              </a:spcBef>
              <a:spcAft>
                <a:spcPts val="0"/>
              </a:spcAft>
              <a:buNone/>
            </a:pPr>
            <a:r>
              <a:rPr b="1" lang="en">
                <a:solidFill>
                  <a:schemeClr val="lt1"/>
                </a:solidFill>
                <a:latin typeface="Sora"/>
                <a:ea typeface="Sora"/>
                <a:cs typeface="Sora"/>
                <a:sym typeface="Sora"/>
              </a:rPr>
              <a:t>P-Value: </a:t>
            </a:r>
            <a:r>
              <a:rPr lang="en">
                <a:solidFill>
                  <a:schemeClr val="lt1"/>
                </a:solidFill>
                <a:latin typeface="Sora"/>
                <a:ea typeface="Sora"/>
                <a:cs typeface="Sora"/>
                <a:sym typeface="Sora"/>
              </a:rPr>
              <a:t>0.000042</a:t>
            </a:r>
            <a:endParaRPr>
              <a:solidFill>
                <a:schemeClr val="lt1"/>
              </a:solidFill>
              <a:latin typeface="Sora"/>
              <a:ea typeface="Sora"/>
              <a:cs typeface="Sora"/>
              <a:sym typeface="Sora"/>
            </a:endParaRPr>
          </a:p>
          <a:p>
            <a:pPr indent="0" lvl="0" marL="0" rtl="0" algn="l">
              <a:spcBef>
                <a:spcPts val="0"/>
              </a:spcBef>
              <a:spcAft>
                <a:spcPts val="0"/>
              </a:spcAft>
              <a:buNone/>
            </a:pPr>
            <a:r>
              <a:rPr b="1" lang="en">
                <a:solidFill>
                  <a:schemeClr val="lt1"/>
                </a:solidFill>
                <a:latin typeface="Sora"/>
                <a:ea typeface="Sora"/>
                <a:cs typeface="Sora"/>
                <a:sym typeface="Sora"/>
              </a:rPr>
              <a:t>Confidence Interval:</a:t>
            </a:r>
            <a:r>
              <a:rPr lang="en">
                <a:solidFill>
                  <a:schemeClr val="lt1"/>
                </a:solidFill>
                <a:latin typeface="Sora"/>
                <a:ea typeface="Sora"/>
                <a:cs typeface="Sora"/>
                <a:sym typeface="Sora"/>
              </a:rPr>
              <a:t> [6.15, 17.45]</a:t>
            </a:r>
            <a:endParaRPr>
              <a:solidFill>
                <a:schemeClr val="lt1"/>
              </a:solidFill>
              <a:latin typeface="Sora"/>
              <a:ea typeface="Sora"/>
              <a:cs typeface="Sora"/>
              <a:sym typeface="Sora"/>
            </a:endParaRPr>
          </a:p>
          <a:p>
            <a:pPr indent="0" lvl="0" marL="0" rtl="0" algn="l">
              <a:spcBef>
                <a:spcPts val="0"/>
              </a:spcBef>
              <a:spcAft>
                <a:spcPts val="0"/>
              </a:spcAft>
              <a:buNone/>
            </a:pPr>
            <a:r>
              <a:rPr b="1" lang="en">
                <a:solidFill>
                  <a:schemeClr val="lt1"/>
                </a:solidFill>
                <a:latin typeface="Sora"/>
                <a:ea typeface="Sora"/>
                <a:cs typeface="Sora"/>
                <a:sym typeface="Sora"/>
              </a:rPr>
              <a:t>Decision: </a:t>
            </a:r>
            <a:r>
              <a:rPr lang="en">
                <a:solidFill>
                  <a:schemeClr val="lt1"/>
                </a:solidFill>
                <a:latin typeface="Sora"/>
                <a:ea typeface="Sora"/>
                <a:cs typeface="Sora"/>
                <a:sym typeface="Sora"/>
              </a:rPr>
              <a:t>Reject the Null Hypothesis &amp; statistically  </a:t>
            </a:r>
            <a:endParaRPr>
              <a:solidFill>
                <a:schemeClr val="lt1"/>
              </a:solidFill>
              <a:latin typeface="Sora"/>
              <a:ea typeface="Sora"/>
              <a:cs typeface="Sora"/>
              <a:sym typeface="Sora"/>
            </a:endParaRPr>
          </a:p>
          <a:p>
            <a:pPr indent="0" lvl="0" marL="0" rtl="0" algn="l">
              <a:spcBef>
                <a:spcPts val="0"/>
              </a:spcBef>
              <a:spcAft>
                <a:spcPts val="0"/>
              </a:spcAft>
              <a:buNone/>
            </a:pPr>
            <a:r>
              <a:rPr lang="en">
                <a:solidFill>
                  <a:schemeClr val="lt1"/>
                </a:solidFill>
                <a:latin typeface="Sora"/>
                <a:ea typeface="Sora"/>
                <a:cs typeface="Sora"/>
                <a:sym typeface="Sora"/>
              </a:rPr>
              <a:t>                      </a:t>
            </a:r>
            <a:r>
              <a:rPr lang="en">
                <a:solidFill>
                  <a:schemeClr val="lt1"/>
                </a:solidFill>
                <a:latin typeface="Sora"/>
                <a:ea typeface="Sora"/>
                <a:cs typeface="Sora"/>
                <a:sym typeface="Sora"/>
              </a:rPr>
              <a:t>s</a:t>
            </a:r>
            <a:r>
              <a:rPr lang="en">
                <a:solidFill>
                  <a:schemeClr val="lt1"/>
                </a:solidFill>
                <a:latin typeface="Sora"/>
                <a:ea typeface="Sora"/>
                <a:cs typeface="Sora"/>
                <a:sym typeface="Sora"/>
              </a:rPr>
              <a:t>ignificant </a:t>
            </a:r>
            <a:r>
              <a:rPr lang="en">
                <a:solidFill>
                  <a:schemeClr val="lt1"/>
                </a:solidFill>
                <a:latin typeface="Sora"/>
                <a:ea typeface="Sora"/>
                <a:cs typeface="Sora"/>
                <a:sym typeface="Sora"/>
              </a:rPr>
              <a:t>difference</a:t>
            </a:r>
            <a:r>
              <a:rPr lang="en">
                <a:solidFill>
                  <a:schemeClr val="lt1"/>
                </a:solidFill>
                <a:latin typeface="Sora"/>
                <a:ea typeface="Sora"/>
                <a:cs typeface="Sora"/>
                <a:sym typeface="Sora"/>
              </a:rPr>
              <a:t> between </a:t>
            </a:r>
            <a:endParaRPr>
              <a:solidFill>
                <a:schemeClr val="lt1"/>
              </a:solidFill>
              <a:latin typeface="Sora"/>
              <a:ea typeface="Sora"/>
              <a:cs typeface="Sora"/>
              <a:sym typeface="Sora"/>
            </a:endParaRPr>
          </a:p>
          <a:p>
            <a:pPr indent="457200" lvl="0" marL="457200" rtl="0" algn="l">
              <a:spcBef>
                <a:spcPts val="0"/>
              </a:spcBef>
              <a:spcAft>
                <a:spcPts val="0"/>
              </a:spcAft>
              <a:buNone/>
            </a:pPr>
            <a:r>
              <a:rPr lang="en">
                <a:solidFill>
                  <a:schemeClr val="lt1"/>
                </a:solidFill>
                <a:latin typeface="Sora"/>
                <a:ea typeface="Sora"/>
                <a:cs typeface="Sora"/>
                <a:sym typeface="Sora"/>
              </a:rPr>
              <a:t>“workingdays” and not “workingdays”</a:t>
            </a:r>
            <a:endParaRPr>
              <a:solidFill>
                <a:schemeClr val="lt1"/>
              </a:solidFill>
              <a:latin typeface="Sora"/>
              <a:ea typeface="Sora"/>
              <a:cs typeface="Sora"/>
              <a:sym typeface="Sora"/>
            </a:endParaRPr>
          </a:p>
        </p:txBody>
      </p:sp>
      <p:sp>
        <p:nvSpPr>
          <p:cNvPr id="967" name="Google Shape;967;p66"/>
          <p:cNvSpPr txBox="1"/>
          <p:nvPr/>
        </p:nvSpPr>
        <p:spPr>
          <a:xfrm>
            <a:off x="125675" y="3139775"/>
            <a:ext cx="5127900" cy="15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Sora"/>
                <a:ea typeface="Sora"/>
                <a:cs typeface="Sora"/>
                <a:sym typeface="Sora"/>
              </a:rPr>
              <a:t>Statical Test:</a:t>
            </a:r>
            <a:r>
              <a:rPr lang="en">
                <a:solidFill>
                  <a:schemeClr val="lt1"/>
                </a:solidFill>
                <a:latin typeface="Sora"/>
                <a:ea typeface="Sora"/>
                <a:cs typeface="Sora"/>
                <a:sym typeface="Sora"/>
              </a:rPr>
              <a:t> One-Way ANOVA</a:t>
            </a:r>
            <a:endParaRPr>
              <a:solidFill>
                <a:schemeClr val="lt1"/>
              </a:solidFill>
              <a:latin typeface="Sora"/>
              <a:ea typeface="Sora"/>
              <a:cs typeface="Sora"/>
              <a:sym typeface="Sora"/>
            </a:endParaRPr>
          </a:p>
          <a:p>
            <a:pPr indent="0" lvl="0" marL="0" rtl="0" algn="l">
              <a:spcBef>
                <a:spcPts val="0"/>
              </a:spcBef>
              <a:spcAft>
                <a:spcPts val="0"/>
              </a:spcAft>
              <a:buNone/>
            </a:pPr>
            <a:r>
              <a:rPr b="1" lang="en">
                <a:solidFill>
                  <a:schemeClr val="lt1"/>
                </a:solidFill>
                <a:latin typeface="Sora"/>
                <a:ea typeface="Sora"/>
                <a:cs typeface="Sora"/>
                <a:sym typeface="Sora"/>
              </a:rPr>
              <a:t>Alpha: </a:t>
            </a:r>
            <a:r>
              <a:rPr lang="en">
                <a:solidFill>
                  <a:schemeClr val="lt1"/>
                </a:solidFill>
                <a:latin typeface="Sora"/>
                <a:ea typeface="Sora"/>
                <a:cs typeface="Sora"/>
                <a:sym typeface="Sora"/>
              </a:rPr>
              <a:t>0.05</a:t>
            </a:r>
            <a:endParaRPr>
              <a:solidFill>
                <a:schemeClr val="lt1"/>
              </a:solidFill>
              <a:latin typeface="Sora"/>
              <a:ea typeface="Sora"/>
              <a:cs typeface="Sora"/>
              <a:sym typeface="Sora"/>
            </a:endParaRPr>
          </a:p>
          <a:p>
            <a:pPr indent="0" lvl="0" marL="0" rtl="0" algn="l">
              <a:spcBef>
                <a:spcPts val="0"/>
              </a:spcBef>
              <a:spcAft>
                <a:spcPts val="0"/>
              </a:spcAft>
              <a:buNone/>
            </a:pPr>
            <a:r>
              <a:rPr b="1" lang="en">
                <a:solidFill>
                  <a:schemeClr val="lt1"/>
                </a:solidFill>
                <a:latin typeface="Sora"/>
                <a:ea typeface="Sora"/>
                <a:cs typeface="Sora"/>
                <a:sym typeface="Sora"/>
              </a:rPr>
              <a:t>P-Value: ~</a:t>
            </a:r>
            <a:r>
              <a:rPr lang="en">
                <a:solidFill>
                  <a:schemeClr val="lt1"/>
                </a:solidFill>
                <a:latin typeface="Sora"/>
                <a:ea typeface="Sora"/>
                <a:cs typeface="Sora"/>
                <a:sym typeface="Sora"/>
              </a:rPr>
              <a:t>0.01121</a:t>
            </a:r>
            <a:endParaRPr b="1">
              <a:solidFill>
                <a:schemeClr val="lt1"/>
              </a:solidFill>
              <a:latin typeface="Sora"/>
              <a:ea typeface="Sora"/>
              <a:cs typeface="Sora"/>
              <a:sym typeface="Sora"/>
            </a:endParaRPr>
          </a:p>
          <a:p>
            <a:pPr indent="0" lvl="0" marL="0" rtl="0" algn="l">
              <a:spcBef>
                <a:spcPts val="0"/>
              </a:spcBef>
              <a:spcAft>
                <a:spcPts val="0"/>
              </a:spcAft>
              <a:buNone/>
            </a:pPr>
            <a:r>
              <a:rPr b="1" lang="en">
                <a:solidFill>
                  <a:schemeClr val="lt1"/>
                </a:solidFill>
                <a:latin typeface="Sora"/>
                <a:ea typeface="Sora"/>
                <a:cs typeface="Sora"/>
                <a:sym typeface="Sora"/>
              </a:rPr>
              <a:t>Decision: </a:t>
            </a:r>
            <a:r>
              <a:rPr lang="en">
                <a:solidFill>
                  <a:schemeClr val="lt1"/>
                </a:solidFill>
                <a:latin typeface="Sora"/>
                <a:ea typeface="Sora"/>
                <a:cs typeface="Sora"/>
                <a:sym typeface="Sora"/>
              </a:rPr>
              <a:t>Reject the Null Hypothesis and there is a </a:t>
            </a:r>
            <a:endParaRPr>
              <a:solidFill>
                <a:schemeClr val="lt1"/>
              </a:solidFill>
              <a:latin typeface="Sora"/>
              <a:ea typeface="Sora"/>
              <a:cs typeface="Sora"/>
              <a:sym typeface="Sora"/>
            </a:endParaRPr>
          </a:p>
          <a:p>
            <a:pPr indent="0" lvl="0" marL="914400" rtl="0" algn="l">
              <a:spcBef>
                <a:spcPts val="0"/>
              </a:spcBef>
              <a:spcAft>
                <a:spcPts val="0"/>
              </a:spcAft>
              <a:buNone/>
            </a:pPr>
            <a:r>
              <a:rPr lang="en">
                <a:solidFill>
                  <a:schemeClr val="lt1"/>
                </a:solidFill>
                <a:latin typeface="Sora"/>
                <a:ea typeface="Sora"/>
                <a:cs typeface="Sora"/>
                <a:sym typeface="Sora"/>
              </a:rPr>
              <a:t>statistical difference between at least one of our season’s hourly means</a:t>
            </a:r>
            <a:endParaRPr>
              <a:solidFill>
                <a:schemeClr val="lt1"/>
              </a:solidFill>
              <a:latin typeface="Sora"/>
              <a:ea typeface="Sora"/>
              <a:cs typeface="Sora"/>
              <a:sym typeface="Sora"/>
            </a:endParaRPr>
          </a:p>
        </p:txBody>
      </p:sp>
      <p:pic>
        <p:nvPicPr>
          <p:cNvPr id="968" name="Google Shape;968;p66" title="Screenshot 2025-09-28 at 6.04.44 PM.png"/>
          <p:cNvPicPr preferRelativeResize="0"/>
          <p:nvPr/>
        </p:nvPicPr>
        <p:blipFill>
          <a:blip r:embed="rId3">
            <a:alphaModFix/>
          </a:blip>
          <a:stretch>
            <a:fillRect/>
          </a:stretch>
        </p:blipFill>
        <p:spPr>
          <a:xfrm>
            <a:off x="5253575" y="2787775"/>
            <a:ext cx="3790051" cy="2210300"/>
          </a:xfrm>
          <a:prstGeom prst="rect">
            <a:avLst/>
          </a:prstGeom>
          <a:noFill/>
          <a:ln>
            <a:noFill/>
          </a:ln>
        </p:spPr>
      </p:pic>
      <p:sp>
        <p:nvSpPr>
          <p:cNvPr id="969" name="Google Shape;969;p66"/>
          <p:cNvSpPr txBox="1"/>
          <p:nvPr>
            <p:ph idx="1" type="body"/>
          </p:nvPr>
        </p:nvSpPr>
        <p:spPr>
          <a:xfrm>
            <a:off x="82088" y="2635600"/>
            <a:ext cx="5369100" cy="5658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Test 2:</a:t>
            </a:r>
            <a:endParaRPr/>
          </a:p>
          <a:p>
            <a:pPr indent="0" lvl="0" marL="0" rtl="0" algn="l">
              <a:spcBef>
                <a:spcPts val="800"/>
              </a:spcBef>
              <a:spcAft>
                <a:spcPts val="800"/>
              </a:spcAft>
              <a:buNone/>
            </a:pPr>
            <a:r>
              <a:t/>
            </a:r>
            <a:endParaRPr/>
          </a:p>
        </p:txBody>
      </p:sp>
      <p:pic>
        <p:nvPicPr>
          <p:cNvPr id="970" name="Google Shape;970;p66" title="Screenshot 2025-09-28 at 6.09.58 PM.png"/>
          <p:cNvPicPr preferRelativeResize="0"/>
          <p:nvPr/>
        </p:nvPicPr>
        <p:blipFill>
          <a:blip r:embed="rId4">
            <a:alphaModFix/>
          </a:blip>
          <a:stretch>
            <a:fillRect/>
          </a:stretch>
        </p:blipFill>
        <p:spPr>
          <a:xfrm>
            <a:off x="5049275" y="945050"/>
            <a:ext cx="3994351" cy="755125"/>
          </a:xfrm>
          <a:prstGeom prst="rect">
            <a:avLst/>
          </a:prstGeom>
          <a:noFill/>
          <a:ln>
            <a:noFill/>
          </a:ln>
        </p:spPr>
      </p:pic>
      <p:sp>
        <p:nvSpPr>
          <p:cNvPr id="971" name="Google Shape;971;p66"/>
          <p:cNvSpPr txBox="1"/>
          <p:nvPr/>
        </p:nvSpPr>
        <p:spPr>
          <a:xfrm>
            <a:off x="5951150" y="2290725"/>
            <a:ext cx="2345700" cy="4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Sora"/>
                <a:ea typeface="Sora"/>
                <a:cs typeface="Sora"/>
                <a:sym typeface="Sora"/>
              </a:rPr>
              <a:t>Image of ANOVA test with Tukey’s Test below it</a:t>
            </a:r>
            <a:endParaRPr sz="1200">
              <a:solidFill>
                <a:schemeClr val="lt1"/>
              </a:solidFill>
              <a:latin typeface="Sora"/>
              <a:ea typeface="Sora"/>
              <a:cs typeface="Sora"/>
              <a:sym typeface="Sora"/>
            </a:endParaRPr>
          </a:p>
        </p:txBody>
      </p:sp>
      <p:sp>
        <p:nvSpPr>
          <p:cNvPr id="972" name="Google Shape;972;p66"/>
          <p:cNvSpPr txBox="1"/>
          <p:nvPr/>
        </p:nvSpPr>
        <p:spPr>
          <a:xfrm>
            <a:off x="5895950" y="457200"/>
            <a:ext cx="2456100" cy="4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Sora"/>
                <a:ea typeface="Sora"/>
                <a:cs typeface="Sora"/>
                <a:sym typeface="Sora"/>
              </a:rPr>
              <a:t>Image of Welch’s T-Test on conducted using Pengouin</a:t>
            </a:r>
            <a:endParaRPr sz="1200">
              <a:solidFill>
                <a:schemeClr val="lt1"/>
              </a:solidFill>
              <a:latin typeface="Sora"/>
              <a:ea typeface="Sora"/>
              <a:cs typeface="Sora"/>
              <a:sym typeface="So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67"/>
          <p:cNvSpPr txBox="1"/>
          <p:nvPr>
            <p:ph idx="4294967295" type="title"/>
          </p:nvPr>
        </p:nvSpPr>
        <p:spPr>
          <a:xfrm>
            <a:off x="105450" y="115500"/>
            <a:ext cx="5060700" cy="6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 Testing for New Change</a:t>
            </a:r>
            <a:endParaRPr/>
          </a:p>
        </p:txBody>
      </p:sp>
      <p:sp>
        <p:nvSpPr>
          <p:cNvPr id="978" name="Google Shape;978;p67"/>
          <p:cNvSpPr txBox="1"/>
          <p:nvPr>
            <p:ph idx="4294967295" type="body"/>
          </p:nvPr>
        </p:nvSpPr>
        <p:spPr>
          <a:xfrm>
            <a:off x="105450" y="1046050"/>
            <a:ext cx="5131200" cy="281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latin typeface="IBM Plex Sans Medium"/>
                <a:ea typeface="IBM Plex Sans Medium"/>
                <a:cs typeface="IBM Plex Sans Medium"/>
                <a:sym typeface="IBM Plex Sans Medium"/>
              </a:rPr>
              <a:t>After conducting a small change to the app, we did an A/B Test:</a:t>
            </a:r>
            <a:endParaRPr sz="1400">
              <a:latin typeface="IBM Plex Sans Medium"/>
              <a:ea typeface="IBM Plex Sans Medium"/>
              <a:cs typeface="IBM Plex Sans Medium"/>
              <a:sym typeface="IBM Plex Sans Medium"/>
            </a:endParaRPr>
          </a:p>
          <a:p>
            <a:pPr indent="0" lvl="0" marL="0" rtl="0" algn="l">
              <a:lnSpc>
                <a:spcPct val="100000"/>
              </a:lnSpc>
              <a:spcBef>
                <a:spcPts val="0"/>
              </a:spcBef>
              <a:spcAft>
                <a:spcPts val="0"/>
              </a:spcAft>
              <a:buNone/>
            </a:pPr>
            <a:r>
              <a:rPr lang="en" sz="1400">
                <a:latin typeface="IBM Plex Sans Medium"/>
                <a:ea typeface="IBM Plex Sans Medium"/>
                <a:cs typeface="IBM Plex Sans Medium"/>
                <a:sym typeface="IBM Plex Sans Medium"/>
              </a:rPr>
              <a:t>Requirements: During 17:00-19:00 on working </a:t>
            </a:r>
            <a:endParaRPr sz="1400">
              <a:latin typeface="IBM Plex Sans Medium"/>
              <a:ea typeface="IBM Plex Sans Medium"/>
              <a:cs typeface="IBM Plex Sans Medium"/>
              <a:sym typeface="IBM Plex Sans Medium"/>
            </a:endParaRPr>
          </a:p>
          <a:p>
            <a:pPr indent="457200" lvl="0" marL="914400" rtl="0" algn="l">
              <a:lnSpc>
                <a:spcPct val="100000"/>
              </a:lnSpc>
              <a:spcBef>
                <a:spcPts val="0"/>
              </a:spcBef>
              <a:spcAft>
                <a:spcPts val="0"/>
              </a:spcAft>
              <a:buNone/>
            </a:pPr>
            <a:r>
              <a:rPr lang="en" sz="1400">
                <a:latin typeface="IBM Plex Sans Medium"/>
                <a:ea typeface="IBM Plex Sans Medium"/>
                <a:cs typeface="IBM Plex Sans Medium"/>
                <a:sym typeface="IBM Plex Sans Medium"/>
              </a:rPr>
              <a:t> days when weather is good</a:t>
            </a:r>
            <a:endParaRPr sz="1400">
              <a:latin typeface="IBM Plex Sans Medium"/>
              <a:ea typeface="IBM Plex Sans Medium"/>
              <a:cs typeface="IBM Plex Sans Medium"/>
              <a:sym typeface="IBM Plex Sans Medium"/>
            </a:endParaRPr>
          </a:p>
          <a:p>
            <a:pPr indent="0" lvl="0" marL="0" rtl="0" algn="l">
              <a:lnSpc>
                <a:spcPct val="100000"/>
              </a:lnSpc>
              <a:spcBef>
                <a:spcPts val="0"/>
              </a:spcBef>
              <a:spcAft>
                <a:spcPts val="0"/>
              </a:spcAft>
              <a:buNone/>
            </a:pPr>
            <a:r>
              <a:rPr lang="en" sz="1400">
                <a:latin typeface="IBM Plex Sans Medium"/>
                <a:ea typeface="IBM Plex Sans Medium"/>
                <a:cs typeface="IBM Plex Sans Medium"/>
                <a:sym typeface="IBM Plex Sans Medium"/>
              </a:rPr>
              <a:t>Pre (Baseline): 2012-08-04 </a:t>
            </a:r>
            <a:r>
              <a:rPr lang="en" sz="1400">
                <a:highlight>
                  <a:schemeClr val="dk2"/>
                </a:highlight>
                <a:latin typeface="IBM Plex Sans"/>
                <a:ea typeface="IBM Plex Sans"/>
                <a:cs typeface="IBM Plex Sans"/>
                <a:sym typeface="IBM Plex Sans"/>
              </a:rPr>
              <a:t>→ </a:t>
            </a:r>
            <a:r>
              <a:rPr lang="en" sz="1400">
                <a:latin typeface="IBM Plex Sans Medium"/>
                <a:ea typeface="IBM Plex Sans Medium"/>
                <a:cs typeface="IBM Plex Sans Medium"/>
                <a:sym typeface="IBM Plex Sans Medium"/>
              </a:rPr>
              <a:t>2012-08-31</a:t>
            </a:r>
            <a:endParaRPr sz="1400">
              <a:latin typeface="IBM Plex Sans Medium"/>
              <a:ea typeface="IBM Plex Sans Medium"/>
              <a:cs typeface="IBM Plex Sans Medium"/>
              <a:sym typeface="IBM Plex Sans Medium"/>
            </a:endParaRPr>
          </a:p>
          <a:p>
            <a:pPr indent="0" lvl="0" marL="0" rtl="0" algn="l">
              <a:lnSpc>
                <a:spcPct val="100000"/>
              </a:lnSpc>
              <a:spcBef>
                <a:spcPts val="0"/>
              </a:spcBef>
              <a:spcAft>
                <a:spcPts val="0"/>
              </a:spcAft>
              <a:buNone/>
            </a:pPr>
            <a:r>
              <a:rPr lang="en" sz="1400">
                <a:latin typeface="IBM Plex Sans Medium"/>
                <a:ea typeface="IBM Plex Sans Medium"/>
                <a:cs typeface="IBM Plex Sans Medium"/>
                <a:sym typeface="IBM Plex Sans Medium"/>
              </a:rPr>
              <a:t>Post (Feature On): 2012-09-01 </a:t>
            </a:r>
            <a:r>
              <a:rPr lang="en" sz="1400">
                <a:highlight>
                  <a:schemeClr val="dk2"/>
                </a:highlight>
                <a:latin typeface="IBM Plex Sans"/>
                <a:ea typeface="IBM Plex Sans"/>
                <a:cs typeface="IBM Plex Sans"/>
                <a:sym typeface="IBM Plex Sans"/>
              </a:rPr>
              <a:t>→</a:t>
            </a:r>
            <a:r>
              <a:rPr lang="en" sz="1400">
                <a:highlight>
                  <a:schemeClr val="dk2"/>
                </a:highlight>
                <a:latin typeface="Courier New"/>
                <a:ea typeface="Courier New"/>
                <a:cs typeface="Courier New"/>
                <a:sym typeface="Courier New"/>
              </a:rPr>
              <a:t> </a:t>
            </a:r>
            <a:r>
              <a:rPr lang="en" sz="1400">
                <a:latin typeface="IBM Plex Sans Medium"/>
                <a:ea typeface="IBM Plex Sans Medium"/>
                <a:cs typeface="IBM Plex Sans Medium"/>
                <a:sym typeface="IBM Plex Sans Medium"/>
              </a:rPr>
              <a:t>2012-09-28</a:t>
            </a:r>
            <a:endParaRPr sz="1400">
              <a:highlight>
                <a:schemeClr val="dk2"/>
              </a:highlight>
              <a:latin typeface="Courier New"/>
              <a:ea typeface="Courier New"/>
              <a:cs typeface="Courier New"/>
              <a:sym typeface="Courier New"/>
            </a:endParaRPr>
          </a:p>
          <a:p>
            <a:pPr indent="0" lvl="0" marL="0" rtl="0" algn="l">
              <a:spcBef>
                <a:spcPts val="0"/>
              </a:spcBef>
              <a:spcAft>
                <a:spcPts val="0"/>
              </a:spcAft>
              <a:buNone/>
            </a:pPr>
            <a:r>
              <a:t/>
            </a:r>
            <a:endParaRPr sz="1400">
              <a:latin typeface="IBM Plex Sans Medium"/>
              <a:ea typeface="IBM Plex Sans Medium"/>
              <a:cs typeface="IBM Plex Sans Medium"/>
              <a:sym typeface="IBM Plex Sans Medium"/>
            </a:endParaRPr>
          </a:p>
          <a:p>
            <a:pPr indent="0" lvl="0" marL="0" rtl="0" algn="l">
              <a:spcBef>
                <a:spcPts val="0"/>
              </a:spcBef>
              <a:spcAft>
                <a:spcPts val="0"/>
              </a:spcAft>
              <a:buNone/>
            </a:pPr>
            <a:r>
              <a:rPr lang="en" sz="1400">
                <a:latin typeface="IBM Plex Sans Medium"/>
                <a:ea typeface="IBM Plex Sans Medium"/>
                <a:cs typeface="IBM Plex Sans Medium"/>
                <a:sym typeface="IBM Plex Sans Medium"/>
              </a:rPr>
              <a:t>H 0: The change made no difference in total commuter ridership on workdays during the evening.</a:t>
            </a:r>
            <a:endParaRPr sz="1400">
              <a:latin typeface="IBM Plex Sans Medium"/>
              <a:ea typeface="IBM Plex Sans Medium"/>
              <a:cs typeface="IBM Plex Sans Medium"/>
              <a:sym typeface="IBM Plex Sans Medium"/>
            </a:endParaRPr>
          </a:p>
          <a:p>
            <a:pPr indent="0" lvl="0" marL="0" rtl="0" algn="l">
              <a:spcBef>
                <a:spcPts val="0"/>
              </a:spcBef>
              <a:spcAft>
                <a:spcPts val="0"/>
              </a:spcAft>
              <a:buNone/>
            </a:pPr>
            <a:r>
              <a:rPr lang="en" sz="1400">
                <a:latin typeface="IBM Plex Sans Medium"/>
                <a:ea typeface="IBM Plex Sans Medium"/>
                <a:cs typeface="IBM Plex Sans Medium"/>
                <a:sym typeface="IBM Plex Sans Medium"/>
              </a:rPr>
              <a:t>H 1: </a:t>
            </a:r>
            <a:r>
              <a:rPr lang="en" sz="1400">
                <a:latin typeface="IBM Plex Sans Medium"/>
                <a:ea typeface="IBM Plex Sans Medium"/>
                <a:cs typeface="IBM Plex Sans Medium"/>
                <a:sym typeface="IBM Plex Sans Medium"/>
              </a:rPr>
              <a:t>The change made a difference in total commuter ridership on workdays during the evening.</a:t>
            </a:r>
            <a:endParaRPr sz="1400">
              <a:latin typeface="IBM Plex Sans Medium"/>
              <a:ea typeface="IBM Plex Sans Medium"/>
              <a:cs typeface="IBM Plex Sans Medium"/>
              <a:sym typeface="IBM Plex Sans Medium"/>
            </a:endParaRPr>
          </a:p>
        </p:txBody>
      </p:sp>
      <p:pic>
        <p:nvPicPr>
          <p:cNvPr id="979" name="Google Shape;979;p67" title="Screenshot 2025-09-28 at 7.54.17 PM.png"/>
          <p:cNvPicPr preferRelativeResize="0"/>
          <p:nvPr/>
        </p:nvPicPr>
        <p:blipFill>
          <a:blip r:embed="rId3">
            <a:alphaModFix/>
          </a:blip>
          <a:stretch>
            <a:fillRect/>
          </a:stretch>
        </p:blipFill>
        <p:spPr>
          <a:xfrm>
            <a:off x="105450" y="4382188"/>
            <a:ext cx="8839201" cy="714030"/>
          </a:xfrm>
          <a:prstGeom prst="rect">
            <a:avLst/>
          </a:prstGeom>
          <a:noFill/>
          <a:ln>
            <a:noFill/>
          </a:ln>
        </p:spPr>
      </p:pic>
      <p:sp>
        <p:nvSpPr>
          <p:cNvPr id="980" name="Google Shape;980;p67"/>
          <p:cNvSpPr txBox="1"/>
          <p:nvPr/>
        </p:nvSpPr>
        <p:spPr>
          <a:xfrm>
            <a:off x="186625" y="726800"/>
            <a:ext cx="25242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lt1"/>
                </a:solidFill>
                <a:latin typeface="Sora"/>
                <a:ea typeface="Sora"/>
                <a:cs typeface="Sora"/>
                <a:sym typeface="Sora"/>
              </a:rPr>
              <a:t>The Set Up</a:t>
            </a:r>
            <a:endParaRPr sz="1800" u="sng">
              <a:solidFill>
                <a:schemeClr val="lt1"/>
              </a:solidFill>
              <a:latin typeface="Sora"/>
              <a:ea typeface="Sora"/>
              <a:cs typeface="Sora"/>
              <a:sym typeface="Sora"/>
            </a:endParaRPr>
          </a:p>
        </p:txBody>
      </p:sp>
      <p:sp>
        <p:nvSpPr>
          <p:cNvPr id="981" name="Google Shape;981;p67"/>
          <p:cNvSpPr txBox="1"/>
          <p:nvPr/>
        </p:nvSpPr>
        <p:spPr>
          <a:xfrm>
            <a:off x="5058175" y="677675"/>
            <a:ext cx="25242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lt1"/>
                </a:solidFill>
                <a:latin typeface="Sora"/>
                <a:ea typeface="Sora"/>
                <a:cs typeface="Sora"/>
                <a:sym typeface="Sora"/>
              </a:rPr>
              <a:t>The Result</a:t>
            </a:r>
            <a:endParaRPr sz="1800" u="sng">
              <a:solidFill>
                <a:schemeClr val="lt1"/>
              </a:solidFill>
              <a:latin typeface="Sora"/>
              <a:ea typeface="Sora"/>
              <a:cs typeface="Sora"/>
              <a:sym typeface="Sora"/>
            </a:endParaRPr>
          </a:p>
        </p:txBody>
      </p:sp>
      <p:cxnSp>
        <p:nvCxnSpPr>
          <p:cNvPr id="982" name="Google Shape;982;p67"/>
          <p:cNvCxnSpPr/>
          <p:nvPr/>
        </p:nvCxnSpPr>
        <p:spPr>
          <a:xfrm>
            <a:off x="4991125" y="975750"/>
            <a:ext cx="18000" cy="3192000"/>
          </a:xfrm>
          <a:prstGeom prst="straightConnector1">
            <a:avLst/>
          </a:prstGeom>
          <a:noFill/>
          <a:ln cap="flat" cmpd="sng" w="9525">
            <a:solidFill>
              <a:schemeClr val="lt1"/>
            </a:solidFill>
            <a:prstDash val="solid"/>
            <a:round/>
            <a:headEnd len="med" w="med" type="none"/>
            <a:tailEnd len="med" w="med" type="none"/>
          </a:ln>
        </p:spPr>
      </p:cxnSp>
      <p:sp>
        <p:nvSpPr>
          <p:cNvPr id="983" name="Google Shape;983;p67"/>
          <p:cNvSpPr txBox="1"/>
          <p:nvPr/>
        </p:nvSpPr>
        <p:spPr>
          <a:xfrm>
            <a:off x="4991125" y="982100"/>
            <a:ext cx="4094100" cy="24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IBM Plex Sans Medium"/>
                <a:ea typeface="IBM Plex Sans Medium"/>
                <a:cs typeface="IBM Plex Sans Medium"/>
                <a:sym typeface="IBM Plex Sans Medium"/>
              </a:rPr>
              <a:t>P-Value: 0.021958</a:t>
            </a:r>
            <a:endParaRPr>
              <a:solidFill>
                <a:schemeClr val="lt1"/>
              </a:solidFill>
              <a:latin typeface="IBM Plex Sans Medium"/>
              <a:ea typeface="IBM Plex Sans Medium"/>
              <a:cs typeface="IBM Plex Sans Medium"/>
              <a:sym typeface="IBM Plex Sans Medium"/>
            </a:endParaRPr>
          </a:p>
          <a:p>
            <a:pPr indent="0" lvl="0" marL="0" rtl="0" algn="l">
              <a:spcBef>
                <a:spcPts val="0"/>
              </a:spcBef>
              <a:spcAft>
                <a:spcPts val="0"/>
              </a:spcAft>
              <a:buNone/>
            </a:pPr>
            <a:r>
              <a:rPr lang="en">
                <a:solidFill>
                  <a:schemeClr val="lt1"/>
                </a:solidFill>
                <a:latin typeface="IBM Plex Sans Medium"/>
                <a:ea typeface="IBM Plex Sans Medium"/>
                <a:cs typeface="IBM Plex Sans Medium"/>
                <a:sym typeface="IBM Plex Sans Medium"/>
              </a:rPr>
              <a:t>Confidence Interval: [-102.64, -8.4]</a:t>
            </a:r>
            <a:endParaRPr>
              <a:solidFill>
                <a:schemeClr val="lt1"/>
              </a:solidFill>
              <a:latin typeface="IBM Plex Sans Medium"/>
              <a:ea typeface="IBM Plex Sans Medium"/>
              <a:cs typeface="IBM Plex Sans Medium"/>
              <a:sym typeface="IBM Plex Sans Medium"/>
            </a:endParaRPr>
          </a:p>
          <a:p>
            <a:pPr indent="0" lvl="0" marL="0" rtl="0" algn="l">
              <a:spcBef>
                <a:spcPts val="0"/>
              </a:spcBef>
              <a:spcAft>
                <a:spcPts val="0"/>
              </a:spcAft>
              <a:buNone/>
            </a:pPr>
            <a:r>
              <a:rPr lang="en">
                <a:solidFill>
                  <a:schemeClr val="lt1"/>
                </a:solidFill>
                <a:latin typeface="IBM Plex Sans Medium"/>
                <a:ea typeface="IBM Plex Sans Medium"/>
                <a:cs typeface="IBM Plex Sans Medium"/>
                <a:sym typeface="IBM Plex Sans Medium"/>
              </a:rPr>
              <a:t>Cohen-d: 0.411091</a:t>
            </a:r>
            <a:endParaRPr>
              <a:solidFill>
                <a:schemeClr val="lt1"/>
              </a:solidFill>
              <a:latin typeface="IBM Plex Sans Medium"/>
              <a:ea typeface="IBM Plex Sans Medium"/>
              <a:cs typeface="IBM Plex Sans Medium"/>
              <a:sym typeface="IBM Plex Sans Medium"/>
            </a:endParaRPr>
          </a:p>
          <a:p>
            <a:pPr indent="0" lvl="0" marL="0" rtl="0" algn="l">
              <a:spcBef>
                <a:spcPts val="0"/>
              </a:spcBef>
              <a:spcAft>
                <a:spcPts val="0"/>
              </a:spcAft>
              <a:buNone/>
            </a:pPr>
            <a:r>
              <a:t/>
            </a:r>
            <a:endParaRPr>
              <a:solidFill>
                <a:schemeClr val="lt1"/>
              </a:solidFill>
              <a:latin typeface="IBM Plex Sans Medium"/>
              <a:ea typeface="IBM Plex Sans Medium"/>
              <a:cs typeface="IBM Plex Sans Medium"/>
              <a:sym typeface="IBM Plex Sans Medium"/>
            </a:endParaRPr>
          </a:p>
          <a:p>
            <a:pPr indent="0" lvl="0" marL="0" rtl="0" algn="l">
              <a:spcBef>
                <a:spcPts val="0"/>
              </a:spcBef>
              <a:spcAft>
                <a:spcPts val="0"/>
              </a:spcAft>
              <a:buNone/>
            </a:pPr>
            <a:r>
              <a:rPr lang="en">
                <a:solidFill>
                  <a:schemeClr val="lt1"/>
                </a:solidFill>
                <a:latin typeface="IBM Plex Sans Medium"/>
                <a:ea typeface="IBM Plex Sans Medium"/>
                <a:cs typeface="IBM Plex Sans Medium"/>
                <a:sym typeface="IBM Plex Sans Medium"/>
              </a:rPr>
              <a:t>-With a P-Value less than our alpha at 0.05 to ensure value was not due to randomness, we must reject the Null Hypothesis, and the change did make a difference.</a:t>
            </a:r>
            <a:endParaRPr>
              <a:solidFill>
                <a:schemeClr val="lt1"/>
              </a:solidFill>
              <a:latin typeface="IBM Plex Sans Medium"/>
              <a:ea typeface="IBM Plex Sans Medium"/>
              <a:cs typeface="IBM Plex Sans Medium"/>
              <a:sym typeface="IBM Plex Sans Medium"/>
            </a:endParaRPr>
          </a:p>
          <a:p>
            <a:pPr indent="0" lvl="0" marL="0" rtl="0" algn="l">
              <a:spcBef>
                <a:spcPts val="0"/>
              </a:spcBef>
              <a:spcAft>
                <a:spcPts val="0"/>
              </a:spcAft>
              <a:buNone/>
            </a:pPr>
            <a:r>
              <a:rPr lang="en">
                <a:solidFill>
                  <a:schemeClr val="lt1"/>
                </a:solidFill>
                <a:latin typeface="IBM Plex Sans Medium"/>
                <a:ea typeface="IBM Plex Sans Medium"/>
                <a:cs typeface="IBM Plex Sans Medium"/>
                <a:sym typeface="IBM Plex Sans Medium"/>
              </a:rPr>
              <a:t>-The power being high indicates it is reasonable to assume the test was accurate, The cohen-d value indicates the change would be big, so I would not advise a change unless supported by multiple tests to drastic </a:t>
            </a:r>
            <a:r>
              <a:rPr lang="en">
                <a:solidFill>
                  <a:schemeClr val="lt1"/>
                </a:solidFill>
                <a:latin typeface="IBM Plex Sans Medium"/>
                <a:ea typeface="IBM Plex Sans Medium"/>
                <a:cs typeface="IBM Plex Sans Medium"/>
                <a:sym typeface="IBM Plex Sans Medium"/>
              </a:rPr>
              <a:t>effects</a:t>
            </a:r>
            <a:r>
              <a:rPr lang="en">
                <a:solidFill>
                  <a:schemeClr val="lt1"/>
                </a:solidFill>
                <a:latin typeface="IBM Plex Sans Medium"/>
                <a:ea typeface="IBM Plex Sans Medium"/>
                <a:cs typeface="IBM Plex Sans Medium"/>
                <a:sym typeface="IBM Plex Sans Medium"/>
              </a:rPr>
              <a:t> on guardrails, leading to customer dissatisfaction</a:t>
            </a:r>
            <a:endParaRPr>
              <a:solidFill>
                <a:schemeClr val="lt1"/>
              </a:solidFill>
              <a:latin typeface="IBM Plex Sans Medium"/>
              <a:ea typeface="IBM Plex Sans Medium"/>
              <a:cs typeface="IBM Plex Sans Medium"/>
              <a:sym typeface="IBM Plex Sans Medium"/>
            </a:endParaRPr>
          </a:p>
          <a:p>
            <a:pPr indent="0" lvl="0" marL="0" rtl="0" algn="l">
              <a:spcBef>
                <a:spcPts val="0"/>
              </a:spcBef>
              <a:spcAft>
                <a:spcPts val="0"/>
              </a:spcAft>
              <a:buNone/>
            </a:pPr>
            <a:r>
              <a:t/>
            </a:r>
            <a:endParaRPr>
              <a:solidFill>
                <a:schemeClr val="lt1"/>
              </a:solidFill>
              <a:latin typeface="IBM Plex Sans Medium"/>
              <a:ea typeface="IBM Plex Sans Medium"/>
              <a:cs typeface="IBM Plex Sans Medium"/>
              <a:sym typeface="IBM Plex Sans Medium"/>
            </a:endParaRPr>
          </a:p>
        </p:txBody>
      </p:sp>
      <p:sp>
        <p:nvSpPr>
          <p:cNvPr id="984" name="Google Shape;984;p67"/>
          <p:cNvSpPr txBox="1"/>
          <p:nvPr/>
        </p:nvSpPr>
        <p:spPr>
          <a:xfrm>
            <a:off x="306750" y="4103500"/>
            <a:ext cx="4046100" cy="2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Sora"/>
                <a:ea typeface="Sora"/>
                <a:cs typeface="Sora"/>
                <a:sym typeface="Sora"/>
              </a:rPr>
              <a:t>Image of Welch’s T-Test conducted on Pengouin</a:t>
            </a:r>
            <a:endParaRPr sz="1200">
              <a:solidFill>
                <a:schemeClr val="lt1"/>
              </a:solidFill>
              <a:latin typeface="Sora"/>
              <a:ea typeface="Sora"/>
              <a:cs typeface="Sora"/>
              <a:sym typeface="S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68"/>
          <p:cNvSpPr txBox="1"/>
          <p:nvPr>
            <p:ph idx="8" type="title"/>
          </p:nvPr>
        </p:nvSpPr>
        <p:spPr>
          <a:xfrm>
            <a:off x="2134625" y="1914525"/>
            <a:ext cx="1583400" cy="3612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Promotional Offers for our Riders</a:t>
            </a:r>
            <a:endParaRPr/>
          </a:p>
        </p:txBody>
      </p:sp>
      <p:sp>
        <p:nvSpPr>
          <p:cNvPr id="990" name="Google Shape;990;p68"/>
          <p:cNvSpPr txBox="1"/>
          <p:nvPr>
            <p:ph idx="1" type="body"/>
          </p:nvPr>
        </p:nvSpPr>
        <p:spPr>
          <a:xfrm>
            <a:off x="4056725" y="1847900"/>
            <a:ext cx="3021300" cy="8250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 </a:t>
            </a:r>
            <a:r>
              <a:rPr lang="en"/>
              <a:t>Create offers to decrease casual riders for evening peak with an incentive to register.</a:t>
            </a:r>
            <a:endParaRPr/>
          </a:p>
          <a:p>
            <a:pPr indent="0" lvl="0" marL="0" rtl="0" algn="l">
              <a:spcBef>
                <a:spcPts val="0"/>
              </a:spcBef>
              <a:spcAft>
                <a:spcPts val="0"/>
              </a:spcAft>
              <a:buNone/>
            </a:pPr>
            <a:r>
              <a:rPr lang="en"/>
              <a:t>- Winter is a good time for Hypothesis Testing, as the impact is lower but enough riders to collect data and observe effects.</a:t>
            </a:r>
            <a:endParaRPr/>
          </a:p>
          <a:p>
            <a:pPr indent="0" lvl="0" marL="0" rtl="0" algn="l">
              <a:spcBef>
                <a:spcPts val="0"/>
              </a:spcBef>
              <a:spcAft>
                <a:spcPts val="0"/>
              </a:spcAft>
              <a:buNone/>
            </a:pPr>
            <a:r>
              <a:t/>
            </a:r>
            <a:endParaRPr/>
          </a:p>
        </p:txBody>
      </p:sp>
      <p:sp>
        <p:nvSpPr>
          <p:cNvPr id="991" name="Google Shape;991;p68"/>
          <p:cNvSpPr txBox="1"/>
          <p:nvPr>
            <p:ph idx="9" type="title"/>
          </p:nvPr>
        </p:nvSpPr>
        <p:spPr>
          <a:xfrm>
            <a:off x="525175" y="1914525"/>
            <a:ext cx="1408800" cy="361200"/>
          </a:xfrm>
          <a:prstGeom prst="rect">
            <a:avLst/>
          </a:prstGeom>
        </p:spPr>
        <p:txBody>
          <a:bodyPr anchorCtr="0" anchor="t" bIns="91425" lIns="0" spcFirstLastPara="1" rIns="91425" wrap="square" tIns="0">
            <a:noAutofit/>
          </a:bodyPr>
          <a:lstStyle/>
          <a:p>
            <a:pPr indent="0" lvl="0" marL="0" rtl="0" algn="r">
              <a:spcBef>
                <a:spcPts val="0"/>
              </a:spcBef>
              <a:spcAft>
                <a:spcPts val="0"/>
              </a:spcAft>
              <a:buNone/>
            </a:pPr>
            <a:r>
              <a:rPr lang="en"/>
              <a:t>Marketing</a:t>
            </a:r>
            <a:endParaRPr/>
          </a:p>
        </p:txBody>
      </p:sp>
      <p:sp>
        <p:nvSpPr>
          <p:cNvPr id="992" name="Google Shape;992;p68"/>
          <p:cNvSpPr txBox="1"/>
          <p:nvPr>
            <p:ph type="title"/>
          </p:nvPr>
        </p:nvSpPr>
        <p:spPr>
          <a:xfrm>
            <a:off x="2134625" y="2853988"/>
            <a:ext cx="1583400" cy="3612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Hours for Maintenance</a:t>
            </a:r>
            <a:endParaRPr/>
          </a:p>
        </p:txBody>
      </p:sp>
      <p:sp>
        <p:nvSpPr>
          <p:cNvPr id="993" name="Google Shape;993;p68"/>
          <p:cNvSpPr txBox="1"/>
          <p:nvPr>
            <p:ph idx="2" type="body"/>
          </p:nvPr>
        </p:nvSpPr>
        <p:spPr>
          <a:xfrm>
            <a:off x="4056725" y="2826075"/>
            <a:ext cx="3021300" cy="8142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Hours of 23:00-5:00 are best suited to do maintenance work, as our average count of bikers are low compared to all other hours. Use these hours to prepare for out peak hours late on in the day.</a:t>
            </a:r>
            <a:endParaRPr/>
          </a:p>
        </p:txBody>
      </p:sp>
      <p:sp>
        <p:nvSpPr>
          <p:cNvPr id="994" name="Google Shape;994;p68"/>
          <p:cNvSpPr txBox="1"/>
          <p:nvPr>
            <p:ph idx="3" type="title"/>
          </p:nvPr>
        </p:nvSpPr>
        <p:spPr>
          <a:xfrm>
            <a:off x="525175" y="2853988"/>
            <a:ext cx="1408800" cy="361200"/>
          </a:xfrm>
          <a:prstGeom prst="rect">
            <a:avLst/>
          </a:prstGeom>
        </p:spPr>
        <p:txBody>
          <a:bodyPr anchorCtr="0" anchor="t" bIns="91425" lIns="0" spcFirstLastPara="1" rIns="91425" wrap="square" tIns="0">
            <a:noAutofit/>
          </a:bodyPr>
          <a:lstStyle/>
          <a:p>
            <a:pPr indent="0" lvl="0" marL="0" rtl="0" algn="r">
              <a:spcBef>
                <a:spcPts val="0"/>
              </a:spcBef>
              <a:spcAft>
                <a:spcPts val="0"/>
              </a:spcAft>
              <a:buNone/>
            </a:pPr>
            <a:r>
              <a:rPr lang="en"/>
              <a:t>Operations</a:t>
            </a:r>
            <a:endParaRPr/>
          </a:p>
        </p:txBody>
      </p:sp>
      <p:sp>
        <p:nvSpPr>
          <p:cNvPr id="995" name="Google Shape;995;p68"/>
          <p:cNvSpPr txBox="1"/>
          <p:nvPr>
            <p:ph idx="4" type="title"/>
          </p:nvPr>
        </p:nvSpPr>
        <p:spPr>
          <a:xfrm>
            <a:off x="2134625" y="3793475"/>
            <a:ext cx="1583400" cy="3612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Warn for Environmental Factors</a:t>
            </a:r>
            <a:endParaRPr/>
          </a:p>
        </p:txBody>
      </p:sp>
      <p:sp>
        <p:nvSpPr>
          <p:cNvPr id="996" name="Google Shape;996;p68"/>
          <p:cNvSpPr txBox="1"/>
          <p:nvPr>
            <p:ph idx="5" type="body"/>
          </p:nvPr>
        </p:nvSpPr>
        <p:spPr>
          <a:xfrm>
            <a:off x="4056725" y="3793450"/>
            <a:ext cx="2652300" cy="836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Let riders know when winds are higher than 20mph so they are aware of dangerous conditions, especially during peaks.. Features include a warning before undocking a bike from the station. </a:t>
            </a:r>
            <a:endParaRPr/>
          </a:p>
          <a:p>
            <a:pPr indent="0" lvl="0" marL="0" rtl="0" algn="l">
              <a:spcBef>
                <a:spcPts val="0"/>
              </a:spcBef>
              <a:spcAft>
                <a:spcPts val="0"/>
              </a:spcAft>
              <a:buNone/>
            </a:pPr>
            <a:r>
              <a:t/>
            </a:r>
            <a:endParaRPr/>
          </a:p>
        </p:txBody>
      </p:sp>
      <p:sp>
        <p:nvSpPr>
          <p:cNvPr id="997" name="Google Shape;997;p68"/>
          <p:cNvSpPr txBox="1"/>
          <p:nvPr>
            <p:ph idx="6" type="title"/>
          </p:nvPr>
        </p:nvSpPr>
        <p:spPr>
          <a:xfrm>
            <a:off x="525175" y="3793475"/>
            <a:ext cx="1408800" cy="361200"/>
          </a:xfrm>
          <a:prstGeom prst="rect">
            <a:avLst/>
          </a:prstGeom>
        </p:spPr>
        <p:txBody>
          <a:bodyPr anchorCtr="0" anchor="t" bIns="91425" lIns="0" spcFirstLastPara="1" rIns="91425" wrap="square" tIns="0">
            <a:noAutofit/>
          </a:bodyPr>
          <a:lstStyle/>
          <a:p>
            <a:pPr indent="0" lvl="0" marL="0" rtl="0" algn="r">
              <a:spcBef>
                <a:spcPts val="0"/>
              </a:spcBef>
              <a:spcAft>
                <a:spcPts val="0"/>
              </a:spcAft>
              <a:buNone/>
            </a:pPr>
            <a:r>
              <a:rPr lang="en"/>
              <a:t>Safety</a:t>
            </a:r>
            <a:endParaRPr/>
          </a:p>
        </p:txBody>
      </p:sp>
      <p:sp>
        <p:nvSpPr>
          <p:cNvPr id="998" name="Google Shape;998;p68"/>
          <p:cNvSpPr txBox="1"/>
          <p:nvPr>
            <p:ph idx="13" type="title"/>
          </p:nvPr>
        </p:nvSpPr>
        <p:spPr>
          <a:xfrm>
            <a:off x="115025" y="502775"/>
            <a:ext cx="39417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Next steps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OVERLAYS">
  <a:themeElements>
    <a:clrScheme name="Simple Light">
      <a:dk1>
        <a:srgbClr val="FFFFFF"/>
      </a:dk1>
      <a:lt1>
        <a:srgbClr val="353535"/>
      </a:lt1>
      <a:dk2>
        <a:srgbClr val="E3DFD6"/>
      </a:dk2>
      <a:lt2>
        <a:srgbClr val="F0B03B"/>
      </a:lt2>
      <a:accent1>
        <a:srgbClr val="FFEB67"/>
      </a:accent1>
      <a:accent2>
        <a:srgbClr val="FF5777"/>
      </a:accent2>
      <a:accent3>
        <a:srgbClr val="41CC6B"/>
      </a:accent3>
      <a:accent4>
        <a:srgbClr val="4285F4"/>
      </a:accent4>
      <a:accent5>
        <a:srgbClr val="69615E"/>
      </a:accent5>
      <a:accent6>
        <a:srgbClr val="FF866D"/>
      </a:accent6>
      <a:hlink>
        <a:srgbClr val="2A29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