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7B1A8-6BD2-4F5F-B245-2837BAEF5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50A9FA-A1F0-4B6E-8698-3C6CB151A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5732-EFF8-42E4-A1E1-20E7432E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E00-467A-48FC-8163-257C7F663BDF}" type="datetimeFigureOut">
              <a:rPr lang="es-AR" smtClean="0"/>
              <a:t>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6B76F0-9556-4BA3-9C9E-2CC257A3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DA087-5F53-4060-BCDC-9AE6084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FE76-107D-453E-B1E0-8A42CE275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762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43CB5-708D-4DA5-9A75-95F66A09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16384A-3B4C-4574-9388-13F747F9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EA3CE-BB04-4815-A045-3B15AAE0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E00-467A-48FC-8163-257C7F663BDF}" type="datetimeFigureOut">
              <a:rPr lang="es-AR" smtClean="0"/>
              <a:t>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A30DC-544B-4336-B5F7-96208FFC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EC3C5-7068-44FF-8523-5FADBEB6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FE76-107D-453E-B1E0-8A42CE275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609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BBE53D-6900-45EC-B045-7284DDA08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5CDBBE-8AEB-4F2F-BDCC-AC07C48F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3D482-F44E-4DB7-9D32-5D5F762C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E00-467A-48FC-8163-257C7F663BDF}" type="datetimeFigureOut">
              <a:rPr lang="es-AR" smtClean="0"/>
              <a:t>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0AA12-DF3D-4757-B445-E7B250B5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EAD3CD-6977-40C8-B596-B9E61279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FE76-107D-453E-B1E0-8A42CE275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674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1968F-01D9-47F3-B19F-226CBF9C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B7CCC-5DD9-42C8-A0CD-A142950F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E8B15-F5E8-4D64-A663-A4CD92D0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E00-467A-48FC-8163-257C7F663BDF}" type="datetimeFigureOut">
              <a:rPr lang="es-AR" smtClean="0"/>
              <a:t>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9D36B-30E3-4697-8A4C-D2D884D0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FE5C0-E27D-4374-B854-C7C96780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FE76-107D-453E-B1E0-8A42CE275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340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21B4A-5B63-4FD3-9124-17206842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B97810-AD4D-4D78-90BA-A3C33CF6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54E90-CD70-49F0-9657-90436A73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E00-467A-48FC-8163-257C7F663BDF}" type="datetimeFigureOut">
              <a:rPr lang="es-AR" smtClean="0"/>
              <a:t>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AEE697-6BE0-4EB3-AC53-DFFBB7DF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9268D0-8C7B-4C31-A12E-C583CD01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FE76-107D-453E-B1E0-8A42CE275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08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8B859-4123-47DC-8331-63B74EA7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1028E-4468-46BB-8086-5D77F1F6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42A046-754D-4C2C-801E-88FE052A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A10DB3-9306-4DA4-B8F9-5DCAC497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E00-467A-48FC-8163-257C7F663BDF}" type="datetimeFigureOut">
              <a:rPr lang="es-AR" smtClean="0"/>
              <a:t>2/4/2024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98DD89-0F5A-494E-8F55-9BDC35BE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3AA03-20D7-4E1F-B76E-75C2136F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FE76-107D-453E-B1E0-8A42CE275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96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94F7F-41EF-4034-A677-4BE36908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B37429-BD8C-4394-AE02-1A0788E7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B92F21-5A9E-44FD-A5D3-28DA1607B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E3A584-8CC8-44F4-B0C8-DCA0143F9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47741C-2E99-48B0-8240-1C4BACB85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BC5ADC-54DF-4E1A-AA5F-AE624132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E00-467A-48FC-8163-257C7F663BDF}" type="datetimeFigureOut">
              <a:rPr lang="es-AR" smtClean="0"/>
              <a:t>2/4/2024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81D957-D3B0-4BF5-A242-81A7FF3C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CFF266-E482-4D1E-8ACD-145437A9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FE76-107D-453E-B1E0-8A42CE275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442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016E7-9C7C-48AC-AEEE-D4059DB1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E9DAEF-4A1F-4963-A9FA-4DEE3945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E00-467A-48FC-8163-257C7F663BDF}" type="datetimeFigureOut">
              <a:rPr lang="es-AR" smtClean="0"/>
              <a:t>2/4/2024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211D8B-103A-42E7-85D1-98563BAD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8036A8-514B-4F94-9E0F-C5096255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FE76-107D-453E-B1E0-8A42CE275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878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007FC0-621D-436E-8A37-816B06C4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E00-467A-48FC-8163-257C7F663BDF}" type="datetimeFigureOut">
              <a:rPr lang="es-AR" smtClean="0"/>
              <a:t>2/4/2024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EED2C9-25A5-4883-91FA-52E680AE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941353-86F2-4831-85B4-C31EFA9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FE76-107D-453E-B1E0-8A42CE275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318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E159C-4F10-4C99-9A82-571A0254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74783-A210-424B-BFF6-807FAEBC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6D9278-E41B-4D80-9FA1-02FEDDE5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E22D33-3F35-4EE7-831A-E5517B8E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E00-467A-48FC-8163-257C7F663BDF}" type="datetimeFigureOut">
              <a:rPr lang="es-AR" smtClean="0"/>
              <a:t>2/4/2024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6079D4-0BBE-4DC2-9E36-3E76EFCE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38D62B-9F65-4E06-B8BA-E02DEAD1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FE76-107D-453E-B1E0-8A42CE275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47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BBFBE-100C-42DC-A0C5-F50D152A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F1E281-A0C5-40D1-B476-197D32BBE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CE40D7-0CB5-48A2-B456-F27428DF8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BC489F-A413-4289-8348-707E7755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E00-467A-48FC-8163-257C7F663BDF}" type="datetimeFigureOut">
              <a:rPr lang="es-AR" smtClean="0"/>
              <a:t>2/4/2024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447B33-91B4-4D5A-BC60-2B7F278C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A693E8-F039-4AE3-AA1E-59EE8070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FE76-107D-453E-B1E0-8A42CE275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171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91D81C-8BA5-4022-8D4A-45C57FAA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0D730E-B4B4-47AE-ABF0-8BC5B13E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A09A0-C938-4FD8-BFBB-6FF92C6C9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BFE00-467A-48FC-8163-257C7F663BDF}" type="datetimeFigureOut">
              <a:rPr lang="es-AR" smtClean="0"/>
              <a:t>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941F3-1863-4A03-B5AA-BB6993B35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60E4A0-98E3-4D21-A27E-903C51E69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FE76-107D-453E-B1E0-8A42CE2750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701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BBE97-75CD-4B44-9A9A-D606C3004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540296-A329-40F6-9DF8-13A882CF6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39A661-0485-484F-A964-7EAB89317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" t="18900" r="25947" b="11715"/>
          <a:stretch/>
        </p:blipFill>
        <p:spPr>
          <a:xfrm>
            <a:off x="0" y="0"/>
            <a:ext cx="12189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0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6AA78-FD71-402B-A077-8D0826F2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AC191-11DA-4803-83FA-E3B12A95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A0DE46-E24E-4A74-B55C-FFF78424B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" t="19029" r="25801" b="11586"/>
          <a:stretch/>
        </p:blipFill>
        <p:spPr>
          <a:xfrm>
            <a:off x="-1" y="0"/>
            <a:ext cx="12198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74624-6F57-4B0A-BA72-43924470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4928E-6698-4D00-B04D-EA24186C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D58A9C-45CA-481E-BE43-38FD1AC6F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" t="19029" r="26020" b="11586"/>
          <a:stretch/>
        </p:blipFill>
        <p:spPr>
          <a:xfrm>
            <a:off x="0" y="0"/>
            <a:ext cx="12177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CE788-53D6-47ED-8AD2-8ADEDACA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AB427D-E314-4513-A66D-22A53EBB8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EB0D2F-2FD8-4AA8-BFA1-165B6EEC2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" t="18641" r="26020" b="115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46AFC-23AE-4D9D-902B-83CDF933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9530-DBCC-4EA8-8A14-A31189CB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EC33A7-F000-4BD3-8FD7-B696A7333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9" t="19029" r="25801" b="115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5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1BF5D-919B-4409-B209-7B1FA04D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7DBC6-5A30-4E56-A6A9-0B1EBB0B5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D0741C-3CED-454F-B42E-4F928AE48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" t="18771" r="25947" b="115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6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60C52-FC00-4FC2-B803-92EBDC74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AE3B7-C30A-4865-B533-55EC799C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2A8146-0CCB-428E-9EED-0ED44EE4C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" t="18771" r="26019" b="115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13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Valdis Eugenio Riemersma</dc:creator>
  <cp:lastModifiedBy>Valdis Eugenio Riemersma</cp:lastModifiedBy>
  <cp:revision>1</cp:revision>
  <dcterms:created xsi:type="dcterms:W3CDTF">2024-04-02T16:33:54Z</dcterms:created>
  <dcterms:modified xsi:type="dcterms:W3CDTF">2024-04-02T16:34:10Z</dcterms:modified>
</cp:coreProperties>
</file>