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0D0D"/>
    <a:srgbClr val="590B0B"/>
    <a:srgbClr val="89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484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268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192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259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163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06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544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016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236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059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216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E0F2-F8F5-4D75-A34C-75694AFD2F18}" type="datetimeFigureOut">
              <a:rPr lang="hr-HR" smtClean="0"/>
              <a:t>31.1.2019.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1846-4CEC-413B-A858-3461AE158E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4721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80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Grobenk</a:t>
            </a:r>
            <a:endParaRPr lang="hr-HR" sz="80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3600" dirty="0" smtClean="0">
                <a:solidFill>
                  <a:schemeClr val="bg1"/>
                </a:solidFill>
              </a:rPr>
              <a:t>BloodBank</a:t>
            </a:r>
            <a:endParaRPr lang="hr-H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hr-HR" sz="5400" dirty="0" smtClean="0">
                <a:solidFill>
                  <a:schemeClr val="bg1"/>
                </a:solidFill>
                <a:ea typeface="Adobe Gothic Std B" pitchFamily="34" charset="-128"/>
              </a:rPr>
              <a:t>Što je GroBenk?</a:t>
            </a:r>
            <a:endParaRPr lang="hr-HR" sz="5400" dirty="0">
              <a:solidFill>
                <a:schemeClr val="bg1"/>
              </a:solidFill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4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 smtClean="0">
                <a:solidFill>
                  <a:schemeClr val="bg1"/>
                </a:solidFill>
              </a:rPr>
              <a:t>Razine pristupa</a:t>
            </a:r>
            <a:endParaRPr lang="hr-HR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hr-HR" sz="3600" dirty="0" smtClean="0">
                <a:solidFill>
                  <a:schemeClr val="bg1"/>
                </a:solidFill>
              </a:rPr>
              <a:t>Gost</a:t>
            </a:r>
          </a:p>
          <a:p>
            <a:pPr marL="742950" indent="-742950">
              <a:buFont typeface="+mj-lt"/>
              <a:buAutoNum type="arabicPeriod"/>
            </a:pPr>
            <a:endParaRPr lang="hr-HR" sz="3600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hr-HR" sz="3600" dirty="0" smtClean="0">
                <a:solidFill>
                  <a:schemeClr val="bg1"/>
                </a:solidFill>
              </a:rPr>
              <a:t>Donor</a:t>
            </a:r>
          </a:p>
          <a:p>
            <a:pPr marL="742950" indent="-742950">
              <a:buFont typeface="+mj-lt"/>
              <a:buAutoNum type="arabicPeriod"/>
            </a:pPr>
            <a:endParaRPr lang="hr-HR" sz="3600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hr-HR" sz="3600" dirty="0" smtClean="0">
                <a:solidFill>
                  <a:schemeClr val="bg1"/>
                </a:solidFill>
              </a:rPr>
              <a:t>Bolnica</a:t>
            </a:r>
          </a:p>
          <a:p>
            <a:pPr marL="742950" indent="-742950">
              <a:buFont typeface="+mj-lt"/>
              <a:buAutoNum type="arabicPeriod"/>
            </a:pPr>
            <a:endParaRPr lang="hr-HR" sz="3600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hr-HR" sz="3600" dirty="0" smtClean="0">
                <a:solidFill>
                  <a:schemeClr val="bg1"/>
                </a:solidFill>
              </a:rPr>
              <a:t>Admin</a:t>
            </a:r>
            <a:endParaRPr lang="hr-HR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8"/>
          <a:stretch/>
        </p:blipFill>
        <p:spPr>
          <a:xfrm>
            <a:off x="4788024" y="1772816"/>
            <a:ext cx="3576918" cy="37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60648"/>
            <a:ext cx="8280920" cy="1152128"/>
          </a:xfrm>
          <a:prstGeom prst="rect">
            <a:avLst/>
          </a:prstGeom>
          <a:solidFill>
            <a:srgbClr val="6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sz="4800" dirty="0" smtClean="0">
                <a:solidFill>
                  <a:schemeClr val="bg1"/>
                </a:solidFill>
              </a:rPr>
              <a:t>Gost</a:t>
            </a:r>
            <a:endParaRPr lang="hr-H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>
                <a:solidFill>
                  <a:schemeClr val="bg1"/>
                </a:solidFill>
              </a:rPr>
              <a:t>Osnovni pristup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Početna stranica, kontakt i informativna stranica o donacijama</a:t>
            </a: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717032"/>
            <a:ext cx="4101027" cy="23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60648"/>
            <a:ext cx="8280920" cy="1152128"/>
          </a:xfrm>
          <a:prstGeom prst="rect">
            <a:avLst/>
          </a:prstGeom>
          <a:solidFill>
            <a:srgbClr val="6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sz="4800" dirty="0" smtClean="0">
                <a:solidFill>
                  <a:schemeClr val="bg1"/>
                </a:solidFill>
              </a:rPr>
              <a:t>Donor</a:t>
            </a:r>
            <a:endParaRPr lang="hr-H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Povijest donacija</a:t>
            </a:r>
          </a:p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Pregled i prijavljivanje na evente u blizini</a:t>
            </a:r>
          </a:p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Praćenje </a:t>
            </a:r>
            <a:r>
              <a:rPr lang="hr-HR" smtClean="0">
                <a:solidFill>
                  <a:schemeClr val="bg1"/>
                </a:solidFill>
              </a:rPr>
              <a:t>drugih </a:t>
            </a:r>
            <a:r>
              <a:rPr lang="hr-HR" smtClean="0">
                <a:solidFill>
                  <a:schemeClr val="bg1"/>
                </a:solidFill>
              </a:rPr>
              <a:t>donora</a:t>
            </a:r>
            <a:endParaRPr lang="hr-HR" dirty="0" smtClean="0">
              <a:solidFill>
                <a:schemeClr val="bg1"/>
              </a:solidFill>
            </a:endParaRPr>
          </a:p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Primanje obavijesti od admina i komunikacija s donorima</a:t>
            </a:r>
          </a:p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Pregled javnih profila bolnica i drugih donora</a:t>
            </a:r>
          </a:p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Pristup forumima za podjelu iskustava na public profilima bolnica</a:t>
            </a:r>
          </a:p>
          <a:p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60648"/>
            <a:ext cx="8280920" cy="1152128"/>
          </a:xfrm>
          <a:prstGeom prst="rect">
            <a:avLst/>
          </a:prstGeom>
          <a:solidFill>
            <a:srgbClr val="6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sz="4800" dirty="0" smtClean="0">
                <a:solidFill>
                  <a:schemeClr val="bg1"/>
                </a:solidFill>
              </a:rPr>
              <a:t>Bolnica</a:t>
            </a:r>
            <a:endParaRPr lang="hr-H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3960440"/>
          </a:xfrm>
        </p:spPr>
        <p:txBody>
          <a:bodyPr/>
          <a:lstStyle/>
          <a:p>
            <a:r>
              <a:rPr lang="hr-HR" dirty="0" smtClean="0">
                <a:solidFill>
                  <a:schemeClr val="bg1"/>
                </a:solidFill>
              </a:rPr>
              <a:t>Slanje/otkazivanje zahtjeva za krv</a:t>
            </a:r>
          </a:p>
          <a:p>
            <a:endParaRPr lang="hr-HR" dirty="0" smtClean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Pristup forumu za podjelu iskustava na svom profilu</a:t>
            </a:r>
          </a:p>
          <a:p>
            <a:endParaRPr lang="hr-HR" dirty="0" smtClean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Godišnja statistika</a:t>
            </a:r>
          </a:p>
        </p:txBody>
      </p:sp>
    </p:spTree>
    <p:extLst>
      <p:ext uri="{BB962C8B-B14F-4D97-AF65-F5344CB8AC3E}">
        <p14:creationId xmlns:p14="http://schemas.microsoft.com/office/powerpoint/2010/main" val="853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60648"/>
            <a:ext cx="8280920" cy="1152128"/>
          </a:xfrm>
          <a:prstGeom prst="rect">
            <a:avLst/>
          </a:prstGeom>
          <a:solidFill>
            <a:srgbClr val="6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sz="4800" dirty="0" smtClean="0">
                <a:solidFill>
                  <a:schemeClr val="bg1"/>
                </a:solidFill>
              </a:rPr>
              <a:t>Admin</a:t>
            </a:r>
            <a:endParaRPr lang="hr-H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Pregled i upravljanje eventima</a:t>
            </a:r>
          </a:p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Odobravanje/odbijanje bolničkih zahtjeva za krv</a:t>
            </a:r>
          </a:p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Dodavanje novih bolnica</a:t>
            </a:r>
          </a:p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Unos/odbijanje donacija prijavljenih donora</a:t>
            </a:r>
          </a:p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Slanje obavijesti donorima</a:t>
            </a:r>
          </a:p>
          <a:p>
            <a:pPr>
              <a:spcAft>
                <a:spcPts val="2400"/>
              </a:spcAft>
            </a:pPr>
            <a:r>
              <a:rPr lang="hr-HR" dirty="0" smtClean="0">
                <a:solidFill>
                  <a:schemeClr val="bg1"/>
                </a:solidFill>
              </a:rPr>
              <a:t>Godišnja statistika</a:t>
            </a:r>
          </a:p>
          <a:p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5959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1860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hr-HR" sz="4800" dirty="0" smtClean="0">
                <a:solidFill>
                  <a:schemeClr val="bg1"/>
                </a:solidFill>
              </a:rPr>
              <a:t>ER dijagram</a:t>
            </a:r>
            <a:endParaRPr lang="hr-H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420888"/>
            <a:ext cx="6696744" cy="1143000"/>
          </a:xfrm>
        </p:spPr>
        <p:txBody>
          <a:bodyPr>
            <a:normAutofit fontScale="90000"/>
          </a:bodyPr>
          <a:lstStyle/>
          <a:p>
            <a:r>
              <a:rPr lang="hr-HR" sz="4800" dirty="0" smtClean="0">
                <a:solidFill>
                  <a:schemeClr val="bg1"/>
                </a:solidFill>
              </a:rPr>
              <a:t>Slijedi prezentacija radne verzije aplikacije</a:t>
            </a:r>
            <a:endParaRPr lang="hr-HR" sz="48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20272" y="5373216"/>
            <a:ext cx="1728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2000" dirty="0" smtClean="0">
                <a:solidFill>
                  <a:schemeClr val="bg1"/>
                </a:solidFill>
              </a:rPr>
              <a:t>Maja Vrsaljko</a:t>
            </a:r>
          </a:p>
          <a:p>
            <a:pPr algn="l"/>
            <a:r>
              <a:rPr lang="hr-HR" sz="2000" dirty="0" smtClean="0">
                <a:solidFill>
                  <a:schemeClr val="bg1"/>
                </a:solidFill>
              </a:rPr>
              <a:t>Azra Subašić</a:t>
            </a:r>
          </a:p>
          <a:p>
            <a:pPr algn="l"/>
            <a:r>
              <a:rPr lang="hr-HR" sz="2000" dirty="0" smtClean="0">
                <a:solidFill>
                  <a:schemeClr val="bg1"/>
                </a:solidFill>
              </a:rPr>
              <a:t>Ivana Baćac</a:t>
            </a:r>
            <a:endParaRPr lang="hr-H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111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Grobenk</vt:lpstr>
      <vt:lpstr>Što je GroBenk?</vt:lpstr>
      <vt:lpstr>Razine pristupa</vt:lpstr>
      <vt:lpstr>Gost</vt:lpstr>
      <vt:lpstr>Donor</vt:lpstr>
      <vt:lpstr>Bolnica</vt:lpstr>
      <vt:lpstr>Admin</vt:lpstr>
      <vt:lpstr>ER dijagram</vt:lpstr>
      <vt:lpstr>Slijedi prezentacija radne verzije aplikacije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Grobenk</dc:title>
  <dc:creator>ivana babac</dc:creator>
  <cp:lastModifiedBy>ivana babac</cp:lastModifiedBy>
  <cp:revision>6</cp:revision>
  <dcterms:created xsi:type="dcterms:W3CDTF">2019-01-30T23:27:24Z</dcterms:created>
  <dcterms:modified xsi:type="dcterms:W3CDTF">2019-01-31T00:13:19Z</dcterms:modified>
</cp:coreProperties>
</file>