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300" r:id="rId5"/>
    <p:sldId id="315" r:id="rId6"/>
    <p:sldId id="313" r:id="rId7"/>
    <p:sldId id="263" r:id="rId8"/>
    <p:sldId id="264" r:id="rId9"/>
    <p:sldId id="265" r:id="rId10"/>
    <p:sldId id="310" r:id="rId11"/>
    <p:sldId id="316" r:id="rId12"/>
    <p:sldId id="319" r:id="rId13"/>
    <p:sldId id="318" r:id="rId14"/>
    <p:sldId id="325" r:id="rId15"/>
    <p:sldId id="320" r:id="rId16"/>
    <p:sldId id="321" r:id="rId17"/>
    <p:sldId id="322" r:id="rId18"/>
    <p:sldId id="323" r:id="rId19"/>
    <p:sldId id="324" r:id="rId20"/>
    <p:sldId id="270" r:id="rId21"/>
    <p:sldId id="314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1" d="100"/>
          <a:sy n="6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4508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505200"/>
            <a:ext cx="7543800" cy="209342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DAB-9EEF-4DF5-B811-9635D546C1F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22098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Perpetua" pitchFamily="18" charset="0"/>
              </a:defRPr>
            </a:lvl1pPr>
            <a:lvl2pPr>
              <a:defRPr sz="2400">
                <a:latin typeface="Perpetua" pitchFamily="18" charset="0"/>
              </a:defRPr>
            </a:lvl2pPr>
            <a:lvl3pPr>
              <a:defRPr sz="1800">
                <a:latin typeface="Perpetua" pitchFamily="18" charset="0"/>
              </a:defRPr>
            </a:lvl3pPr>
            <a:lvl4pPr>
              <a:defRPr sz="1800">
                <a:latin typeface="Perpetua" pitchFamily="18" charset="0"/>
              </a:defRPr>
            </a:lvl4pPr>
            <a:lvl5pPr>
              <a:defRPr sz="1800">
                <a:latin typeface="Perpetu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C2F9-AD1D-4D1F-B637-9DDE78BD7F86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81CA-84EA-41F5-82BD-B2375D73CF3A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>
              <a:defRPr sz="2400">
                <a:latin typeface="Perpetua" pitchFamily="18" charset="0"/>
              </a:defRPr>
            </a:lvl1pPr>
            <a:lvl2pPr>
              <a:defRPr sz="2000">
                <a:latin typeface="Perpetua" pitchFamily="18" charset="0"/>
              </a:defRPr>
            </a:lvl2pPr>
            <a:lvl3pPr>
              <a:defRPr sz="1600">
                <a:latin typeface="Perpetua" pitchFamily="18" charset="0"/>
              </a:defRPr>
            </a:lvl3pPr>
            <a:lvl4pPr>
              <a:defRPr sz="1600">
                <a:latin typeface="Perpetua" pitchFamily="18" charset="0"/>
              </a:defRPr>
            </a:lvl4pPr>
            <a:lvl5pPr>
              <a:defRPr sz="1600">
                <a:latin typeface="Perpetu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D4A8BFD-40A2-4E8A-ACC7-393C7CED43DE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19200"/>
            <a:ext cx="7543800" cy="4649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694113-336D-4430-80F3-70C9CF2164B6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IR Project Midsem Evaluation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4676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7391400" cy="2743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Group Details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BF58-FBB2-49B4-9509-75265BEE3182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Proposed Model</a:t>
            </a:r>
            <a:endParaRPr lang="en-IN" b="1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b="1" dirty="0" smtClean="0"/>
              <a:t>(System Architecture/Flowchart/ Algorithm / Pseudo code)  </a:t>
            </a:r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endParaRPr lang="en-US" b="1" dirty="0" smtClean="0"/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b="1" dirty="0" smtClean="0"/>
              <a:t>(don’t use the same figure as in the base paper. Recreate the same based on your identified methodology)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F583-F021-4FF4-A226-908B903EC713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Literature Survey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Outcome of Literature Survey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Motivation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Problem Statement 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Objectives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Proposed Work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Conclusion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Timeline of Project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Individual Contribution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F598-AA2D-4F62-B52E-ABBFE3B78EB3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Line of Project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676400"/>
          <a:ext cx="7086600" cy="39309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51669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Milestones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 smtClean="0"/>
                        <a:t>Jan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 smtClean="0"/>
                        <a:t>Feb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 smtClean="0"/>
                        <a:t>Mar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 smtClean="0"/>
                        <a:t>April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516693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516693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516693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516693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516693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830757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7F17-A315-4531-BDF5-F06C2531015E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Individual Contribution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5802-3E34-4878-8F55-FB4D039DBB13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(Other Related References)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Selected Base Paper 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sz="2000" b="1" dirty="0" smtClean="0"/>
              <a:t> 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67F-6B9A-415D-8B9A-00753F5F2EF3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7850-422F-455C-B501-93816501D510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172629408"/>
              </p:ext>
            </p:extLst>
          </p:nvPr>
        </p:nvGraphicFramePr>
        <p:xfrm>
          <a:off x="838200" y="1904998"/>
          <a:ext cx="7467599" cy="4247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181"/>
                <a:gridCol w="2099236"/>
                <a:gridCol w="1869633"/>
                <a:gridCol w="2157549"/>
              </a:tblGrid>
              <a:tr h="533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Authors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Methodology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Advantages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Limitations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77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77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3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31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99B4-B897-42F2-B84A-CBD8A39E31C6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Outcome of Literature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99B4-B897-42F2-B84A-CBD8A39E31C6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326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Issues and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845-DA2D-44C0-A6F6-AFD2C3A143CB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FAF3-0B6A-4656-A0E3-50AC17486C80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734"/>
            <a:ext cx="7528560" cy="4023360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b="1" dirty="0" smtClean="0"/>
              <a:t> (One Single Problem Statement for your Entire Project)</a:t>
            </a:r>
          </a:p>
          <a:p>
            <a:pPr marL="0" indent="0" algn="ctr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29A5-5268-4CB8-AF86-65F5AB3F1731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Research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v"/>
            </a:pPr>
            <a:r>
              <a:rPr lang="en-US" b="1" dirty="0" smtClean="0"/>
              <a:t>(Each person in the team should work on some objective.)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0D5A-1599-498E-A3B0-DD286D717D96}" type="datetime5">
              <a:rPr lang="en-US" smtClean="0"/>
              <a:pPr/>
              <a:t>6-Feb-19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IR Project Midsem Evaluation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20352</TotalTime>
  <Words>252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Project Name</vt:lpstr>
      <vt:lpstr>Agenda </vt:lpstr>
      <vt:lpstr>Introduction</vt:lpstr>
      <vt:lpstr>Literature Review</vt:lpstr>
      <vt:lpstr>Outcome of Literature Review</vt:lpstr>
      <vt:lpstr>Issues and Challenges</vt:lpstr>
      <vt:lpstr>Motivation</vt:lpstr>
      <vt:lpstr>Problem Statement</vt:lpstr>
      <vt:lpstr>Research Objectives</vt:lpstr>
      <vt:lpstr>Proposed Model</vt:lpstr>
      <vt:lpstr>Methodology </vt:lpstr>
      <vt:lpstr>Methodology </vt:lpstr>
      <vt:lpstr>Methodology </vt:lpstr>
      <vt:lpstr>Proposed modifications </vt:lpstr>
      <vt:lpstr>Work Done</vt:lpstr>
      <vt:lpstr>Work Done</vt:lpstr>
      <vt:lpstr>Work Done</vt:lpstr>
      <vt:lpstr>Results and Analysis</vt:lpstr>
      <vt:lpstr>Results and Analysis</vt:lpstr>
      <vt:lpstr>Time Line of Project</vt:lpstr>
      <vt:lpstr>Individual Contribution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Sowmya Kamath</cp:lastModifiedBy>
  <cp:revision>655</cp:revision>
  <dcterms:created xsi:type="dcterms:W3CDTF">2016-03-14T14:21:24Z</dcterms:created>
  <dcterms:modified xsi:type="dcterms:W3CDTF">2019-02-06T04:29:06Z</dcterms:modified>
</cp:coreProperties>
</file>