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 LEARNING BOT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2462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19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769995910"/>
              </p:ext>
            </p:extLst>
          </p:nvPr>
        </p:nvGraphicFramePr>
        <p:xfrm>
          <a:off x="553347" y="2260807"/>
          <a:ext cx="5418675" cy="24689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20211CST0015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T MOUNIKA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20211CST0022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 YUVA SAHITHYA PREETHI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20211CST0090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NISBA KOUSAR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20211CST0078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 R SHUSHMA REDDY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SAIRA BHANU MA’AM</a:t>
            </a:r>
            <a:r>
              <a:rPr lang="en-IN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95022" y="4809672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TECHNOLOGY (AI-ML)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SAIRA BHANU MA’AM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MANJULA H 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 142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Cognizant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:A BOT with self-learning capability with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modern natural language processing or deep learning and transliteration cognitive capabilities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The BOTS should scores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answer relevancy over time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intelligently and can answer tech or non-tech people differently based on their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technical 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6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Technology Stack Components: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Here for building the ‘self learning bot’ the main technologies we are using      are: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Natural Language processing, Machine learning ,Reinforcement learning.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Algorithms used for the implementation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Building a self learning bot, is achieved by a few algorithms from ML, NLP and RL 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In  NLP and ML - Sequence-to-Sequence,  Transformers, RNNs, GANs 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RL- Metric learning , User learning.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DE0A0-B99A-2470-A947-4A241EB20DA8}"/>
              </a:ext>
            </a:extLst>
          </p:cNvPr>
          <p:cNvSpPr txBox="1"/>
          <p:nvPr/>
        </p:nvSpPr>
        <p:spPr>
          <a:xfrm>
            <a:off x="812800" y="1143000"/>
            <a:ext cx="10566400" cy="5148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As for Transliteration we use 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Sequence-to-Sequence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because it can make the generated text ideal for tasks like response generation and transliteration.  And we also use 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Character level models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which is used for languages with complex writing system.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To answer relevancy scoring we use 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metric learning and RL.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Adapting to user technical ability, in this we use 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User Modelling and Conditional response.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Software and Hardware Requirements: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Hardware requirements are Sufficient computational power and storage.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Software requirements are Programming language , Deep Learning Frameworks, Natural language process libraries, Reinforcement libraries and cloud platform.</a:t>
            </a:r>
            <a:endParaRPr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Review – 0</a:t>
            </a:r>
          </a:p>
          <a:p>
            <a:pPr marL="34290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4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ctr">
              <a:spcBef>
                <a:spcPts val="0"/>
              </a:spcBef>
              <a:buSzPct val="100000"/>
            </a:pPr>
            <a:r>
              <a:rPr lang="en-US" sz="2400" dirty="0"/>
              <a:t>Title Finalization with Supervisor</a:t>
            </a:r>
          </a:p>
          <a:p>
            <a:pPr marL="495300" indent="-342900" algn="ctr">
              <a:spcBef>
                <a:spcPts val="0"/>
              </a:spcBef>
              <a:buSzPct val="100000"/>
            </a:pPr>
            <a:r>
              <a:rPr lang="en-US" sz="2400" dirty="0"/>
              <a:t> Literature Survey</a:t>
            </a:r>
          </a:p>
          <a:p>
            <a:pPr marL="495300" indent="-342900" algn="ctr">
              <a:spcBef>
                <a:spcPts val="0"/>
              </a:spcBef>
              <a:buSzPct val="100000"/>
            </a:pPr>
            <a:r>
              <a:rPr lang="en-US" sz="2400" dirty="0"/>
              <a:t> Finalizing objectives </a:t>
            </a:r>
          </a:p>
          <a:p>
            <a:pPr marL="495300" indent="-342900" algn="ctr">
              <a:spcBef>
                <a:spcPts val="0"/>
              </a:spcBef>
              <a:buSzPct val="100000"/>
            </a:pPr>
            <a:r>
              <a:rPr lang="en-US" sz="2400" dirty="0"/>
              <a:t>Deciding the methodology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Thosani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Parth, Manas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Sinkar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Jaydeep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Vaghasiya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Radha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Shankarmani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self learning chat-bot from user interactions and preferences." In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4th International Conference on Intelligent Computing and Control Systems (ICICCS)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224-229. IEEE, 2020.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[2]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Wijdane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Khalifa Mansouri, and Franck Poirier. "Chatbot design to help learners self-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regulte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their learning in online learning environments." In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2023 IEEE International Conference on Advanced Learning Technologies (ICALT)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236-238. IEEE, 2023.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[3]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Vinyals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Oriol, and Quoc Le. "A neural conversational model." </a:t>
            </a:r>
            <a:r>
              <a:rPr lang="en-I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arXiv:1506.05869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(2015).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546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SELF LEARNING BOT</vt:lpstr>
      <vt:lpstr>Content</vt:lpstr>
      <vt:lpstr>Problem Statement Number: PSCS 142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 R SHUSHMA REDDY</cp:lastModifiedBy>
  <cp:revision>37</cp:revision>
  <dcterms:modified xsi:type="dcterms:W3CDTF">2024-09-14T05:43:19Z</dcterms:modified>
</cp:coreProperties>
</file>