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1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34"/>
  </p:normalViewPr>
  <p:slideViewPr>
    <p:cSldViewPr snapToGrid="0" snapToObjects="1">
      <p:cViewPr varScale="1">
        <p:scale>
          <a:sx n="103" d="100"/>
          <a:sy n="103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53A59-A102-D941-A928-9927A0B7DAB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ACD46-3143-EF4A-A1FD-ED3044F7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3_2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ACD46-3143-EF4A-A1FD-ED3044F74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307A-A0A8-744F-BCF6-0FC788BFC1A6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5C6F-40E4-E64A-B2D8-8C086B9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208" y="879767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318" y="3592707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5" y="1737291"/>
            <a:ext cx="4478770" cy="33588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1"/>
            <a:ext cx="4478771" cy="3358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2 (</a:t>
            </a:r>
            <a:r>
              <a:rPr lang="en-US" dirty="0" err="1" smtClean="0"/>
              <a:t>Expt</a:t>
            </a:r>
            <a:r>
              <a:rPr lang="en-US" dirty="0" smtClean="0"/>
              <a:t> 1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7" y="1737295"/>
            <a:ext cx="4478766" cy="3358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3_2 (</a:t>
            </a:r>
            <a:r>
              <a:rPr lang="en-US" dirty="0" err="1" smtClean="0"/>
              <a:t>Expt</a:t>
            </a:r>
            <a:r>
              <a:rPr lang="en-US" dirty="0" smtClean="0"/>
              <a:t> 2 in manuscript)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4" y="1737292"/>
            <a:ext cx="4472643" cy="335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7387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9294" y="5037137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Saturation in Periphery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Proportion Chosen Saturation Periphery &gt; 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4 (</a:t>
            </a:r>
            <a:r>
              <a:rPr lang="en-US" dirty="0" err="1" smtClean="0"/>
              <a:t>Expt</a:t>
            </a:r>
            <a:r>
              <a:rPr lang="en-US" dirty="0" smtClean="0"/>
              <a:t> 3 in manuscript)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8769" cy="3358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3" y="1737292"/>
            <a:ext cx="4472643" cy="3354243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93397" y="7419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485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2 (</a:t>
            </a:r>
            <a:r>
              <a:rPr lang="en-US" dirty="0" err="1" smtClean="0"/>
              <a:t>Expt</a:t>
            </a:r>
            <a:r>
              <a:rPr lang="en-US" dirty="0" smtClean="0"/>
              <a:t> 1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468" y="4743182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2" y="1737292"/>
            <a:ext cx="4472643" cy="335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2643" cy="3354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9485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3_2 (</a:t>
            </a:r>
            <a:r>
              <a:rPr lang="en-US" dirty="0" err="1" smtClean="0"/>
              <a:t>Expt</a:t>
            </a:r>
            <a:r>
              <a:rPr lang="en-US" dirty="0" smtClean="0"/>
              <a:t> 2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468" y="4743182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91" y="1737292"/>
            <a:ext cx="4472643" cy="3354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5" y="1737292"/>
            <a:ext cx="4472643" cy="3354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94858" y="4722203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9870" y="3037570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5336" y="3149521"/>
            <a:ext cx="347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of Subjective Equality (PSE)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76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0319" y="1163677"/>
            <a:ext cx="64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4 (</a:t>
            </a:r>
            <a:r>
              <a:rPr lang="en-US" dirty="0" err="1" smtClean="0"/>
              <a:t>Expt</a:t>
            </a:r>
            <a:r>
              <a:rPr lang="en-US" dirty="0" smtClean="0"/>
              <a:t> 3 in manuscript)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468" y="4743182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1-flash              10-flash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692"/>
            <a:ext cx="12192000" cy="546027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Which patch was more colorful?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Press C if the center was more colorful.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Press P if the sides were more colorful.</a:t>
            </a: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214</Words>
  <Application>Microsoft Macintosh PowerPoint</Application>
  <PresentationFormat>Widescreen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2017-11-23T06:12:33Z</dcterms:created>
  <dcterms:modified xsi:type="dcterms:W3CDTF">2017-11-28T05:16:25Z</dcterms:modified>
</cp:coreProperties>
</file>