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DB99-543E-8CE9-8506-ADCCA6844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5386C-2FDE-3DF8-5004-C196A8AEC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91E74-DA2D-60A2-839D-EB6B8CEA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B8F6F-610E-500E-4E02-37A1E36E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052AE-5209-0531-38C1-E14EEAF0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7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BD51-CA86-7686-C5B5-DA81EF7C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5BA32-0DC5-AF96-4EA3-6338F233A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6DD80-63C2-747C-552E-74B88226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E538-8C2D-8B4A-34E8-F5F97138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213E7-81DA-4E93-BE79-86CED2D4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24671-FAB3-6025-12B3-345E9594F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0C2E1-1080-B618-FCFC-968293E61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29C2D-816C-D9F4-2C5B-6D698B76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C7E4C-F536-99EE-CB74-D8BB5DBF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24BDA-BA7D-2F46-8534-BAB92845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2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A17B-0309-8319-F009-EBB9F0F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E74C-0D36-2FC5-E311-9C32A4E7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00446-2769-4943-0DB1-BBC3F9A6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F4181-1E50-EE87-098F-0B7AAA87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5004E-8568-B39C-494D-F803A3D3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6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1E97-C646-8D73-0734-9FC16220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2D84C-E245-6755-F5B0-DB2BB6E11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CF750-907C-557D-572A-A095ADCD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B9D9-B738-334D-7610-E52BAB35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C9CF-D03B-0E08-E014-6E296E58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C9E6-A003-53D2-574E-4318F718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55E6-EFAC-E650-C3D5-FBE8B4884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7A2E9-EFB1-BE6B-CFDA-834B7C864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BAB18-BA14-614C-9604-F337238B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05FCB-25E0-3EED-6C63-EBF60C91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12ACE-C22F-3E9C-B632-91CF5E74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AFCA-A4D4-DD87-A1F6-B9B0BA0E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C070-96C9-7638-4A4C-A6F156EA2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4CF3B-A125-D7B3-61A4-D9FA56EF9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0A3F6-95EF-602F-EDD5-3CF33B57D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37A93-6452-37D4-E038-902CE1214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C8DBC-48CA-B416-6997-AF93E084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47519-6B2C-D841-4E44-4E12CD34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0ECC4-00E5-62BE-BD24-04C57D29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5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4533-E473-4FD4-5649-4ADA3D68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343B0-B396-AC54-9984-64FD8645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B496B-DC2B-299D-42F5-BB73BFAE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B5597-1B7E-E191-D30B-F358CBE9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6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586BE-9619-A24D-A74D-AB257A78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B266F-8974-E043-F06E-C12DB5BC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99093-AAD9-67DC-2948-C3E7872A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1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4A7F-B0FB-7400-1893-B10C7D6A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5417-5434-5B2B-2CD6-4A7CEDD2C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F993C-3A96-9E20-F48C-ED07CBB47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95BA6-5E18-2B4D-DA85-C11571FE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DF0AE-B4C4-A186-AA29-5CDB4873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230FB-41AE-64A0-1B30-AAC765EE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7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EFCE-4844-7AAE-313F-06AACA8D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C23FA-F185-EAF8-95A5-D04C5672A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3B35F-A487-CB1E-2377-1E75C7F08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1B9ED-105A-4D58-460E-5E60CA6B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31A6E-D683-C7AD-1399-57BAE5D7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7D145-8203-B863-6891-293E6EEF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5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2605C-3FA2-30C3-78DD-4FAE662A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F887-5CF4-3DDC-2947-5B2478265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1E879-9C60-DB98-EB55-CAA6D608C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8554B-3950-A05C-FC88-FB2FE3625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3B2EF-5F09-5CF3-0921-9DFDC0B70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1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55EC1-C453-5BA4-1EBE-201EC663B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Supervised ML 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90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007E5-6AB0-1980-2062-2C942686962F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Grid Search for best params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4300C8-D0D6-A15F-3D5A-D0C32D5A7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979025"/>
            <a:ext cx="6155141" cy="29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7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2CF0-14E0-F59E-5C45-2BC9583D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3BCA-B16B-3E78-817E-50117AB4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EDA</a:t>
            </a:r>
          </a:p>
          <a:p>
            <a:r>
              <a:rPr lang="en-US" dirty="0"/>
              <a:t>Determine splits </a:t>
            </a:r>
          </a:p>
          <a:p>
            <a:pPr lvl="2"/>
            <a:r>
              <a:rPr lang="en-US" dirty="0"/>
              <a:t>Misclassification loss</a:t>
            </a:r>
          </a:p>
          <a:p>
            <a:pPr lvl="2"/>
            <a:r>
              <a:rPr lang="en-US" dirty="0"/>
              <a:t>Entropy loss</a:t>
            </a:r>
          </a:p>
          <a:p>
            <a:pPr lvl="2"/>
            <a:r>
              <a:rPr lang="en-US" dirty="0"/>
              <a:t>Gini Impurity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 descr="A white background with black and green lines&#10;&#10;AI-generated content may be incorrect.">
            <a:extLst>
              <a:ext uri="{FF2B5EF4-FFF2-40B4-BE49-F238E27FC236}">
                <a16:creationId xmlns:a16="http://schemas.microsoft.com/office/drawing/2014/main" id="{805F3B3B-1948-65ED-D191-8D61146E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708" y="3074194"/>
            <a:ext cx="6841420" cy="1698720"/>
          </a:xfrm>
          <a:prstGeom prst="rect">
            <a:avLst/>
          </a:prstGeom>
        </p:spPr>
      </p:pic>
      <p:pic>
        <p:nvPicPr>
          <p:cNvPr id="7" name="Picture 6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68E71868-C3A8-7F4B-0C35-5E643E455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18" y="4772914"/>
            <a:ext cx="7772400" cy="1864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5E99E4-1A32-E981-2904-1090E297A9CE}"/>
              </a:ext>
            </a:extLst>
          </p:cNvPr>
          <p:cNvSpPr txBox="1"/>
          <p:nvPr/>
        </p:nvSpPr>
        <p:spPr>
          <a:xfrm>
            <a:off x="1518398" y="632498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Courtesy: Géron, Aurélien. Hands-On Machine Learning with Scikit-Learn, </a:t>
            </a:r>
            <a:r>
              <a:rPr lang="en-IN" sz="900" dirty="0" err="1">
                <a:solidFill>
                  <a:srgbClr val="FF0000"/>
                </a:solidFill>
              </a:rPr>
              <a:t>Keras</a:t>
            </a:r>
            <a:r>
              <a:rPr lang="en-IN" sz="900" dirty="0">
                <a:solidFill>
                  <a:srgbClr val="FF0000"/>
                </a:solidFill>
              </a:rPr>
              <a:t>, and TensorFlow (p. 333). (Function). Kindle Edition.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79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34DF5-702A-C52F-893E-B1A785BC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Find the min CART function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 the model using Decision Tree classifier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Measure performance using cross validation score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 the model using Dummy classifier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 the accuracy of Decision Tree classifier better than Dummy classifier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Cross validation Predictor to predict against training data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Decision Tree model to predict against test data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Calculate Precision, Accuracy, Recall scores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Plot the ROC curve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Grid Search to find best params and best estimators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7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iagram of a flowchart&#10;&#10;AI-generated content may be incorrect.">
            <a:extLst>
              <a:ext uri="{FF2B5EF4-FFF2-40B4-BE49-F238E27FC236}">
                <a16:creationId xmlns:a16="http://schemas.microsoft.com/office/drawing/2014/main" id="{15A17609-0C92-2B14-9301-A95D7E0B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94" r="2" b="3547"/>
          <a:stretch>
            <a:fillRect/>
          </a:stretch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EA6B30-1A1E-8C67-F504-9CA147B6863A}"/>
              </a:ext>
            </a:extLst>
          </p:cNvPr>
          <p:cNvSpPr txBox="1"/>
          <p:nvPr/>
        </p:nvSpPr>
        <p:spPr>
          <a:xfrm>
            <a:off x="7320465" y="2194102"/>
            <a:ext cx="4140013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Decision Tree Model </a:t>
            </a:r>
          </a:p>
        </p:txBody>
      </p:sp>
    </p:spTree>
    <p:extLst>
      <p:ext uri="{BB962C8B-B14F-4D97-AF65-F5344CB8AC3E}">
        <p14:creationId xmlns:p14="http://schemas.microsoft.com/office/powerpoint/2010/main" val="424248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0532D-F96D-DC34-1F96-7F8FA4C3CFA7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Decision Tree Model Modified</a:t>
            </a:r>
          </a:p>
        </p:txBody>
      </p:sp>
      <p:pic>
        <p:nvPicPr>
          <p:cNvPr id="5" name="Picture 4" descr="A diagram of a credit amount&#10;&#10;AI-generated content may be incorrect.">
            <a:extLst>
              <a:ext uri="{FF2B5EF4-FFF2-40B4-BE49-F238E27FC236}">
                <a16:creationId xmlns:a16="http://schemas.microsoft.com/office/drawing/2014/main" id="{61F38D90-10D0-A5D9-0EE9-EECB329C5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916" y="661916"/>
            <a:ext cx="5960223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8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3395A-6669-C8DA-18E6-4F2F56E10918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Performance measures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E64281-98DD-30A3-2BFD-352818AE1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124999"/>
            <a:ext cx="6155141" cy="463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6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4EE16-54F7-C7F9-E13D-384B892329F2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ROC Curve of training model</a:t>
            </a:r>
          </a:p>
        </p:txBody>
      </p:sp>
      <p:pic>
        <p:nvPicPr>
          <p:cNvPr id="5" name="Picture 4" descr="A graph with a line&#10;&#10;AI-generated content may be incorrect.">
            <a:extLst>
              <a:ext uri="{FF2B5EF4-FFF2-40B4-BE49-F238E27FC236}">
                <a16:creationId xmlns:a16="http://schemas.microsoft.com/office/drawing/2014/main" id="{BD2B443C-79C9-B5B1-4F53-C13BEB024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417368"/>
            <a:ext cx="6155141" cy="40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8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56509-D156-55D0-752D-0CBD11776F8E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ROC Curve of test model</a:t>
            </a:r>
          </a:p>
        </p:txBody>
      </p:sp>
      <p:pic>
        <p:nvPicPr>
          <p:cNvPr id="5" name="Picture 4" descr="A graph with a line&#10;&#10;AI-generated content may be incorrect.">
            <a:extLst>
              <a:ext uri="{FF2B5EF4-FFF2-40B4-BE49-F238E27FC236}">
                <a16:creationId xmlns:a16="http://schemas.microsoft.com/office/drawing/2014/main" id="{10C3B8F8-6DE8-2142-825E-513185882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378899"/>
            <a:ext cx="6155141" cy="412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5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90BBF-CD13-26AB-CCC5-2007A27BFF1B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ROC Curve of Modified test model</a:t>
            </a:r>
          </a:p>
        </p:txBody>
      </p:sp>
      <p:pic>
        <p:nvPicPr>
          <p:cNvPr id="5" name="Picture 4" descr="A graph of a function&#10;&#10;AI-generated content may be incorrect.">
            <a:extLst>
              <a:ext uri="{FF2B5EF4-FFF2-40B4-BE49-F238E27FC236}">
                <a16:creationId xmlns:a16="http://schemas.microsoft.com/office/drawing/2014/main" id="{5E48F487-A254-0848-BDE6-6902E9C06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394286"/>
            <a:ext cx="6155141" cy="40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1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148</Words>
  <Application>Microsoft Macintosh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Supervised ML Approach</vt:lpstr>
      <vt:lpstr>Constructing a Decision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Radheshyam Yekkirala</dc:creator>
  <cp:lastModifiedBy>Venkata Radheshyam Yekkirala</cp:lastModifiedBy>
  <cp:revision>8</cp:revision>
  <dcterms:created xsi:type="dcterms:W3CDTF">2025-08-27T17:59:44Z</dcterms:created>
  <dcterms:modified xsi:type="dcterms:W3CDTF">2025-08-27T18:54:50Z</dcterms:modified>
</cp:coreProperties>
</file>