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7066-DCD0-4BDA-9B7E-EFFD23997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F7218-E21F-4DB7-9D83-C1380FDAE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B267-0E44-4E7C-A33A-60131D3F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052-7EB7-4DC3-A643-A65346D95B8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84882-B18C-4B26-B742-80811C61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41522-6E4E-46D1-8B4B-A883FA59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EE2C0-BFB3-47F3-B783-746167A0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3B9-DC71-4844-9147-31C25AAD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7E7D6-D011-453F-96EB-7EA0720C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9DD6-C021-441C-ACF2-ABC4002C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052-7EB7-4DC3-A643-A65346D95B8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ECABC-5B1E-468E-9622-CAF0BE90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3130-BBD5-4D8C-847A-8062CF58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EE2C0-BFB3-47F3-B783-746167A0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D22B5-571A-47ED-AD3D-A4103AE66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6725A-F839-482A-8123-F21DA591E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A188-A96A-4BF6-9B49-730F21E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052-7EB7-4DC3-A643-A65346D95B8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B190-934A-49C6-B7F9-5F5D4223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52FE-3463-471E-AB53-0AB7243B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EE2C0-BFB3-47F3-B783-746167A0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D406-E350-437F-8766-C05FC2EC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D0D0-E9DE-4723-BB4C-5B9E4FB2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FA7DB-7221-4791-AE48-762B90DC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052-7EB7-4DC3-A643-A65346D95B8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2721-715B-440D-8FA0-545A1482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CE02-5E61-4A5B-9BA1-2E8EEAFC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EE2C0-BFB3-47F3-B783-746167A0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0D61-9CA8-4592-B4DD-48D68C06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23896-135E-4C6D-BA43-5FACDCBC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178C-46D1-4A3A-8F05-B4C08AA9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052-7EB7-4DC3-A643-A65346D95B8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7D68-6CE7-4F9D-A981-B7982CB5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5054-CFB3-4308-A239-CF6990D7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EE2C0-BFB3-47F3-B783-746167A0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1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FA6B-F17A-4555-BB5D-14FE9A92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584C-1E03-4012-9E08-9099A1523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07C54-7B15-4FD4-A2B2-0C94DE5B6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32BC0-4BB5-4B66-9B74-9ED47D6E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052-7EB7-4DC3-A643-A65346D95B8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049FE-B07A-41E0-96B4-9EC59D66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8B30-6D02-4899-A439-CDF6590B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EE2C0-BFB3-47F3-B783-746167A0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7D71-EE4D-4947-B218-10145999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6215A-218B-4803-8A15-65984B661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3EDE5-B023-40B5-9D55-FEC9AC30C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CC696-2A2A-4C46-9FFA-7C6E91BC0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2C8DB-D74C-46AF-AE0F-7C4C2BB96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D6565-CE2F-4317-BD24-38064ED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052-7EB7-4DC3-A643-A65346D95B8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71C03-13DE-436F-B0E9-D43D0ACB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E7174-7103-4E23-BDFC-8B7BA521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EE2C0-BFB3-47F3-B783-746167A0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F5C3-101A-4411-B12D-4307EB7D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AD3B0-983F-45A5-B983-317CC53C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052-7EB7-4DC3-A643-A65346D95B8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669DA-7CF8-4300-A577-297B41DB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5FABC-1B92-45D5-92F8-77E88C6E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EE2C0-BFB3-47F3-B783-746167A0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6E631-FE47-49CC-B77E-F790279A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052-7EB7-4DC3-A643-A65346D95B8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80F89-61CA-41C1-A967-E5883DE5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AD3CA-6799-47B9-9EBE-8389F545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EE2C0-BFB3-47F3-B783-746167A0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8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D35A-202A-4B9A-B55B-65B1722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2135-1AB9-4EF0-814D-9475E19F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1554D-D020-4BE9-9495-B2ABA4B49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8FDDE-E47B-4574-9342-90235214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052-7EB7-4DC3-A643-A65346D95B8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40CDA-6DB5-4C6C-B49D-6C4BEEA8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F250-8F25-47D5-8054-71FA287D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EE2C0-BFB3-47F3-B783-746167A0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DCAB-B64C-4260-B8AC-FBE468AA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A8FC4-FCBB-4BDE-AF2B-D681954CD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E57D3-7A22-42C3-B722-B5D4BE417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BDFF-1133-41DA-AF2A-1766BBB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052-7EB7-4DC3-A643-A65346D95B8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3062-BF30-4A05-B23B-6EA29A65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D97CB-99F0-4BAD-B38B-90BE520B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EE2C0-BFB3-47F3-B783-746167A0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C9441-E7E2-4C51-AF4B-F8B8505A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B8C67-FAA3-4870-9B03-2468D7AF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94D0-3109-4309-B5D8-A7C0FFF37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A052-7EB7-4DC3-A643-A65346D95B8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ED16-608C-415E-9157-C2E43E032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1C69A-149D-47FF-B5D7-5E73BB369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E2C0-BFB3-47F3-B783-746167A0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8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91646B-4916-4FCD-B44B-8FA261BB98C0}"/>
              </a:ext>
            </a:extLst>
          </p:cNvPr>
          <p:cNvSpPr/>
          <p:nvPr/>
        </p:nvSpPr>
        <p:spPr>
          <a:xfrm>
            <a:off x="2353994" y="2067951"/>
            <a:ext cx="7484012" cy="2518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35C79-5B8E-4F1F-85CD-7AEA543A9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KICKOFF!!!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8DBEB-984D-4BCD-84B6-25D6B2499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TOP!!!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8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KICKOFF!!!</dc:title>
  <dc:creator>Logon Aluno</dc:creator>
  <cp:lastModifiedBy>Logon Aluno</cp:lastModifiedBy>
  <cp:revision>3</cp:revision>
  <dcterms:created xsi:type="dcterms:W3CDTF">2024-03-26T14:11:08Z</dcterms:created>
  <dcterms:modified xsi:type="dcterms:W3CDTF">2024-03-26T14:14:43Z</dcterms:modified>
</cp:coreProperties>
</file>