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74" r:id="rId2"/>
    <p:sldId id="296" r:id="rId3"/>
    <p:sldId id="297" r:id="rId4"/>
    <p:sldId id="298" r:id="rId5"/>
    <p:sldId id="294" r:id="rId6"/>
    <p:sldId id="300" r:id="rId7"/>
    <p:sldId id="293" r:id="rId8"/>
    <p:sldId id="299" r:id="rId9"/>
    <p:sldId id="295" r:id="rId10"/>
    <p:sldId id="301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aleway" pitchFamily="2" charset="-52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466009-45F5-435C-9782-3C3310963FB9}" v="24" dt="2021-11-08T21:59:25.237"/>
  </p1510:revLst>
</p1510:revInfo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150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oslav Brahinets" userId="21b0ef620fff3801" providerId="LiveId" clId="{52466009-45F5-435C-9782-3C3310963FB9}"/>
    <pc:docChg chg="undo custSel addSld delSld modSld sldOrd">
      <pc:chgData name="Yaroslav Brahinets" userId="21b0ef620fff3801" providerId="LiveId" clId="{52466009-45F5-435C-9782-3C3310963FB9}" dt="2021-11-08T21:59:25.237" v="426" actId="21"/>
      <pc:docMkLst>
        <pc:docMk/>
      </pc:docMkLst>
      <pc:sldChg chg="del">
        <pc:chgData name="Yaroslav Brahinets" userId="21b0ef620fff3801" providerId="LiveId" clId="{52466009-45F5-435C-9782-3C3310963FB9}" dt="2021-11-08T20:16:26.588" v="108" actId="47"/>
        <pc:sldMkLst>
          <pc:docMk/>
          <pc:sldMk cId="1076240702" sldId="262"/>
        </pc:sldMkLst>
      </pc:sldChg>
      <pc:sldChg chg="del">
        <pc:chgData name="Yaroslav Brahinets" userId="21b0ef620fff3801" providerId="LiveId" clId="{52466009-45F5-435C-9782-3C3310963FB9}" dt="2021-11-08T20:16:08.181" v="103" actId="47"/>
        <pc:sldMkLst>
          <pc:docMk/>
          <pc:sldMk cId="1904666069" sldId="267"/>
        </pc:sldMkLst>
      </pc:sldChg>
      <pc:sldChg chg="del">
        <pc:chgData name="Yaroslav Brahinets" userId="21b0ef620fff3801" providerId="LiveId" clId="{52466009-45F5-435C-9782-3C3310963FB9}" dt="2021-11-08T20:16:12.605" v="104" actId="47"/>
        <pc:sldMkLst>
          <pc:docMk/>
          <pc:sldMk cId="824543121" sldId="269"/>
        </pc:sldMkLst>
      </pc:sldChg>
      <pc:sldChg chg="addSp modSp mod">
        <pc:chgData name="Yaroslav Brahinets" userId="21b0ef620fff3801" providerId="LiveId" clId="{52466009-45F5-435C-9782-3C3310963FB9}" dt="2021-11-08T20:33:39.418" v="367" actId="1076"/>
        <pc:sldMkLst>
          <pc:docMk/>
          <pc:sldMk cId="1253120055" sldId="274"/>
        </pc:sldMkLst>
        <pc:spChg chg="add mod">
          <ac:chgData name="Yaroslav Brahinets" userId="21b0ef620fff3801" providerId="LiveId" clId="{52466009-45F5-435C-9782-3C3310963FB9}" dt="2021-11-08T20:33:39.418" v="367" actId="1076"/>
          <ac:spMkLst>
            <pc:docMk/>
            <pc:sldMk cId="1253120055" sldId="274"/>
            <ac:spMk id="3" creationId="{F472D412-3FEF-4AB0-9936-E0CB9C4C798F}"/>
          </ac:spMkLst>
        </pc:spChg>
        <pc:spChg chg="mod">
          <ac:chgData name="Yaroslav Brahinets" userId="21b0ef620fff3801" providerId="LiveId" clId="{52466009-45F5-435C-9782-3C3310963FB9}" dt="2021-11-08T20:30:04.215" v="325" actId="14100"/>
          <ac:spMkLst>
            <pc:docMk/>
            <pc:sldMk cId="1253120055" sldId="274"/>
            <ac:spMk id="88" creationId="{00000000-0000-0000-0000-000000000000}"/>
          </ac:spMkLst>
        </pc:spChg>
        <pc:picChg chg="add mod">
          <ac:chgData name="Yaroslav Brahinets" userId="21b0ef620fff3801" providerId="LiveId" clId="{52466009-45F5-435C-9782-3C3310963FB9}" dt="2021-11-08T20:33:39.418" v="367" actId="1076"/>
          <ac:picMkLst>
            <pc:docMk/>
            <pc:sldMk cId="1253120055" sldId="274"/>
            <ac:picMk id="4" creationId="{38C8E2E6-7575-4A18-A66F-AF5F00048CCB}"/>
          </ac:picMkLst>
        </pc:picChg>
      </pc:sldChg>
      <pc:sldChg chg="del">
        <pc:chgData name="Yaroslav Brahinets" userId="21b0ef620fff3801" providerId="LiveId" clId="{52466009-45F5-435C-9782-3C3310963FB9}" dt="2021-11-08T20:16:16.870" v="107" actId="47"/>
        <pc:sldMkLst>
          <pc:docMk/>
          <pc:sldMk cId="2880416623" sldId="276"/>
        </pc:sldMkLst>
      </pc:sldChg>
      <pc:sldChg chg="del">
        <pc:chgData name="Yaroslav Brahinets" userId="21b0ef620fff3801" providerId="LiveId" clId="{52466009-45F5-435C-9782-3C3310963FB9}" dt="2021-11-08T20:16:14.323" v="105" actId="47"/>
        <pc:sldMkLst>
          <pc:docMk/>
          <pc:sldMk cId="4024627719" sldId="279"/>
        </pc:sldMkLst>
      </pc:sldChg>
      <pc:sldChg chg="del">
        <pc:chgData name="Yaroslav Brahinets" userId="21b0ef620fff3801" providerId="LiveId" clId="{52466009-45F5-435C-9782-3C3310963FB9}" dt="2021-11-08T20:16:26.588" v="108" actId="47"/>
        <pc:sldMkLst>
          <pc:docMk/>
          <pc:sldMk cId="3974080032" sldId="280"/>
        </pc:sldMkLst>
      </pc:sldChg>
      <pc:sldChg chg="del">
        <pc:chgData name="Yaroslav Brahinets" userId="21b0ef620fff3801" providerId="LiveId" clId="{52466009-45F5-435C-9782-3C3310963FB9}" dt="2021-11-08T20:16:32.250" v="110" actId="47"/>
        <pc:sldMkLst>
          <pc:docMk/>
          <pc:sldMk cId="2268785208" sldId="281"/>
        </pc:sldMkLst>
      </pc:sldChg>
      <pc:sldChg chg="del">
        <pc:chgData name="Yaroslav Brahinets" userId="21b0ef620fff3801" providerId="LiveId" clId="{52466009-45F5-435C-9782-3C3310963FB9}" dt="2021-11-08T20:16:01.994" v="100" actId="47"/>
        <pc:sldMkLst>
          <pc:docMk/>
          <pc:sldMk cId="1418262053" sldId="283"/>
        </pc:sldMkLst>
      </pc:sldChg>
      <pc:sldChg chg="del">
        <pc:chgData name="Yaroslav Brahinets" userId="21b0ef620fff3801" providerId="LiveId" clId="{52466009-45F5-435C-9782-3C3310963FB9}" dt="2021-11-08T20:16:01.994" v="100" actId="47"/>
        <pc:sldMkLst>
          <pc:docMk/>
          <pc:sldMk cId="815686648" sldId="284"/>
        </pc:sldMkLst>
      </pc:sldChg>
      <pc:sldChg chg="del">
        <pc:chgData name="Yaroslav Brahinets" userId="21b0ef620fff3801" providerId="LiveId" clId="{52466009-45F5-435C-9782-3C3310963FB9}" dt="2021-11-08T20:16:01.994" v="100" actId="47"/>
        <pc:sldMkLst>
          <pc:docMk/>
          <pc:sldMk cId="3621921621" sldId="285"/>
        </pc:sldMkLst>
      </pc:sldChg>
      <pc:sldChg chg="del">
        <pc:chgData name="Yaroslav Brahinets" userId="21b0ef620fff3801" providerId="LiveId" clId="{52466009-45F5-435C-9782-3C3310963FB9}" dt="2021-11-08T20:16:29.025" v="109" actId="47"/>
        <pc:sldMkLst>
          <pc:docMk/>
          <pc:sldMk cId="451117693" sldId="286"/>
        </pc:sldMkLst>
      </pc:sldChg>
      <pc:sldChg chg="del">
        <pc:chgData name="Yaroslav Brahinets" userId="21b0ef620fff3801" providerId="LiveId" clId="{52466009-45F5-435C-9782-3C3310963FB9}" dt="2021-11-08T20:16:26.588" v="108" actId="47"/>
        <pc:sldMkLst>
          <pc:docMk/>
          <pc:sldMk cId="1366774183" sldId="287"/>
        </pc:sldMkLst>
      </pc:sldChg>
      <pc:sldChg chg="del">
        <pc:chgData name="Yaroslav Brahinets" userId="21b0ef620fff3801" providerId="LiveId" clId="{52466009-45F5-435C-9782-3C3310963FB9}" dt="2021-11-08T20:16:15.823" v="106" actId="47"/>
        <pc:sldMkLst>
          <pc:docMk/>
          <pc:sldMk cId="1809997121" sldId="288"/>
        </pc:sldMkLst>
      </pc:sldChg>
      <pc:sldChg chg="delSp del mod">
        <pc:chgData name="Yaroslav Brahinets" userId="21b0ef620fff3801" providerId="LiveId" clId="{52466009-45F5-435C-9782-3C3310963FB9}" dt="2021-11-08T20:29:32.877" v="306" actId="47"/>
        <pc:sldMkLst>
          <pc:docMk/>
          <pc:sldMk cId="3399861866" sldId="290"/>
        </pc:sldMkLst>
        <pc:picChg chg="del">
          <ac:chgData name="Yaroslav Brahinets" userId="21b0ef620fff3801" providerId="LiveId" clId="{52466009-45F5-435C-9782-3C3310963FB9}" dt="2021-11-08T20:29:30.674" v="305" actId="478"/>
          <ac:picMkLst>
            <pc:docMk/>
            <pc:sldMk cId="3399861866" sldId="290"/>
            <ac:picMk id="3" creationId="{00000000-0000-0000-0000-000000000000}"/>
          </ac:picMkLst>
        </pc:picChg>
        <pc:picChg chg="del">
          <ac:chgData name="Yaroslav Brahinets" userId="21b0ef620fff3801" providerId="LiveId" clId="{52466009-45F5-435C-9782-3C3310963FB9}" dt="2021-11-08T20:29:30.674" v="305" actId="478"/>
          <ac:picMkLst>
            <pc:docMk/>
            <pc:sldMk cId="3399861866" sldId="290"/>
            <ac:picMk id="5" creationId="{00000000-0000-0000-0000-000000000000}"/>
          </ac:picMkLst>
        </pc:picChg>
        <pc:picChg chg="del">
          <ac:chgData name="Yaroslav Brahinets" userId="21b0ef620fff3801" providerId="LiveId" clId="{52466009-45F5-435C-9782-3C3310963FB9}" dt="2021-11-08T20:29:30.674" v="305" actId="478"/>
          <ac:picMkLst>
            <pc:docMk/>
            <pc:sldMk cId="3399861866" sldId="290"/>
            <ac:picMk id="6" creationId="{00000000-0000-0000-0000-000000000000}"/>
          </ac:picMkLst>
        </pc:picChg>
        <pc:picChg chg="del">
          <ac:chgData name="Yaroslav Brahinets" userId="21b0ef620fff3801" providerId="LiveId" clId="{52466009-45F5-435C-9782-3C3310963FB9}" dt="2021-11-08T20:29:30.674" v="305" actId="478"/>
          <ac:picMkLst>
            <pc:docMk/>
            <pc:sldMk cId="3399861866" sldId="290"/>
            <ac:picMk id="7" creationId="{00000000-0000-0000-0000-000000000000}"/>
          </ac:picMkLst>
        </pc:picChg>
        <pc:picChg chg="del">
          <ac:chgData name="Yaroslav Brahinets" userId="21b0ef620fff3801" providerId="LiveId" clId="{52466009-45F5-435C-9782-3C3310963FB9}" dt="2021-11-08T20:29:30.674" v="305" actId="478"/>
          <ac:picMkLst>
            <pc:docMk/>
            <pc:sldMk cId="3399861866" sldId="290"/>
            <ac:picMk id="9" creationId="{00000000-0000-0000-0000-000000000000}"/>
          </ac:picMkLst>
        </pc:picChg>
        <pc:picChg chg="del">
          <ac:chgData name="Yaroslav Brahinets" userId="21b0ef620fff3801" providerId="LiveId" clId="{52466009-45F5-435C-9782-3C3310963FB9}" dt="2021-11-08T20:29:30.674" v="305" actId="478"/>
          <ac:picMkLst>
            <pc:docMk/>
            <pc:sldMk cId="3399861866" sldId="290"/>
            <ac:picMk id="10" creationId="{00000000-0000-0000-0000-000000000000}"/>
          </ac:picMkLst>
        </pc:picChg>
      </pc:sldChg>
      <pc:sldChg chg="del">
        <pc:chgData name="Yaroslav Brahinets" userId="21b0ef620fff3801" providerId="LiveId" clId="{52466009-45F5-435C-9782-3C3310963FB9}" dt="2021-11-08T20:16:26.588" v="108" actId="47"/>
        <pc:sldMkLst>
          <pc:docMk/>
          <pc:sldMk cId="1448768206" sldId="291"/>
        </pc:sldMkLst>
      </pc:sldChg>
      <pc:sldChg chg="addSp delSp modSp new del mod">
        <pc:chgData name="Yaroslav Brahinets" userId="21b0ef620fff3801" providerId="LiveId" clId="{52466009-45F5-435C-9782-3C3310963FB9}" dt="2021-11-08T20:28:33.690" v="264" actId="47"/>
        <pc:sldMkLst>
          <pc:docMk/>
          <pc:sldMk cId="841922722" sldId="292"/>
        </pc:sldMkLst>
        <pc:spChg chg="mod">
          <ac:chgData name="Yaroslav Brahinets" userId="21b0ef620fff3801" providerId="LiveId" clId="{52466009-45F5-435C-9782-3C3310963FB9}" dt="2021-11-08T20:13:38.467" v="13" actId="20577"/>
          <ac:spMkLst>
            <pc:docMk/>
            <pc:sldMk cId="841922722" sldId="292"/>
            <ac:spMk id="2" creationId="{250FB47C-07C8-4A6F-B6C8-E1F7C85D57B4}"/>
          </ac:spMkLst>
        </pc:spChg>
        <pc:spChg chg="del">
          <ac:chgData name="Yaroslav Brahinets" userId="21b0ef620fff3801" providerId="LiveId" clId="{52466009-45F5-435C-9782-3C3310963FB9}" dt="2021-11-08T20:13:36.208" v="4" actId="21"/>
          <ac:spMkLst>
            <pc:docMk/>
            <pc:sldMk cId="841922722" sldId="292"/>
            <ac:spMk id="3" creationId="{07DEE271-4EA8-40F9-9185-24CC58A273E6}"/>
          </ac:spMkLst>
        </pc:spChg>
        <pc:picChg chg="add mod">
          <ac:chgData name="Yaroslav Brahinets" userId="21b0ef620fff3801" providerId="LiveId" clId="{52466009-45F5-435C-9782-3C3310963FB9}" dt="2021-11-08T20:16:56.688" v="111" actId="1076"/>
          <ac:picMkLst>
            <pc:docMk/>
            <pc:sldMk cId="841922722" sldId="292"/>
            <ac:picMk id="6" creationId="{B1E4BA1B-DB0F-4DCE-838C-0A81C7538B6C}"/>
          </ac:picMkLst>
        </pc:picChg>
      </pc:sldChg>
      <pc:sldChg chg="addSp delSp modSp new mod ord">
        <pc:chgData name="Yaroslav Brahinets" userId="21b0ef620fff3801" providerId="LiveId" clId="{52466009-45F5-435C-9782-3C3310963FB9}" dt="2021-11-08T20:32:42.365" v="360" actId="1076"/>
        <pc:sldMkLst>
          <pc:docMk/>
          <pc:sldMk cId="1860436753" sldId="293"/>
        </pc:sldMkLst>
        <pc:spChg chg="mod">
          <ac:chgData name="Yaroslav Brahinets" userId="21b0ef620fff3801" providerId="LiveId" clId="{52466009-45F5-435C-9782-3C3310963FB9}" dt="2021-11-08T20:14:13.656" v="27" actId="20577"/>
          <ac:spMkLst>
            <pc:docMk/>
            <pc:sldMk cId="1860436753" sldId="293"/>
            <ac:spMk id="2" creationId="{9D59FC0B-A25A-408E-ACA2-AE25E5A7F491}"/>
          </ac:spMkLst>
        </pc:spChg>
        <pc:spChg chg="del">
          <ac:chgData name="Yaroslav Brahinets" userId="21b0ef620fff3801" providerId="LiveId" clId="{52466009-45F5-435C-9782-3C3310963FB9}" dt="2021-11-08T20:14:16.077" v="28" actId="21"/>
          <ac:spMkLst>
            <pc:docMk/>
            <pc:sldMk cId="1860436753" sldId="293"/>
            <ac:spMk id="3" creationId="{CA17464A-3A45-4105-80A1-D26EC6BC8B1C}"/>
          </ac:spMkLst>
        </pc:spChg>
        <pc:picChg chg="add mod">
          <ac:chgData name="Yaroslav Brahinets" userId="21b0ef620fff3801" providerId="LiveId" clId="{52466009-45F5-435C-9782-3C3310963FB9}" dt="2021-11-08T20:32:39.839" v="359" actId="1076"/>
          <ac:picMkLst>
            <pc:docMk/>
            <pc:sldMk cId="1860436753" sldId="293"/>
            <ac:picMk id="6" creationId="{7BF717E0-2A6D-44D5-92AC-8A1577EC95BC}"/>
          </ac:picMkLst>
        </pc:picChg>
        <pc:picChg chg="add mod">
          <ac:chgData name="Yaroslav Brahinets" userId="21b0ef620fff3801" providerId="LiveId" clId="{52466009-45F5-435C-9782-3C3310963FB9}" dt="2021-11-08T20:32:42.365" v="360" actId="1076"/>
          <ac:picMkLst>
            <pc:docMk/>
            <pc:sldMk cId="1860436753" sldId="293"/>
            <ac:picMk id="8" creationId="{E3E2DEEE-C073-4DD0-B9E0-4645F8E71939}"/>
          </ac:picMkLst>
        </pc:picChg>
      </pc:sldChg>
      <pc:sldChg chg="addSp delSp modSp new mod">
        <pc:chgData name="Yaroslav Brahinets" userId="21b0ef620fff3801" providerId="LiveId" clId="{52466009-45F5-435C-9782-3C3310963FB9}" dt="2021-11-08T20:31:57.150" v="348" actId="14861"/>
        <pc:sldMkLst>
          <pc:docMk/>
          <pc:sldMk cId="1842939349" sldId="294"/>
        </pc:sldMkLst>
        <pc:spChg chg="mod">
          <ac:chgData name="Yaroslav Brahinets" userId="21b0ef620fff3801" providerId="LiveId" clId="{52466009-45F5-435C-9782-3C3310963FB9}" dt="2021-11-08T20:14:54.568" v="45" actId="20577"/>
          <ac:spMkLst>
            <pc:docMk/>
            <pc:sldMk cId="1842939349" sldId="294"/>
            <ac:spMk id="2" creationId="{3109AA27-850B-400A-9507-2FDFA76FFF05}"/>
          </ac:spMkLst>
        </pc:spChg>
        <pc:spChg chg="del">
          <ac:chgData name="Yaroslav Brahinets" userId="21b0ef620fff3801" providerId="LiveId" clId="{52466009-45F5-435C-9782-3C3310963FB9}" dt="2021-11-08T20:14:57.370" v="47" actId="21"/>
          <ac:spMkLst>
            <pc:docMk/>
            <pc:sldMk cId="1842939349" sldId="294"/>
            <ac:spMk id="3" creationId="{BDC381A8-DCC3-4873-BECC-EA1E20B82659}"/>
          </ac:spMkLst>
        </pc:spChg>
        <pc:picChg chg="add mod">
          <ac:chgData name="Yaroslav Brahinets" userId="21b0ef620fff3801" providerId="LiveId" clId="{52466009-45F5-435C-9782-3C3310963FB9}" dt="2021-11-08T20:31:00.183" v="338" actId="1076"/>
          <ac:picMkLst>
            <pc:docMk/>
            <pc:sldMk cId="1842939349" sldId="294"/>
            <ac:picMk id="6" creationId="{6F5E28E2-E82F-44F7-8421-8417FB4534A7}"/>
          </ac:picMkLst>
        </pc:picChg>
        <pc:picChg chg="add mod">
          <ac:chgData name="Yaroslav Brahinets" userId="21b0ef620fff3801" providerId="LiveId" clId="{52466009-45F5-435C-9782-3C3310963FB9}" dt="2021-11-08T20:31:57.150" v="348" actId="14861"/>
          <ac:picMkLst>
            <pc:docMk/>
            <pc:sldMk cId="1842939349" sldId="294"/>
            <ac:picMk id="8" creationId="{1608167F-97E7-4629-BB13-B8A5CA37E51C}"/>
          </ac:picMkLst>
        </pc:picChg>
        <pc:picChg chg="add mod">
          <ac:chgData name="Yaroslav Brahinets" userId="21b0ef620fff3801" providerId="LiveId" clId="{52466009-45F5-435C-9782-3C3310963FB9}" dt="2021-11-08T20:31:51.933" v="346" actId="14861"/>
          <ac:picMkLst>
            <pc:docMk/>
            <pc:sldMk cId="1842939349" sldId="294"/>
            <ac:picMk id="10" creationId="{3BF6685A-5C3A-4F75-8E77-DB00DDDEE5B6}"/>
          </ac:picMkLst>
        </pc:picChg>
      </pc:sldChg>
      <pc:sldChg chg="addSp delSp modSp new mod ord modAnim">
        <pc:chgData name="Yaroslav Brahinets" userId="21b0ef620fff3801" providerId="LiveId" clId="{52466009-45F5-435C-9782-3C3310963FB9}" dt="2021-11-08T21:57:30.411" v="412" actId="1076"/>
        <pc:sldMkLst>
          <pc:docMk/>
          <pc:sldMk cId="1544810969" sldId="295"/>
        </pc:sldMkLst>
        <pc:spChg chg="mod">
          <ac:chgData name="Yaroslav Brahinets" userId="21b0ef620fff3801" providerId="LiveId" clId="{52466009-45F5-435C-9782-3C3310963FB9}" dt="2021-11-08T20:15:51.862" v="99" actId="20577"/>
          <ac:spMkLst>
            <pc:docMk/>
            <pc:sldMk cId="1544810969" sldId="295"/>
            <ac:spMk id="2" creationId="{50971D2C-D1B3-4426-A1D2-0035B4ACFC0D}"/>
          </ac:spMkLst>
        </pc:spChg>
        <pc:spChg chg="del">
          <ac:chgData name="Yaroslav Brahinets" userId="21b0ef620fff3801" providerId="LiveId" clId="{52466009-45F5-435C-9782-3C3310963FB9}" dt="2021-11-08T20:15:18.335" v="72" actId="21"/>
          <ac:spMkLst>
            <pc:docMk/>
            <pc:sldMk cId="1544810969" sldId="295"/>
            <ac:spMk id="3" creationId="{19A96CEB-5A75-479F-90B6-3B8BBA478E59}"/>
          </ac:spMkLst>
        </pc:spChg>
        <pc:picChg chg="add mod">
          <ac:chgData name="Yaroslav Brahinets" userId="21b0ef620fff3801" providerId="LiveId" clId="{52466009-45F5-435C-9782-3C3310963FB9}" dt="2021-11-08T21:57:30.411" v="412" actId="1076"/>
          <ac:picMkLst>
            <pc:docMk/>
            <pc:sldMk cId="1544810969" sldId="295"/>
            <ac:picMk id="6" creationId="{38F50964-E7CD-4384-A46B-5DEB3C912F08}"/>
          </ac:picMkLst>
        </pc:picChg>
        <pc:picChg chg="add del mod">
          <ac:chgData name="Yaroslav Brahinets" userId="21b0ef620fff3801" providerId="LiveId" clId="{52466009-45F5-435C-9782-3C3310963FB9}" dt="2021-11-08T21:57:25.835" v="409" actId="21"/>
          <ac:picMkLst>
            <pc:docMk/>
            <pc:sldMk cId="1544810969" sldId="295"/>
            <ac:picMk id="1026" creationId="{597A9669-E19A-44E9-8207-804B801C7DE3}"/>
          </ac:picMkLst>
        </pc:picChg>
      </pc:sldChg>
      <pc:sldChg chg="new del">
        <pc:chgData name="Yaroslav Brahinets" userId="21b0ef620fff3801" providerId="LiveId" clId="{52466009-45F5-435C-9782-3C3310963FB9}" dt="2021-11-08T20:16:03.759" v="102" actId="47"/>
        <pc:sldMkLst>
          <pc:docMk/>
          <pc:sldMk cId="1689244013" sldId="296"/>
        </pc:sldMkLst>
      </pc:sldChg>
      <pc:sldChg chg="addSp delSp modSp add mod">
        <pc:chgData name="Yaroslav Brahinets" userId="21b0ef620fff3801" providerId="LiveId" clId="{52466009-45F5-435C-9782-3C3310963FB9}" dt="2021-11-08T21:48:35.779" v="399" actId="1076"/>
        <pc:sldMkLst>
          <pc:docMk/>
          <pc:sldMk cId="2106878313" sldId="296"/>
        </pc:sldMkLst>
        <pc:spChg chg="mod">
          <ac:chgData name="Yaroslav Brahinets" userId="21b0ef620fff3801" providerId="LiveId" clId="{52466009-45F5-435C-9782-3C3310963FB9}" dt="2021-11-08T20:29:13.165" v="300" actId="20577"/>
          <ac:spMkLst>
            <pc:docMk/>
            <pc:sldMk cId="2106878313" sldId="296"/>
            <ac:spMk id="2" creationId="{250FB47C-07C8-4A6F-B6C8-E1F7C85D57B4}"/>
          </ac:spMkLst>
        </pc:spChg>
        <pc:picChg chg="add del mod">
          <ac:chgData name="Yaroslav Brahinets" userId="21b0ef620fff3801" providerId="LiveId" clId="{52466009-45F5-435C-9782-3C3310963FB9}" dt="2021-11-08T21:48:27.909" v="393" actId="478"/>
          <ac:picMkLst>
            <pc:docMk/>
            <pc:sldMk cId="2106878313" sldId="296"/>
            <ac:picMk id="5" creationId="{78112DD4-FA96-488D-A940-9193C08EF6C6}"/>
          </ac:picMkLst>
        </pc:picChg>
        <pc:picChg chg="mod">
          <ac:chgData name="Yaroslav Brahinets" userId="21b0ef620fff3801" providerId="LiveId" clId="{52466009-45F5-435C-9782-3C3310963FB9}" dt="2021-11-08T21:48:33.061" v="397" actId="1076"/>
          <ac:picMkLst>
            <pc:docMk/>
            <pc:sldMk cId="2106878313" sldId="296"/>
            <ac:picMk id="6" creationId="{B1E4BA1B-DB0F-4DCE-838C-0A81C7538B6C}"/>
          </ac:picMkLst>
        </pc:picChg>
        <pc:picChg chg="add mod">
          <ac:chgData name="Yaroslav Brahinets" userId="21b0ef620fff3801" providerId="LiveId" clId="{52466009-45F5-435C-9782-3C3310963FB9}" dt="2021-11-08T21:48:35.779" v="399" actId="1076"/>
          <ac:picMkLst>
            <pc:docMk/>
            <pc:sldMk cId="2106878313" sldId="296"/>
            <ac:picMk id="8" creationId="{83E06AF9-1087-4782-9F5F-FFC8E5FEE9A2}"/>
          </ac:picMkLst>
        </pc:picChg>
        <pc:picChg chg="add mod">
          <ac:chgData name="Yaroslav Brahinets" userId="21b0ef620fff3801" providerId="LiveId" clId="{52466009-45F5-435C-9782-3C3310963FB9}" dt="2021-11-08T21:48:29.327" v="395" actId="1076"/>
          <ac:picMkLst>
            <pc:docMk/>
            <pc:sldMk cId="2106878313" sldId="296"/>
            <ac:picMk id="10" creationId="{34303599-346E-47CD-BDAC-D7711EDF4447}"/>
          </ac:picMkLst>
        </pc:picChg>
      </pc:sldChg>
      <pc:sldChg chg="addSp delSp modSp add mod ord">
        <pc:chgData name="Yaroslav Brahinets" userId="21b0ef620fff3801" providerId="LiveId" clId="{52466009-45F5-435C-9782-3C3310963FB9}" dt="2021-11-08T21:11:03.508" v="392" actId="1076"/>
        <pc:sldMkLst>
          <pc:docMk/>
          <pc:sldMk cId="3265284798" sldId="297"/>
        </pc:sldMkLst>
        <pc:spChg chg="mod">
          <ac:chgData name="Yaroslav Brahinets" userId="21b0ef620fff3801" providerId="LiveId" clId="{52466009-45F5-435C-9782-3C3310963FB9}" dt="2021-11-08T20:29:11.321" v="299" actId="20577"/>
          <ac:spMkLst>
            <pc:docMk/>
            <pc:sldMk cId="3265284798" sldId="297"/>
            <ac:spMk id="2" creationId="{250FB47C-07C8-4A6F-B6C8-E1F7C85D57B4}"/>
          </ac:spMkLst>
        </pc:spChg>
        <pc:spChg chg="add del">
          <ac:chgData name="Yaroslav Brahinets" userId="21b0ef620fff3801" providerId="LiveId" clId="{52466009-45F5-435C-9782-3C3310963FB9}" dt="2021-11-08T20:17:16.925" v="150" actId="22"/>
          <ac:spMkLst>
            <pc:docMk/>
            <pc:sldMk cId="3265284798" sldId="297"/>
            <ac:spMk id="7" creationId="{487FC176-468C-4ED1-9B68-A898F6777A60}"/>
          </ac:spMkLst>
        </pc:spChg>
        <pc:picChg chg="del">
          <ac:chgData name="Yaroslav Brahinets" userId="21b0ef620fff3801" providerId="LiveId" clId="{52466009-45F5-435C-9782-3C3310963FB9}" dt="2021-11-08T20:17:15.257" v="148" actId="478"/>
          <ac:picMkLst>
            <pc:docMk/>
            <pc:sldMk cId="3265284798" sldId="297"/>
            <ac:picMk id="6" creationId="{B1E4BA1B-DB0F-4DCE-838C-0A81C7538B6C}"/>
          </ac:picMkLst>
        </pc:picChg>
        <pc:picChg chg="add del mod">
          <ac:chgData name="Yaroslav Brahinets" userId="21b0ef620fff3801" providerId="LiveId" clId="{52466009-45F5-435C-9782-3C3310963FB9}" dt="2021-11-08T20:30:26.073" v="327" actId="478"/>
          <ac:picMkLst>
            <pc:docMk/>
            <pc:sldMk cId="3265284798" sldId="297"/>
            <ac:picMk id="8" creationId="{E23FF52B-4BB9-4DA3-91C5-B908E436299F}"/>
          </ac:picMkLst>
        </pc:picChg>
        <pc:picChg chg="add del mod">
          <ac:chgData name="Yaroslav Brahinets" userId="21b0ef620fff3801" providerId="LiveId" clId="{52466009-45F5-435C-9782-3C3310963FB9}" dt="2021-11-08T20:20:02.416" v="182" actId="21"/>
          <ac:picMkLst>
            <pc:docMk/>
            <pc:sldMk cId="3265284798" sldId="297"/>
            <ac:picMk id="10" creationId="{BB73262F-ACAF-481F-A54D-1BF6A3A8A3DD}"/>
          </ac:picMkLst>
        </pc:picChg>
        <pc:picChg chg="add mod">
          <ac:chgData name="Yaroslav Brahinets" userId="21b0ef620fff3801" providerId="LiveId" clId="{52466009-45F5-435C-9782-3C3310963FB9}" dt="2021-11-08T21:10:58.837" v="387" actId="1076"/>
          <ac:picMkLst>
            <pc:docMk/>
            <pc:sldMk cId="3265284798" sldId="297"/>
            <ac:picMk id="12" creationId="{A64624CB-494A-4F46-80DA-EE9B08B9E5E6}"/>
          </ac:picMkLst>
        </pc:picChg>
        <pc:picChg chg="add mod">
          <ac:chgData name="Yaroslav Brahinets" userId="21b0ef620fff3801" providerId="LiveId" clId="{52466009-45F5-435C-9782-3C3310963FB9}" dt="2021-11-08T21:11:03.508" v="392" actId="1076"/>
          <ac:picMkLst>
            <pc:docMk/>
            <pc:sldMk cId="3265284798" sldId="297"/>
            <ac:picMk id="14" creationId="{07855171-864D-4E92-9FB1-50B66CAEE6FD}"/>
          </ac:picMkLst>
        </pc:picChg>
        <pc:picChg chg="add del mod">
          <ac:chgData name="Yaroslav Brahinets" userId="21b0ef620fff3801" providerId="LiveId" clId="{52466009-45F5-435C-9782-3C3310963FB9}" dt="2021-11-08T21:10:55.978" v="384" actId="21"/>
          <ac:picMkLst>
            <pc:docMk/>
            <pc:sldMk cId="3265284798" sldId="297"/>
            <ac:picMk id="16" creationId="{AA2FC7E0-80AA-43AA-B02B-146CD7776034}"/>
          </ac:picMkLst>
        </pc:picChg>
        <pc:picChg chg="add mod">
          <ac:chgData name="Yaroslav Brahinets" userId="21b0ef620fff3801" providerId="LiveId" clId="{52466009-45F5-435C-9782-3C3310963FB9}" dt="2021-11-08T21:11:00.868" v="389" actId="1076"/>
          <ac:picMkLst>
            <pc:docMk/>
            <pc:sldMk cId="3265284798" sldId="297"/>
            <ac:picMk id="18" creationId="{CF5ED5F8-D74A-404A-9A9A-A26FFAFE3CB4}"/>
          </ac:picMkLst>
        </pc:picChg>
      </pc:sldChg>
      <pc:sldChg chg="addSp delSp modSp add mod">
        <pc:chgData name="Yaroslav Brahinets" userId="21b0ef620fff3801" providerId="LiveId" clId="{52466009-45F5-435C-9782-3C3310963FB9}" dt="2021-11-08T20:30:35.698" v="333" actId="1076"/>
        <pc:sldMkLst>
          <pc:docMk/>
          <pc:sldMk cId="1239904086" sldId="298"/>
        </pc:sldMkLst>
        <pc:spChg chg="mod">
          <ac:chgData name="Yaroslav Brahinets" userId="21b0ef620fff3801" providerId="LiveId" clId="{52466009-45F5-435C-9782-3C3310963FB9}" dt="2021-11-08T20:29:05.490" v="298" actId="20577"/>
          <ac:spMkLst>
            <pc:docMk/>
            <pc:sldMk cId="1239904086" sldId="298"/>
            <ac:spMk id="2" creationId="{250FB47C-07C8-4A6F-B6C8-E1F7C85D57B4}"/>
          </ac:spMkLst>
        </pc:spChg>
        <pc:picChg chg="del">
          <ac:chgData name="Yaroslav Brahinets" userId="21b0ef620fff3801" providerId="LiveId" clId="{52466009-45F5-435C-9782-3C3310963FB9}" dt="2021-11-08T20:18:45.895" v="172" actId="478"/>
          <ac:picMkLst>
            <pc:docMk/>
            <pc:sldMk cId="1239904086" sldId="298"/>
            <ac:picMk id="5" creationId="{78112DD4-FA96-488D-A940-9193C08EF6C6}"/>
          </ac:picMkLst>
        </pc:picChg>
        <pc:picChg chg="del">
          <ac:chgData name="Yaroslav Brahinets" userId="21b0ef620fff3801" providerId="LiveId" clId="{52466009-45F5-435C-9782-3C3310963FB9}" dt="2021-11-08T20:18:45.473" v="171" actId="478"/>
          <ac:picMkLst>
            <pc:docMk/>
            <pc:sldMk cId="1239904086" sldId="298"/>
            <ac:picMk id="6" creationId="{B1E4BA1B-DB0F-4DCE-838C-0A81C7538B6C}"/>
          </ac:picMkLst>
        </pc:picChg>
        <pc:picChg chg="add del mod">
          <ac:chgData name="Yaroslav Brahinets" userId="21b0ef620fff3801" providerId="LiveId" clId="{52466009-45F5-435C-9782-3C3310963FB9}" dt="2021-11-08T20:19:22.054" v="177" actId="21"/>
          <ac:picMkLst>
            <pc:docMk/>
            <pc:sldMk cId="1239904086" sldId="298"/>
            <ac:picMk id="7" creationId="{07ACFCEF-41F5-4C7C-89B1-E36815574394}"/>
          </ac:picMkLst>
        </pc:picChg>
        <pc:picChg chg="add mod">
          <ac:chgData name="Yaroslav Brahinets" userId="21b0ef620fff3801" providerId="LiveId" clId="{52466009-45F5-435C-9782-3C3310963FB9}" dt="2021-11-08T20:30:35.698" v="333" actId="1076"/>
          <ac:picMkLst>
            <pc:docMk/>
            <pc:sldMk cId="1239904086" sldId="298"/>
            <ac:picMk id="9" creationId="{D90CD0EA-5EB9-4326-B162-F3B9FAA6A227}"/>
          </ac:picMkLst>
        </pc:picChg>
        <pc:picChg chg="add mod">
          <ac:chgData name="Yaroslav Brahinets" userId="21b0ef620fff3801" providerId="LiveId" clId="{52466009-45F5-435C-9782-3C3310963FB9}" dt="2021-11-08T20:30:32.167" v="331" actId="1076"/>
          <ac:picMkLst>
            <pc:docMk/>
            <pc:sldMk cId="1239904086" sldId="298"/>
            <ac:picMk id="11" creationId="{A7513E30-B6C9-4805-8380-11BD4304CCA1}"/>
          </ac:picMkLst>
        </pc:picChg>
      </pc:sldChg>
      <pc:sldChg chg="addSp delSp modSp new mod">
        <pc:chgData name="Yaroslav Brahinets" userId="21b0ef620fff3801" providerId="LiveId" clId="{52466009-45F5-435C-9782-3C3310963FB9}" dt="2021-11-08T20:27:06.178" v="238" actId="1076"/>
        <pc:sldMkLst>
          <pc:docMk/>
          <pc:sldMk cId="1236054476" sldId="299"/>
        </pc:sldMkLst>
        <pc:spChg chg="mod">
          <ac:chgData name="Yaroslav Brahinets" userId="21b0ef620fff3801" providerId="LiveId" clId="{52466009-45F5-435C-9782-3C3310963FB9}" dt="2021-11-08T20:21:30.429" v="205" actId="20577"/>
          <ac:spMkLst>
            <pc:docMk/>
            <pc:sldMk cId="1236054476" sldId="299"/>
            <ac:spMk id="2" creationId="{7716974B-D8B2-4EC2-AAFC-8AC00C68D819}"/>
          </ac:spMkLst>
        </pc:spChg>
        <pc:spChg chg="del">
          <ac:chgData name="Yaroslav Brahinets" userId="21b0ef620fff3801" providerId="LiveId" clId="{52466009-45F5-435C-9782-3C3310963FB9}" dt="2021-11-08T20:24:14.220" v="221" actId="21"/>
          <ac:spMkLst>
            <pc:docMk/>
            <pc:sldMk cId="1236054476" sldId="299"/>
            <ac:spMk id="3" creationId="{9286BDE3-FDAC-44F4-8F3B-1907DD8E8584}"/>
          </ac:spMkLst>
        </pc:spChg>
        <pc:picChg chg="add del mod">
          <ac:chgData name="Yaroslav Brahinets" userId="21b0ef620fff3801" providerId="LiveId" clId="{52466009-45F5-435C-9782-3C3310963FB9}" dt="2021-11-08T20:21:39.031" v="211" actId="22"/>
          <ac:picMkLst>
            <pc:docMk/>
            <pc:sldMk cId="1236054476" sldId="299"/>
            <ac:picMk id="6" creationId="{2172A8C9-179F-4EB1-9521-F63899E14C69}"/>
          </ac:picMkLst>
        </pc:picChg>
        <pc:picChg chg="add del mod">
          <ac:chgData name="Yaroslav Brahinets" userId="21b0ef620fff3801" providerId="LiveId" clId="{52466009-45F5-435C-9782-3C3310963FB9}" dt="2021-11-08T20:23:09.914" v="214" actId="478"/>
          <ac:picMkLst>
            <pc:docMk/>
            <pc:sldMk cId="1236054476" sldId="299"/>
            <ac:picMk id="8" creationId="{11BCE3B4-4537-4CFB-B8AA-DABE9F7DBC2F}"/>
          </ac:picMkLst>
        </pc:picChg>
        <pc:picChg chg="add del mod">
          <ac:chgData name="Yaroslav Brahinets" userId="21b0ef620fff3801" providerId="LiveId" clId="{52466009-45F5-435C-9782-3C3310963FB9}" dt="2021-11-08T20:23:12.650" v="218" actId="22"/>
          <ac:picMkLst>
            <pc:docMk/>
            <pc:sldMk cId="1236054476" sldId="299"/>
            <ac:picMk id="10" creationId="{E65F6BD6-C4C8-4DC7-8CFC-2F52037E76B7}"/>
          </ac:picMkLst>
        </pc:picChg>
        <pc:picChg chg="add del mod">
          <ac:chgData name="Yaroslav Brahinets" userId="21b0ef620fff3801" providerId="LiveId" clId="{52466009-45F5-435C-9782-3C3310963FB9}" dt="2021-11-08T20:24:46.840" v="222" actId="478"/>
          <ac:picMkLst>
            <pc:docMk/>
            <pc:sldMk cId="1236054476" sldId="299"/>
            <ac:picMk id="12" creationId="{F3C706D6-B626-4CCF-B4A8-481DA0FB3C62}"/>
          </ac:picMkLst>
        </pc:picChg>
        <pc:picChg chg="add del mod">
          <ac:chgData name="Yaroslav Brahinets" userId="21b0ef620fff3801" providerId="LiveId" clId="{52466009-45F5-435C-9782-3C3310963FB9}" dt="2021-11-08T20:26:06.457" v="225" actId="478"/>
          <ac:picMkLst>
            <pc:docMk/>
            <pc:sldMk cId="1236054476" sldId="299"/>
            <ac:picMk id="14" creationId="{0498905B-4032-47B1-8DAC-CEFAEFE8F922}"/>
          </ac:picMkLst>
        </pc:picChg>
        <pc:picChg chg="add del mod">
          <ac:chgData name="Yaroslav Brahinets" userId="21b0ef620fff3801" providerId="LiveId" clId="{52466009-45F5-435C-9782-3C3310963FB9}" dt="2021-11-08T20:26:40.166" v="231" actId="478"/>
          <ac:picMkLst>
            <pc:docMk/>
            <pc:sldMk cId="1236054476" sldId="299"/>
            <ac:picMk id="16" creationId="{1CDAD054-4D35-4D58-986E-5A71D605B6B5}"/>
          </ac:picMkLst>
        </pc:picChg>
        <pc:picChg chg="add del mod">
          <ac:chgData name="Yaroslav Brahinets" userId="21b0ef620fff3801" providerId="LiveId" clId="{52466009-45F5-435C-9782-3C3310963FB9}" dt="2021-11-08T20:27:01.960" v="234" actId="478"/>
          <ac:picMkLst>
            <pc:docMk/>
            <pc:sldMk cId="1236054476" sldId="299"/>
            <ac:picMk id="18" creationId="{F42009E6-735C-4165-915A-9DBF38FC53D3}"/>
          </ac:picMkLst>
        </pc:picChg>
        <pc:picChg chg="add mod">
          <ac:chgData name="Yaroslav Brahinets" userId="21b0ef620fff3801" providerId="LiveId" clId="{52466009-45F5-435C-9782-3C3310963FB9}" dt="2021-11-08T20:27:06.178" v="238" actId="1076"/>
          <ac:picMkLst>
            <pc:docMk/>
            <pc:sldMk cId="1236054476" sldId="299"/>
            <ac:picMk id="20" creationId="{9ABC4136-C0B7-4424-BCDD-879885EF56F1}"/>
          </ac:picMkLst>
        </pc:picChg>
      </pc:sldChg>
      <pc:sldChg chg="addSp delSp modSp new mod">
        <pc:chgData name="Yaroslav Brahinets" userId="21b0ef620fff3801" providerId="LiveId" clId="{52466009-45F5-435C-9782-3C3310963FB9}" dt="2021-11-08T20:42:40.812" v="377" actId="1076"/>
        <pc:sldMkLst>
          <pc:docMk/>
          <pc:sldMk cId="1667822941" sldId="300"/>
        </pc:sldMkLst>
        <pc:spChg chg="add del mod">
          <ac:chgData name="Yaroslav Brahinets" userId="21b0ef620fff3801" providerId="LiveId" clId="{52466009-45F5-435C-9782-3C3310963FB9}" dt="2021-11-08T20:33:53.003" v="373" actId="478"/>
          <ac:spMkLst>
            <pc:docMk/>
            <pc:sldMk cId="1667822941" sldId="300"/>
            <ac:spMk id="2" creationId="{CCE3D190-F210-4D31-AB2C-9BC63B59BEB0}"/>
          </ac:spMkLst>
        </pc:spChg>
        <pc:spChg chg="del">
          <ac:chgData name="Yaroslav Brahinets" userId="21b0ef620fff3801" providerId="LiveId" clId="{52466009-45F5-435C-9782-3C3310963FB9}" dt="2021-11-08T20:27:34.834" v="257" actId="21"/>
          <ac:spMkLst>
            <pc:docMk/>
            <pc:sldMk cId="1667822941" sldId="300"/>
            <ac:spMk id="3" creationId="{51D38594-095C-4FEB-9765-3DBC3A91F020}"/>
          </ac:spMkLst>
        </pc:spChg>
        <pc:spChg chg="add del mod">
          <ac:chgData name="Yaroslav Brahinets" userId="21b0ef620fff3801" providerId="LiveId" clId="{52466009-45F5-435C-9782-3C3310963FB9}" dt="2021-11-08T20:33:53.003" v="373" actId="478"/>
          <ac:spMkLst>
            <pc:docMk/>
            <pc:sldMk cId="1667822941" sldId="300"/>
            <ac:spMk id="14" creationId="{FAB26EE7-3C1E-41FE-AC6F-3EC53174D310}"/>
          </ac:spMkLst>
        </pc:spChg>
        <pc:picChg chg="add del">
          <ac:chgData name="Yaroslav Brahinets" userId="21b0ef620fff3801" providerId="LiveId" clId="{52466009-45F5-435C-9782-3C3310963FB9}" dt="2021-11-08T20:27:35.787" v="258" actId="21"/>
          <ac:picMkLst>
            <pc:docMk/>
            <pc:sldMk cId="1667822941" sldId="300"/>
            <ac:picMk id="6" creationId="{8D1B5E43-2E28-42AD-9236-C8F5F7D2D70C}"/>
          </ac:picMkLst>
        </pc:picChg>
        <pc:picChg chg="add mod">
          <ac:chgData name="Yaroslav Brahinets" userId="21b0ef620fff3801" providerId="LiveId" clId="{52466009-45F5-435C-9782-3C3310963FB9}" dt="2021-11-08T20:32:01.570" v="349" actId="14100"/>
          <ac:picMkLst>
            <pc:docMk/>
            <pc:sldMk cId="1667822941" sldId="300"/>
            <ac:picMk id="8" creationId="{33C20830-7F91-48B5-BB1D-8D6773A0E56E}"/>
          </ac:picMkLst>
        </pc:picChg>
        <pc:picChg chg="add del mod">
          <ac:chgData name="Yaroslav Brahinets" userId="21b0ef620fff3801" providerId="LiveId" clId="{52466009-45F5-435C-9782-3C3310963FB9}" dt="2021-11-08T20:32:20.712" v="352" actId="21"/>
          <ac:picMkLst>
            <pc:docMk/>
            <pc:sldMk cId="1667822941" sldId="300"/>
            <ac:picMk id="10" creationId="{5700454A-D9EF-4EF7-9C48-9DCF9A237C91}"/>
          </ac:picMkLst>
        </pc:picChg>
        <pc:picChg chg="add mod">
          <ac:chgData name="Yaroslav Brahinets" userId="21b0ef620fff3801" providerId="LiveId" clId="{52466009-45F5-435C-9782-3C3310963FB9}" dt="2021-11-08T20:32:21.931" v="353" actId="1076"/>
          <ac:picMkLst>
            <pc:docMk/>
            <pc:sldMk cId="1667822941" sldId="300"/>
            <ac:picMk id="12" creationId="{468A111C-175C-42D4-A398-B2BB9D9B5297}"/>
          </ac:picMkLst>
        </pc:picChg>
        <pc:picChg chg="add mod">
          <ac:chgData name="Yaroslav Brahinets" userId="21b0ef620fff3801" providerId="LiveId" clId="{52466009-45F5-435C-9782-3C3310963FB9}" dt="2021-11-08T20:42:40.812" v="377" actId="1076"/>
          <ac:picMkLst>
            <pc:docMk/>
            <pc:sldMk cId="1667822941" sldId="300"/>
            <ac:picMk id="16" creationId="{FF5BA7A5-5724-4103-97FC-D41664C99014}"/>
          </ac:picMkLst>
        </pc:picChg>
      </pc:sldChg>
      <pc:sldChg chg="addSp delSp modSp new mod modAnim">
        <pc:chgData name="Yaroslav Brahinets" userId="21b0ef620fff3801" providerId="LiveId" clId="{52466009-45F5-435C-9782-3C3310963FB9}" dt="2021-11-08T21:59:25.237" v="426" actId="21"/>
        <pc:sldMkLst>
          <pc:docMk/>
          <pc:sldMk cId="1875272413" sldId="301"/>
        </pc:sldMkLst>
        <pc:spChg chg="del">
          <ac:chgData name="Yaroslav Brahinets" userId="21b0ef620fff3801" providerId="LiveId" clId="{52466009-45F5-435C-9782-3C3310963FB9}" dt="2021-11-08T21:57:34.810" v="416" actId="21"/>
          <ac:spMkLst>
            <pc:docMk/>
            <pc:sldMk cId="1875272413" sldId="301"/>
            <ac:spMk id="2" creationId="{CB61C024-ED22-47E7-9D58-6A9420A93160}"/>
          </ac:spMkLst>
        </pc:spChg>
        <pc:spChg chg="del">
          <ac:chgData name="Yaroslav Brahinets" userId="21b0ef620fff3801" providerId="LiveId" clId="{52466009-45F5-435C-9782-3C3310963FB9}" dt="2021-11-08T21:57:33.817" v="415" actId="21"/>
          <ac:spMkLst>
            <pc:docMk/>
            <pc:sldMk cId="1875272413" sldId="301"/>
            <ac:spMk id="3" creationId="{CC6120E0-24C4-46A1-8152-9D6E7E3661B1}"/>
          </ac:spMkLst>
        </pc:spChg>
        <pc:picChg chg="add del mod">
          <ac:chgData name="Yaroslav Brahinets" userId="21b0ef620fff3801" providerId="LiveId" clId="{52466009-45F5-435C-9782-3C3310963FB9}" dt="2021-11-08T21:59:25.237" v="426" actId="21"/>
          <ac:picMkLst>
            <pc:docMk/>
            <pc:sldMk cId="1875272413" sldId="301"/>
            <ac:picMk id="5" creationId="{C36290BE-8ABB-45AC-9F89-E03E94BEB02B}"/>
          </ac:picMkLst>
        </pc:picChg>
        <pc:picChg chg="add">
          <ac:chgData name="Yaroslav Brahinets" userId="21b0ef620fff3801" providerId="LiveId" clId="{52466009-45F5-435C-9782-3C3310963FB9}" dt="2021-11-08T21:59:22.168" v="425"/>
          <ac:picMkLst>
            <pc:docMk/>
            <pc:sldMk cId="1875272413" sldId="301"/>
            <ac:picMk id="2050" creationId="{E81F1593-9380-4464-B54F-42F6EF2E4B4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10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6" y="1354549"/>
            <a:ext cx="8209381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Lesson 01 – Homework review</a:t>
            </a:r>
            <a:endParaRPr lang="ru-RU" dirty="0"/>
          </a:p>
        </p:txBody>
      </p:sp>
      <p:sp>
        <p:nvSpPr>
          <p:cNvPr id="3" name="Google Shape;88;p12">
            <a:extLst>
              <a:ext uri="{FF2B5EF4-FFF2-40B4-BE49-F238E27FC236}">
                <a16:creationId xmlns:a16="http://schemas.microsoft.com/office/drawing/2014/main" id="{F472D412-3FEF-4AB0-9936-E0CB9C4C798F}"/>
              </a:ext>
            </a:extLst>
          </p:cNvPr>
          <p:cNvSpPr txBox="1">
            <a:spLocks/>
          </p:cNvSpPr>
          <p:nvPr/>
        </p:nvSpPr>
        <p:spPr>
          <a:xfrm>
            <a:off x="2633802" y="3242674"/>
            <a:ext cx="3423009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b="1" dirty="0"/>
              <a:t>Well done </a:t>
            </a:r>
            <a:endParaRPr lang="ru-RU" b="1" dirty="0"/>
          </a:p>
        </p:txBody>
      </p:sp>
      <p:pic>
        <p:nvPicPr>
          <p:cNvPr id="4" name="Graphic 3" descr="Thumbs up sign outline">
            <a:extLst>
              <a:ext uri="{FF2B5EF4-FFF2-40B4-BE49-F238E27FC236}">
                <a16:creationId xmlns:a16="http://schemas.microsoft.com/office/drawing/2014/main" id="{38C8E2E6-7575-4A18-A66F-AF5F00048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9611" y="31543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20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03F81-5034-4DFD-809B-C0A27BD895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2050" name="Picture 2" descr="Patient you must have, my young padawan. | Star wars quotes, Star wars  film, Star wars episodes">
            <a:extLst>
              <a:ext uri="{FF2B5EF4-FFF2-40B4-BE49-F238E27FC236}">
                <a16:creationId xmlns:a16="http://schemas.microsoft.com/office/drawing/2014/main" id="{E81F1593-9380-4464-B54F-42F6EF2E4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466725"/>
            <a:ext cx="89535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27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B47C-07C8-4A6F-B6C8-E1F7C85D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</a:t>
            </a:r>
            <a:r>
              <a:rPr lang="en-US" dirty="0" err="1"/>
              <a:t>gitignore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3EA08-8D4E-4D9E-803F-61C6AAC9F0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E4BA1B-DB0F-4DCE-838C-0A81C7538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84" y="1396073"/>
            <a:ext cx="2645561" cy="33583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E06AF9-1087-4782-9F5F-FFC8E5FEE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240" y="3217109"/>
            <a:ext cx="2210043" cy="17154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303599-346E-47CD-BDAC-D7711EDF4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846" y="723328"/>
            <a:ext cx="3088165" cy="229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7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B47C-07C8-4A6F-B6C8-E1F7C85D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Insufficient </a:t>
            </a:r>
            <a:r>
              <a:rPr lang="en-US" dirty="0" err="1"/>
              <a:t>gitignore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3EA08-8D4E-4D9E-803F-61C6AAC9F0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4624CB-494A-4F46-80DA-EE9B08B9E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166" y="1710731"/>
            <a:ext cx="1992585" cy="20783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855171-864D-4E92-9FB1-50B66CAEE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352" y="1647208"/>
            <a:ext cx="2599365" cy="13242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F5ED5F8-D74A-404A-9A9A-A26FFAFE3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571" y="3673923"/>
            <a:ext cx="4218062" cy="99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8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B47C-07C8-4A6F-B6C8-E1F7C85D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</a:t>
            </a:r>
            <a:r>
              <a:rPr lang="en-US" dirty="0" err="1"/>
              <a:t>gitignore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3EA08-8D4E-4D9E-803F-61C6AAC9F0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0CD0EA-5EB9-4326-B162-F3B9FAA6A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098" y="2101913"/>
            <a:ext cx="4096896" cy="16483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513E30-B6C9-4805-8380-11BD4304C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957" y="1780639"/>
            <a:ext cx="2196438" cy="245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0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9AA27-850B-400A-9507-2FDFA76F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editorconfig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9AEE8-528C-43CA-A8E7-7151EE3896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5E28E2-E82F-44F7-8421-8417FB453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88" y="1795588"/>
            <a:ext cx="3479826" cy="1876761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08167F-97E7-4629-BB13-B8A5CA37E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273" y="804303"/>
            <a:ext cx="2458443" cy="1403111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F6685A-5C3A-4F75-8E77-DB00DDDEE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8273" y="2412428"/>
            <a:ext cx="2458444" cy="2372684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293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3D190-F210-4D31-AB2C-9BC63B59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config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C15A3-99B8-4A2E-AC87-3A72E778B6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C20830-7F91-48B5-BB1D-8D6773A0E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46" y="1788213"/>
            <a:ext cx="3072145" cy="17587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8A111C-175C-42D4-A398-B2BB9D9B5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199" y="2441117"/>
            <a:ext cx="3107228" cy="6004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5BA7A5-5724-4103-97FC-D41664C99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22" y="4406841"/>
            <a:ext cx="7964353" cy="29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22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9FC0B-A25A-408E-ACA2-AE25E5A7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Checkstyle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F2D1C-535C-48C7-9254-7F45C1AE75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F717E0-2A6D-44D5-92AC-8A1577EC9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691" y="1351341"/>
            <a:ext cx="4304884" cy="3345592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E2DEEE-C073-4DD0-B9E0-4645F8E71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25" y="1766186"/>
            <a:ext cx="2882098" cy="2515902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0436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974B-D8B2-4EC2-AAFC-8AC00C68D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commits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C1089-4498-432C-83D2-42309EC892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ABC4136-C0B7-4424-BCDD-879885EF5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784" y="1215788"/>
            <a:ext cx="4853700" cy="363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54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1D2C-D1B3-4426-A1D2-0035B4AC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fast, 2 furious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09FCF-20FE-48D1-9217-25DF2B0E7E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F50964-E7CD-4384-A46B-5DEB3C912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185" y="2134270"/>
            <a:ext cx="5097630" cy="175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10969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33</Words>
  <Application>Microsoft Office PowerPoint</Application>
  <PresentationFormat>On-screen Show (16:9)</PresentationFormat>
  <Paragraphs>19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Raleway</vt:lpstr>
      <vt:lpstr>Arial</vt:lpstr>
      <vt:lpstr>Lato</vt:lpstr>
      <vt:lpstr>Antonio template</vt:lpstr>
      <vt:lpstr>Lesson 01 – Homework review</vt:lpstr>
      <vt:lpstr>Over gitignore</vt:lpstr>
      <vt:lpstr>Insufficient gitignore</vt:lpstr>
      <vt:lpstr>Format gitignore</vt:lpstr>
      <vt:lpstr>editorconfig</vt:lpstr>
      <vt:lpstr>Git config</vt:lpstr>
      <vt:lpstr>Checkstyle</vt:lpstr>
      <vt:lpstr>Atomic commits</vt:lpstr>
      <vt:lpstr>2 fast, 2 furious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– Homework overview</dc:title>
  <dc:creator>Yaroslav Brahinets</dc:creator>
  <cp:lastModifiedBy>Yaroslav Brahinets</cp:lastModifiedBy>
  <cp:revision>73</cp:revision>
  <dcterms:modified xsi:type="dcterms:W3CDTF">2021-11-08T21:59:29Z</dcterms:modified>
</cp:coreProperties>
</file>