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74" r:id="rId2"/>
    <p:sldId id="296" r:id="rId3"/>
    <p:sldId id="297" r:id="rId4"/>
    <p:sldId id="298" r:id="rId5"/>
    <p:sldId id="299" r:id="rId6"/>
    <p:sldId id="300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Raleway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8209381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Lesson 0</a:t>
            </a:r>
            <a:r>
              <a:rPr lang="ru-RU" dirty="0"/>
              <a:t>2</a:t>
            </a:r>
            <a:r>
              <a:rPr lang="en-US" dirty="0"/>
              <a:t> – Homework review</a:t>
            </a:r>
            <a:endParaRPr lang="ru-RU" dirty="0"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F472D412-3FEF-4AB0-9936-E0CB9C4C798F}"/>
              </a:ext>
            </a:extLst>
          </p:cNvPr>
          <p:cNvSpPr txBox="1">
            <a:spLocks/>
          </p:cNvSpPr>
          <p:nvPr/>
        </p:nvSpPr>
        <p:spPr>
          <a:xfrm>
            <a:off x="2633802" y="3242674"/>
            <a:ext cx="342300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b="1" dirty="0"/>
              <a:t>Well done </a:t>
            </a:r>
            <a:endParaRPr lang="ru-RU" b="1" dirty="0"/>
          </a:p>
        </p:txBody>
      </p:sp>
      <p:pic>
        <p:nvPicPr>
          <p:cNvPr id="4" name="Graphic 3" descr="Thumbs up sign outline">
            <a:extLst>
              <a:ext uri="{FF2B5EF4-FFF2-40B4-BE49-F238E27FC236}">
                <a16:creationId xmlns:a16="http://schemas.microsoft.com/office/drawing/2014/main" id="{38C8E2E6-7575-4A18-A66F-AF5F00048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9611" y="31543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EA08-8D4E-4D9E-803F-61C6AAC9F0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C98C800-1E25-F844-ADC4-CCB549AC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462600" cy="1900362"/>
          </a:xfrm>
        </p:spPr>
        <p:txBody>
          <a:bodyPr/>
          <a:lstStyle/>
          <a:p>
            <a:r>
              <a:rPr lang="en" sz="1600" dirty="0"/>
              <a:t>The </a:t>
            </a:r>
            <a:r>
              <a:rPr lang="en" sz="1600" b="1" dirty="0"/>
              <a:t>single-responsibility principle</a:t>
            </a:r>
            <a:r>
              <a:rPr lang="en" sz="1600" dirty="0"/>
              <a:t> (</a:t>
            </a:r>
            <a:r>
              <a:rPr lang="en" sz="1600" b="1" dirty="0"/>
              <a:t>SRP</a:t>
            </a:r>
            <a:r>
              <a:rPr lang="en" sz="1600" dirty="0"/>
              <a:t>) is a computer-programming principle that states that every module, class or function in a computer program should have responsibility over a single part of that program’s functionality, and it should encapsulate that part. All of that module, class or function’s services should be narrowly aligned with that responsibility</a:t>
            </a:r>
            <a:endParaRPr lang="ru-UA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F10387-BC0D-3945-A1B5-18D472DC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88" y="1773722"/>
            <a:ext cx="6016298" cy="307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7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B47C-07C8-4A6F-B6C8-E1F7C85D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should be reusable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EA08-8D4E-4D9E-803F-61C6AAC9F0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B4EFC1-5082-FF40-ADA4-82FE405BE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86" y="1368812"/>
            <a:ext cx="5930900" cy="3416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9D3385-FE13-FF49-8FAB-77127B2F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876" y="1215788"/>
            <a:ext cx="4600399" cy="495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6AB618-34B8-9E42-8684-80E232CC8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445" y="2411509"/>
            <a:ext cx="3949700" cy="4318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66EAFF-AAE1-2D46-846B-4E6D90F16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000" y="3057960"/>
            <a:ext cx="3610776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8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B47C-07C8-4A6F-B6C8-E1F7C85D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EA08-8D4E-4D9E-803F-61C6AAC9F0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7D7316-4690-2943-B57E-F3A5A2545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92" y="485030"/>
            <a:ext cx="5629544" cy="23222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826197-BB52-3C40-ABCA-B1A9D6AF3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9859"/>
            <a:ext cx="9144000" cy="81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0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18FDBF-7599-EB46-BB59-8F07335F5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37" y="1733550"/>
            <a:ext cx="2717800" cy="8382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867CA-0C16-654F-A168-EE22A342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63" y="944888"/>
            <a:ext cx="6462600" cy="857400"/>
          </a:xfrm>
        </p:spPr>
        <p:txBody>
          <a:bodyPr/>
          <a:lstStyle/>
          <a:p>
            <a:r>
              <a:rPr lang="en-US" dirty="0"/>
              <a:t>Prefer use </a:t>
            </a:r>
            <a:r>
              <a:rPr lang="en" dirty="0"/>
              <a:t>system-independent next-line character instead of one more print. </a:t>
            </a:r>
            <a:endParaRPr lang="ru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114A76-C18B-2948-B9D3-6B0448145E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0C2C6F-BE73-E946-A19B-DD69B9AFB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37" y="3626402"/>
            <a:ext cx="1320800" cy="3556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9916D8B-44E8-8548-9527-DD9429B57690}"/>
              </a:ext>
            </a:extLst>
          </p:cNvPr>
          <p:cNvSpPr txBox="1">
            <a:spLocks/>
          </p:cNvSpPr>
          <p:nvPr/>
        </p:nvSpPr>
        <p:spPr>
          <a:xfrm>
            <a:off x="576973" y="2757008"/>
            <a:ext cx="6462600" cy="684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Naming convention</a:t>
            </a:r>
            <a:endParaRPr lang="ru-UA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F19D99E-75B1-964D-8604-CC73BB0E1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192" y="3599963"/>
            <a:ext cx="17272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3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CFD32-F831-EA41-BC56-46F82321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AA81A8-6861-C847-8402-0F3A104FB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FAD307-27D0-D64D-9724-734224271C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6" name="Picture 2" descr="84 Funny Motivational Memes To Inspire You When You Need It Most | YourTango">
            <a:extLst>
              <a:ext uri="{FF2B5EF4-FFF2-40B4-BE49-F238E27FC236}">
                <a16:creationId xmlns:a16="http://schemas.microsoft.com/office/drawing/2014/main" id="{AA80A254-918C-EB40-9942-1792E3C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-7949"/>
            <a:ext cx="3911600" cy="50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89691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89</Words>
  <Application>Microsoft Macintosh PowerPoint</Application>
  <PresentationFormat>Экран (16:9)</PresentationFormat>
  <Paragraphs>12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Raleway</vt:lpstr>
      <vt:lpstr>Arial</vt:lpstr>
      <vt:lpstr>Lato</vt:lpstr>
      <vt:lpstr>Antonio template</vt:lpstr>
      <vt:lpstr>Lesson 02 – Homework review</vt:lpstr>
      <vt:lpstr>The single-responsibility principle (SRP) is a computer-programming principle that states that every module, class or function in a computer program should have responsibility over a single part of that program’s functionality, and it should encapsulate that part. All of that module, class or function’s services should be narrowly aligned with that responsibility</vt:lpstr>
      <vt:lpstr>Scanner should be reusable</vt:lpstr>
      <vt:lpstr>Validation</vt:lpstr>
      <vt:lpstr>Prefer use system-independent next-line character instead of one more print.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dc:creator>Yaroslav Brahinets</dc:creator>
  <cp:lastModifiedBy>Bohdan Cherniak</cp:lastModifiedBy>
  <cp:revision>76</cp:revision>
  <dcterms:modified xsi:type="dcterms:W3CDTF">2021-11-16T16:08:53Z</dcterms:modified>
</cp:coreProperties>
</file>