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553b92a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05553b92a8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df8f978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2df8f9783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2df8f97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102df8f9783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5553b92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05553b92a8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5553b92a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05553b92a8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2df8f97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02df8f9783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2df8f97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02df8f9783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df8f97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02df8f9783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lang="en-US"/>
              <a:t>Lesson 5 – Homework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</a:t>
            </a:r>
            <a:r>
              <a:rPr lang="en-US"/>
              <a:t>on't over complicate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825" y="1241205"/>
            <a:ext cx="3863150" cy="372449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  <p:pic>
        <p:nvPicPr>
          <p:cNvPr id="108" name="Google Shape;1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5800"/>
            <a:ext cx="4292118" cy="37753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test for service, not for model.</a:t>
            </a:r>
            <a:endParaRPr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50" y="1318400"/>
            <a:ext cx="5137250" cy="346844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13" y="52925"/>
            <a:ext cx="4321775" cy="42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186300" y="4220100"/>
            <a:ext cx="277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Impact"/>
                <a:ea typeface="Impact"/>
                <a:cs typeface="Impact"/>
                <a:sym typeface="Impact"/>
              </a:rPr>
              <a:t>FIX THIS!</a:t>
            </a:r>
            <a:endParaRPr b="1"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125" y="52925"/>
            <a:ext cx="4321750" cy="41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 constructors correctly</a:t>
            </a:r>
            <a:endParaRPr/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54" y="1215800"/>
            <a:ext cx="7610651" cy="17707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35" name="Google Shape;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50" y="3128550"/>
            <a:ext cx="7279099" cy="18524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Make input data validation before object creation</a:t>
            </a:r>
            <a:endParaRPr/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302" y="798650"/>
            <a:ext cx="3649398" cy="857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43" name="Google Shape;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6675"/>
            <a:ext cx="8839200" cy="607743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44" name="Google Shape;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22950"/>
            <a:ext cx="3906900" cy="23914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C000">
                <a:alpha val="40000"/>
              </a:srgbClr>
            </a:outerShdw>
          </a:effectLst>
        </p:spPr>
      </p:pic>
      <p:pic>
        <p:nvPicPr>
          <p:cNvPr id="45" name="Google Shape;4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425" y="2558900"/>
            <a:ext cx="5028575" cy="23195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Simplicity is the key</a:t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00" y="1689550"/>
            <a:ext cx="8064592" cy="2154758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Don’t test </a:t>
            </a:r>
            <a:r>
              <a:rPr lang="en-US"/>
              <a:t>java core</a:t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1409838"/>
            <a:ext cx="4200525" cy="30194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60" name="Google Shape;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075" y="1971699"/>
            <a:ext cx="4910425" cy="15900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Follow code conventions</a:t>
            </a:r>
            <a:endParaRPr/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5" y="1563050"/>
            <a:ext cx="4953000" cy="8001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68" name="Google Shape;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375" y="2656000"/>
            <a:ext cx="5734050" cy="8286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sp>
        <p:nvSpPr>
          <p:cNvPr id="69" name="Google Shape;69;p9"/>
          <p:cNvSpPr/>
          <p:nvPr/>
        </p:nvSpPr>
        <p:spPr>
          <a:xfrm>
            <a:off x="280300" y="1795975"/>
            <a:ext cx="669000" cy="4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70" name="Google Shape;70;p9"/>
          <p:cNvSpPr/>
          <p:nvPr/>
        </p:nvSpPr>
        <p:spPr>
          <a:xfrm>
            <a:off x="3034550" y="2904825"/>
            <a:ext cx="669000" cy="4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7395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Test should test only one case</a:t>
            </a:r>
            <a:endParaRPr/>
          </a:p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1600" y="5072958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0"/>
          <p:cNvCxnSpPr/>
          <p:nvPr/>
        </p:nvCxnSpPr>
        <p:spPr>
          <a:xfrm>
            <a:off x="6306925" y="4026675"/>
            <a:ext cx="5283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0" y="1464171"/>
            <a:ext cx="2983275" cy="19997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325" y="1354788"/>
            <a:ext cx="3609975" cy="2190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80" name="Google Shape;8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9337" y="1940313"/>
            <a:ext cx="1257300" cy="36195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81" name="Google Shape;8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3925" y="3026800"/>
            <a:ext cx="5256750" cy="15956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  <p:cxnSp>
        <p:nvCxnSpPr>
          <p:cNvPr id="82" name="Google Shape;82;p10"/>
          <p:cNvCxnSpPr/>
          <p:nvPr/>
        </p:nvCxnSpPr>
        <p:spPr>
          <a:xfrm>
            <a:off x="5236750" y="1548775"/>
            <a:ext cx="606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Given When Then Blocks</a:t>
            </a:r>
            <a:endParaRPr/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" y="1265813"/>
            <a:ext cx="5295900" cy="13811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49" y="2540199"/>
            <a:ext cx="4593675" cy="23104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B05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Follow </a:t>
            </a:r>
            <a:r>
              <a:rPr lang="en-US"/>
              <a:t>conventions</a:t>
            </a:r>
            <a:r>
              <a:rPr lang="en-US"/>
              <a:t> 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75" y="2611275"/>
            <a:ext cx="4048125" cy="4953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98" name="Google Shape;9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52300"/>
            <a:ext cx="5181600" cy="5048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99" name="Google Shape;9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00" y="1829688"/>
            <a:ext cx="4038600" cy="5619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  <p:pic>
        <p:nvPicPr>
          <p:cNvPr id="100" name="Google Shape;10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0975" y="4083425"/>
            <a:ext cx="5553075" cy="52387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