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ebb503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8ebb503fd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ebb503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08ebb503fd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df8f97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02df8f9783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df8f97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02df8f9783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553b92a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05553b92a8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df8f978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02df8f9783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8ebb503f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08ebb503fd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5553b92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105553b92a8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2df8f97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02df8f9783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8ebb503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108ebb503fd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5553b92a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05553b92a8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2df8f97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02df8f9783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ebb503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08ebb503fd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ebb503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08ebb503f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8ebb503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08ebb503f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Relationship Id="rId6" Type="http://schemas.openxmlformats.org/officeDocument/2006/relationships/image" Target="../media/image4.jpg"/><Relationship Id="rId7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US"/>
              <a:t>Lesson 8 – Homework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IDE is your friend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" y="805299"/>
            <a:ext cx="8269501" cy="183479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C000">
                <a:alpha val="40000"/>
              </a:srgbClr>
            </a:outerShdw>
          </a:effectLst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50" y="2935488"/>
            <a:ext cx="7406336" cy="2059887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C000">
                <a:alpha val="40000"/>
              </a:srgbClr>
            </a:outerShdw>
          </a:effectLst>
        </p:spPr>
      </p:pic>
      <p:cxnSp>
        <p:nvCxnSpPr>
          <p:cNvPr id="102" name="Google Shape;102;p13"/>
          <p:cNvCxnSpPr/>
          <p:nvPr/>
        </p:nvCxnSpPr>
        <p:spPr>
          <a:xfrm>
            <a:off x="4496450" y="2707950"/>
            <a:ext cx="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IDE is your friend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2066"/>
            <a:ext cx="9144000" cy="1407319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C000">
                <a:alpha val="40000"/>
              </a:srgbClr>
            </a:outerShdw>
          </a:effectLst>
        </p:spPr>
      </p:pic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650" y="2506425"/>
            <a:ext cx="6488176" cy="23478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93700" y="358388"/>
            <a:ext cx="739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Remove </a:t>
            </a:r>
            <a:r>
              <a:rPr lang="en-US"/>
              <a:t>unnecessary</a:t>
            </a:r>
            <a:r>
              <a:rPr lang="en-US"/>
              <a:t> comments</a:t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421" y="1359350"/>
            <a:ext cx="2029500" cy="3175801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893700" y="358388"/>
            <a:ext cx="739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Follow layer structure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2102"/>
            <a:ext cx="9144001" cy="1239297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Simplicity</a:t>
            </a:r>
            <a:r>
              <a:rPr lang="en-US"/>
              <a:t> is the key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825" y="808075"/>
            <a:ext cx="5973774" cy="4143226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Follow naming conventions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50" y="1841225"/>
            <a:ext cx="3219450" cy="25146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sp>
        <p:nvSpPr>
          <p:cNvPr id="139" name="Google Shape;139;p18"/>
          <p:cNvSpPr txBox="1"/>
          <p:nvPr/>
        </p:nvSpPr>
        <p:spPr>
          <a:xfrm>
            <a:off x="5257975" y="14061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LevelType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355825" y="194642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MessageStatus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479200" y="2584575"/>
            <a:ext cx="245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RequestType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 flipH="1">
            <a:off x="3790350" y="1661375"/>
            <a:ext cx="13485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/>
          <p:nvPr/>
        </p:nvCxnSpPr>
        <p:spPr>
          <a:xfrm flipH="1" rot="10800000">
            <a:off x="5151600" y="1721025"/>
            <a:ext cx="13275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test for service, not for model.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00" y="1368213"/>
            <a:ext cx="3955651" cy="35137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2085300" y="2086950"/>
            <a:ext cx="4973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Need more time?</a:t>
            </a:r>
            <a:endParaRPr b="1" sz="510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384750" y="1925250"/>
            <a:ext cx="237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D85C6"/>
                </a:solidFill>
                <a:latin typeface="Impact"/>
                <a:ea typeface="Impact"/>
                <a:cs typeface="Impact"/>
                <a:sym typeface="Impact"/>
              </a:rPr>
              <a:t>Fix it!</a:t>
            </a:r>
            <a:endParaRPr b="1" sz="7200">
              <a:solidFill>
                <a:srgbClr val="3D85C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 optional correctly</a:t>
            </a:r>
            <a:endParaRPr/>
          </a:p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0325"/>
            <a:ext cx="4991100" cy="70485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35" name="Google Shape;3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975" y="1031600"/>
            <a:ext cx="3534165" cy="70485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  <p:pic>
        <p:nvPicPr>
          <p:cNvPr id="36" name="Google Shape;3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75" y="2954625"/>
            <a:ext cx="5048250" cy="9144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37" name="Google Shape;3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1238" y="2802600"/>
            <a:ext cx="3435647" cy="5389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  <p:pic>
        <p:nvPicPr>
          <p:cNvPr id="38" name="Google Shape;38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2650" y="3583225"/>
            <a:ext cx="3552825" cy="9525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74" y="986250"/>
            <a:ext cx="6428250" cy="37487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sp>
        <p:nvSpPr>
          <p:cNvPr id="45" name="Google Shape;45;p6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 optional correctly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 optional correctly</a:t>
            </a:r>
            <a:endParaRPr/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24" y="996904"/>
            <a:ext cx="7326725" cy="35740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000" y="1220600"/>
            <a:ext cx="6303424" cy="36293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sp>
        <p:nvSpPr>
          <p:cNvPr id="59" name="Google Shape;59;p8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Follow layer 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IDE is your friend</a:t>
            </a:r>
            <a:endParaRPr/>
          </a:p>
        </p:txBody>
      </p:sp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" y="1137369"/>
            <a:ext cx="9144000" cy="324326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IDE is your friend</a:t>
            </a:r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" y="1137369"/>
            <a:ext cx="9144000" cy="324326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IDE is your friend</a:t>
            </a:r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87771"/>
            <a:ext cx="8839197" cy="29734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C000">
                <a:alpha val="40000"/>
              </a:srgbClr>
            </a:outerShdw>
          </a:effectLst>
        </p:spPr>
      </p:pic>
      <p:pic>
        <p:nvPicPr>
          <p:cNvPr id="81" name="Google Shape;8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0" y="1444353"/>
            <a:ext cx="9144000" cy="149304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C000">
                <a:alpha val="40000"/>
              </a:srgbClr>
            </a:outerShdw>
          </a:effectLst>
        </p:spPr>
      </p:pic>
      <p:cxnSp>
        <p:nvCxnSpPr>
          <p:cNvPr id="82" name="Google Shape;82;p11"/>
          <p:cNvCxnSpPr/>
          <p:nvPr/>
        </p:nvCxnSpPr>
        <p:spPr>
          <a:xfrm>
            <a:off x="4487925" y="3082325"/>
            <a:ext cx="12900" cy="4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893700" y="358396"/>
            <a:ext cx="73950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IDE is your friend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50" y="1021164"/>
            <a:ext cx="8839204" cy="37549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C000">
                <a:alpha val="40000"/>
              </a:srgbClr>
            </a:outerShdw>
          </a:effectLst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50" y="1879757"/>
            <a:ext cx="8839204" cy="53225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C000">
                <a:alpha val="40000"/>
              </a:srgbClr>
            </a:outerShdw>
          </a:effectLst>
        </p:spPr>
      </p:pic>
      <p:pic>
        <p:nvPicPr>
          <p:cNvPr id="91" name="Google Shape;9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0550" y="2957988"/>
            <a:ext cx="9144000" cy="20288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C000">
                <a:alpha val="40000"/>
              </a:srgbClr>
            </a:outerShdw>
          </a:effectLst>
        </p:spPr>
      </p:pic>
      <p:cxnSp>
        <p:nvCxnSpPr>
          <p:cNvPr id="92" name="Google Shape;92;p12"/>
          <p:cNvCxnSpPr/>
          <p:nvPr/>
        </p:nvCxnSpPr>
        <p:spPr>
          <a:xfrm>
            <a:off x="4262450" y="1503975"/>
            <a:ext cx="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2"/>
          <p:cNvCxnSpPr/>
          <p:nvPr/>
        </p:nvCxnSpPr>
        <p:spPr>
          <a:xfrm>
            <a:off x="4262450" y="2542025"/>
            <a:ext cx="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