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ea7e36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0dea7e36ed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718376" y="1354549"/>
            <a:ext cx="8240897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lang="en-US"/>
              <a:t>Lesson 11 – Homework 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0" y="0"/>
            <a:ext cx="893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Handle unsupported property values</a:t>
            </a:r>
            <a:endParaRPr/>
          </a:p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50" y="906126"/>
            <a:ext cx="6534899" cy="16170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35" name="Google Shape;3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000" y="2633700"/>
            <a:ext cx="3054782" cy="39672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36" name="Google Shape;3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1238" y="3196675"/>
            <a:ext cx="6646923" cy="1668682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92D050">
                <a:alpha val="40000"/>
              </a:srgbClr>
            </a:outerShdw>
          </a:effectLst>
        </p:spPr>
      </p:pic>
      <p:pic>
        <p:nvPicPr>
          <p:cNvPr id="37" name="Google Shape;37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3850" y="2633697"/>
            <a:ext cx="2909317" cy="39672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cxnSp>
        <p:nvCxnSpPr>
          <p:cNvPr id="38" name="Google Shape;38;p5"/>
          <p:cNvCxnSpPr/>
          <p:nvPr/>
        </p:nvCxnSpPr>
        <p:spPr>
          <a:xfrm>
            <a:off x="4314625" y="2857200"/>
            <a:ext cx="466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Use non project-specific paths</a:t>
            </a:r>
            <a:endParaRPr/>
          </a:p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775" y="2586820"/>
            <a:ext cx="6228101" cy="569643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92D050">
                <a:alpha val="40000"/>
              </a:srgbClr>
            </a:outerShdw>
          </a:effectLst>
        </p:spPr>
      </p:pic>
      <p:pic>
        <p:nvPicPr>
          <p:cNvPr id="46" name="Google Shape;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59313"/>
            <a:ext cx="8839200" cy="334526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47" name="Google Shape;4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08863"/>
            <a:ext cx="8839203" cy="620042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92D050">
                <a:alpha val="40000"/>
              </a:srgbClr>
            </a:outerShdw>
          </a:effectLst>
        </p:spPr>
      </p:pic>
      <p:pic>
        <p:nvPicPr>
          <p:cNvPr id="48" name="Google Shape;4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262280"/>
            <a:ext cx="8562247" cy="463228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893699" y="358388"/>
            <a:ext cx="765776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Class responsibility</a:t>
            </a:r>
            <a:endParaRPr/>
          </a:p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25" y="1215800"/>
            <a:ext cx="7013225" cy="128645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57" name="Google Shape;5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00" y="3194900"/>
            <a:ext cx="8841200" cy="12162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92D05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Do not Repeat Yourself</a:t>
            </a:r>
            <a:endParaRPr/>
          </a:p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125" y="2247146"/>
            <a:ext cx="5247275" cy="2497399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65" name="Google Shape;6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525" y="1385638"/>
            <a:ext cx="3181350" cy="55245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66" name="Google Shape;6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9650" y="1368188"/>
            <a:ext cx="1986651" cy="587358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Close resources automatically</a:t>
            </a:r>
            <a:endParaRPr/>
          </a:p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16" y="1308875"/>
            <a:ext cx="4331975" cy="3263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</p:pic>
      <p:pic>
        <p:nvPicPr>
          <p:cNvPr id="74" name="Google Shape;7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876" y="2662751"/>
            <a:ext cx="4919124" cy="181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00000" dist="47625">
              <a:srgbClr val="92D05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769675" y="134150"/>
            <a:ext cx="7710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B</a:t>
            </a:r>
            <a:r>
              <a:rPr lang="en-US"/>
              <a:t>e careful when initializing objects</a:t>
            </a:r>
            <a:endParaRPr/>
          </a:p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88" y="2893213"/>
            <a:ext cx="6315075" cy="828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</p:pic>
      <p:pic>
        <p:nvPicPr>
          <p:cNvPr id="82" name="Google Shape;8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25" y="1389213"/>
            <a:ext cx="4381500" cy="83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</p:pic>
      <p:pic>
        <p:nvPicPr>
          <p:cNvPr id="83" name="Google Shape;8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0100" y="3997913"/>
            <a:ext cx="3920075" cy="8952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00000" dist="47625">
              <a:srgbClr val="92D050">
                <a:alpha val="50000"/>
              </a:srgbClr>
            </a:outerShdw>
          </a:effectLst>
        </p:spPr>
      </p:pic>
      <p:pic>
        <p:nvPicPr>
          <p:cNvPr id="84" name="Google Shape;84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425" y="2493763"/>
            <a:ext cx="2466975" cy="257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945900" y="2213396"/>
            <a:ext cx="7252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4000"/>
              <a:t>The end</a:t>
            </a:r>
            <a:endParaRPr/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