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62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F2B31107-3D45-4DEA-91A7-34422E73F509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10412009-A798-44B9-BBA6-D6E9DE6874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7072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31107-3D45-4DEA-91A7-34422E73F509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12009-A798-44B9-BBA6-D6E9DE6874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7473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31107-3D45-4DEA-91A7-34422E73F509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12009-A798-44B9-BBA6-D6E9DE6874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78546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31107-3D45-4DEA-91A7-34422E73F509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12009-A798-44B9-BBA6-D6E9DE6874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62225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31107-3D45-4DEA-91A7-34422E73F509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12009-A798-44B9-BBA6-D6E9DE6874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59519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31107-3D45-4DEA-91A7-34422E73F509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12009-A798-44B9-BBA6-D6E9DE6874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40696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31107-3D45-4DEA-91A7-34422E73F509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12009-A798-44B9-BBA6-D6E9DE6874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8549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F2B31107-3D45-4DEA-91A7-34422E73F509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12009-A798-44B9-BBA6-D6E9DE6874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9946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F2B31107-3D45-4DEA-91A7-34422E73F509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12009-A798-44B9-BBA6-D6E9DE6874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0748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31107-3D45-4DEA-91A7-34422E73F509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12009-A798-44B9-BBA6-D6E9DE6874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2732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31107-3D45-4DEA-91A7-34422E73F509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12009-A798-44B9-BBA6-D6E9DE6874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5521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31107-3D45-4DEA-91A7-34422E73F509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12009-A798-44B9-BBA6-D6E9DE6874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4250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31107-3D45-4DEA-91A7-34422E73F509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12009-A798-44B9-BBA6-D6E9DE6874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404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31107-3D45-4DEA-91A7-34422E73F509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12009-A798-44B9-BBA6-D6E9DE6874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7999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31107-3D45-4DEA-91A7-34422E73F509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12009-A798-44B9-BBA6-D6E9DE6874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4362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31107-3D45-4DEA-91A7-34422E73F509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12009-A798-44B9-BBA6-D6E9DE6874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7940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31107-3D45-4DEA-91A7-34422E73F509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12009-A798-44B9-BBA6-D6E9DE6874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9761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F2B31107-3D45-4DEA-91A7-34422E73F509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10412009-A798-44B9-BBA6-D6E9DE6874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5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FAA2B-664E-2F3C-BF5D-991EC43B9F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751352"/>
            <a:ext cx="8825658" cy="2677648"/>
          </a:xfrm>
        </p:spPr>
        <p:txBody>
          <a:bodyPr/>
          <a:lstStyle/>
          <a:p>
            <a:r>
              <a:rPr lang="en-US" dirty="0"/>
              <a:t>SPEND ANALYSIS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29A664-D50A-AD5C-A0F8-1003CA1D08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3763617"/>
            <a:ext cx="10215410" cy="2478157"/>
          </a:xfrm>
        </p:spPr>
        <p:txBody>
          <a:bodyPr>
            <a:normAutofit/>
          </a:bodyPr>
          <a:lstStyle/>
          <a:p>
            <a:pPr algn="r"/>
            <a:r>
              <a:rPr lang="en-US" sz="1600" dirty="0"/>
              <a:t>GROUP 8 :</a:t>
            </a:r>
          </a:p>
          <a:p>
            <a:pPr algn="r"/>
            <a:r>
              <a:rPr lang="en-US" sz="1600" dirty="0"/>
              <a:t>FURQAN KHAN </a:t>
            </a:r>
          </a:p>
          <a:p>
            <a:pPr algn="r"/>
            <a:r>
              <a:rPr lang="en-US" sz="1600" dirty="0"/>
              <a:t>MANPREET SINGH</a:t>
            </a:r>
          </a:p>
          <a:p>
            <a:pPr algn="r"/>
            <a:r>
              <a:rPr lang="en-US" sz="1600" dirty="0"/>
              <a:t>SAI TEJA</a:t>
            </a:r>
          </a:p>
          <a:p>
            <a:pPr algn="r"/>
            <a:r>
              <a:rPr lang="en-US" sz="1600" dirty="0"/>
              <a:t>VRUDDHI Sanjay </a:t>
            </a:r>
          </a:p>
          <a:p>
            <a:pPr algn="r"/>
            <a:r>
              <a:rPr lang="en-US" sz="1600" dirty="0"/>
              <a:t> </a:t>
            </a: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374529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1DB09-33EF-11D8-E441-8747D2E6B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DATA IDEA?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3CA60-4339-4C2B-1C9D-85B227BB8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 We plan to explore the financial data of people to understand their spending habits, investments, Loans.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We plan to make use of Kaggle to find the dataset.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We can rank the categories based on the amount spent.</a:t>
            </a:r>
          </a:p>
          <a:p>
            <a:pPr lvl="1"/>
            <a:r>
              <a:rPr lang="en-IN" sz="2200" dirty="0"/>
              <a:t>Spending patterns and habits</a:t>
            </a:r>
          </a:p>
          <a:p>
            <a:pPr lvl="1"/>
            <a:r>
              <a:rPr lang="en-IN" sz="2200" dirty="0"/>
              <a:t>Budget and income analysis.</a:t>
            </a:r>
          </a:p>
          <a:p>
            <a:pPr lvl="1"/>
            <a:r>
              <a:rPr lang="en-IN" sz="2200" dirty="0"/>
              <a:t>Debt Management and repayment.</a:t>
            </a:r>
          </a:p>
          <a:p>
            <a:pPr lvl="1"/>
            <a:r>
              <a:rPr lang="en-IN" sz="2200" dirty="0"/>
              <a:t>Investment Portfolio and Performance.</a:t>
            </a:r>
          </a:p>
          <a:p>
            <a:pPr lvl="1"/>
            <a:r>
              <a:rPr lang="en-IN" sz="2200" dirty="0"/>
              <a:t>Savings and Net worth growth.</a:t>
            </a:r>
          </a:p>
          <a:p>
            <a:pPr lvl="1"/>
            <a:endParaRPr lang="en-IN" sz="22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2365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7ADB8-F23C-3EE8-2F80-56EC01B1B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 UNCERTAINITIES?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2DE4A-09C2-A655-66EB-F3B8A1728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638274"/>
          </a:xfrm>
        </p:spPr>
        <p:txBody>
          <a:bodyPr>
            <a:normAutofit fontScale="92500" lnSpcReduction="20000"/>
          </a:bodyPr>
          <a:lstStyle/>
          <a:p>
            <a:pPr>
              <a:buFont typeface="+mj-lt"/>
              <a:buAutoNum type="arabicPeriod"/>
            </a:pPr>
            <a:r>
              <a:rPr lang="en-US" dirty="0"/>
              <a:t> Features: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Budgeting and Expense tracking.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Income and cash flow management.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Debt management and Repayment tracking.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Saving and Net worth Calculation.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Investment portfolio tracking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We will be using C# for developing the web application. SQL for Data Storage. ASP.NET core development framework for building application interface. MS Excel or other spreadsheet for data manipulation and Analysis. </a:t>
            </a:r>
          </a:p>
          <a:p>
            <a:pPr>
              <a:buFont typeface="+mj-lt"/>
              <a:buAutoNum type="arabicPeriod"/>
            </a:pPr>
            <a:r>
              <a:rPr lang="en-US" dirty="0"/>
              <a:t>End Users, Individual Investors, Government agencies, banks and other financial institutions, financial advisors, Non Profit organizations.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121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AA4C9-F0E2-D362-F3D5-6C5413BBF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WORK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668AD-A2C0-BC12-1599-F79F6BC0E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Predicting Customer spending over the months.</a:t>
            </a:r>
          </a:p>
          <a:p>
            <a:r>
              <a:rPr lang="en-US" dirty="0"/>
              <a:t>Predicting if loans can be given to a particular customer.</a:t>
            </a:r>
          </a:p>
          <a:p>
            <a:r>
              <a:rPr lang="en-US" dirty="0"/>
              <a:t>Predict the category on which the user spends the most.</a:t>
            </a:r>
          </a:p>
          <a:p>
            <a:r>
              <a:rPr lang="en-US" dirty="0"/>
              <a:t>Predicting the Market Trends.</a:t>
            </a:r>
          </a:p>
          <a:p>
            <a:r>
              <a:rPr lang="en-US" dirty="0"/>
              <a:t>Predicting user Cash flow.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1801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9CDF2-928E-D40A-5264-2809F4FC6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25D16-B19B-30FB-9EDA-AE153860C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highest amount of money is spent on House Rent / Home Loans</a:t>
            </a:r>
          </a:p>
          <a:p>
            <a:r>
              <a:rPr lang="en-US" dirty="0"/>
              <a:t>People tend to spend a lot of money on buying electronic gadgets.</a:t>
            </a:r>
          </a:p>
          <a:p>
            <a:r>
              <a:rPr lang="en-US" dirty="0"/>
              <a:t>Every person has some source of income and savings.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0246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6181C-CCF1-8006-772B-C775730C2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DELAY AND BATCH SIZE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2ABA5-E2E2-BDD1-2B32-DD76C062F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could be delay as team members would be occupied with other work.</a:t>
            </a:r>
          </a:p>
          <a:p>
            <a:r>
              <a:rPr lang="en-US" dirty="0"/>
              <a:t>There could be a delay in finding appropriate data and clubbing the data for analysis.</a:t>
            </a:r>
          </a:p>
          <a:p>
            <a:r>
              <a:rPr lang="en-US" dirty="0"/>
              <a:t>Delay in learning and implementing the technical features.</a:t>
            </a:r>
          </a:p>
          <a:p>
            <a:r>
              <a:rPr lang="en-US" dirty="0"/>
              <a:t>Batch Size: We have a batch of 4.</a:t>
            </a:r>
          </a:p>
          <a:p>
            <a:r>
              <a:rPr lang="en-US" dirty="0"/>
              <a:t>Backend Developer : 2 </a:t>
            </a:r>
          </a:p>
          <a:p>
            <a:r>
              <a:rPr lang="en-US" dirty="0"/>
              <a:t>UI Developer: 2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1197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9AA17-CED2-B9E6-A0CF-D0B69D5A3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REPORTING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1CE69-5465-3B90-F0EA-109E4C4DF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Progress will be measured using sprint burndown charts and using tools like JIRA for actively tracking the work done.</a:t>
            </a:r>
          </a:p>
          <a:p>
            <a:r>
              <a:rPr lang="en-US" dirty="0"/>
              <a:t>Delivering new features every sprint cycle.</a:t>
            </a:r>
          </a:p>
          <a:p>
            <a:r>
              <a:rPr lang="en-US" dirty="0"/>
              <a:t>Stand Up meetings.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5742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4EA7F-4B28-409E-E8D0-8C00B40C9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270FC-238B-D52C-DC0F-F7122C4E6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Quality plays a major role while developing applications.</a:t>
            </a:r>
          </a:p>
          <a:p>
            <a:r>
              <a:rPr lang="en-US" dirty="0"/>
              <a:t>By planning ahead of time and making maximum and best utilization of the team members will help in maintaining the quality.</a:t>
            </a:r>
          </a:p>
          <a:p>
            <a:r>
              <a:rPr lang="en-US" dirty="0"/>
              <a:t>Regularly testing and making corrections.</a:t>
            </a:r>
          </a:p>
          <a:p>
            <a:r>
              <a:rPr lang="en-US" dirty="0"/>
              <a:t>Communicate and help team members working on deliverables.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943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57</TotalTime>
  <Words>400</Words>
  <Application>Microsoft Office PowerPoint</Application>
  <PresentationFormat>Widescreen</PresentationFormat>
  <Paragraphs>55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Wingdings</vt:lpstr>
      <vt:lpstr>Wingdings 3</vt:lpstr>
      <vt:lpstr>Ion Boardroom</vt:lpstr>
      <vt:lpstr>SPEND ANALYSIS</vt:lpstr>
      <vt:lpstr>WHAT IS THE DATA IDEA?</vt:lpstr>
      <vt:lpstr>IDENTIFY UNCERTAINITIES?</vt:lpstr>
      <vt:lpstr>PREDICTIVE WORK</vt:lpstr>
      <vt:lpstr>ASSUMPTIONS</vt:lpstr>
      <vt:lpstr>DELAY AND BATCH SIZE</vt:lpstr>
      <vt:lpstr>PROGRESS REPORTING</vt:lpstr>
      <vt:lpstr>QUALITY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SPEND ANALYSIS</dc:title>
  <dc:creator>Furqan Khan</dc:creator>
  <cp:lastModifiedBy>Furqan Khan</cp:lastModifiedBy>
  <cp:revision>7</cp:revision>
  <dcterms:created xsi:type="dcterms:W3CDTF">2023-01-31T00:36:48Z</dcterms:created>
  <dcterms:modified xsi:type="dcterms:W3CDTF">2023-01-31T02:59:40Z</dcterms:modified>
</cp:coreProperties>
</file>