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5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2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59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25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01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87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82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44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8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4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56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0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7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0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0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1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7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Mon Support de </a:t>
            </a:r>
            <a:r>
              <a:rPr lang="fr-FR" dirty="0" smtClean="0"/>
              <a:t>Soutenance P3</a:t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904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du rendu visuel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21046" cy="341630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La version mobile étant </a:t>
            </a:r>
            <a:r>
              <a:rPr lang="fr-FR" b="1" dirty="0" smtClean="0"/>
              <a:t>la première présentation à montrer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Tous </a:t>
            </a:r>
            <a:r>
              <a:rPr lang="fr-FR" dirty="0">
                <a:solidFill>
                  <a:srgbClr val="FF0000"/>
                </a:solidFill>
              </a:rPr>
              <a:t>les éléments </a:t>
            </a:r>
            <a:r>
              <a:rPr lang="fr-FR" dirty="0" smtClean="0">
                <a:solidFill>
                  <a:srgbClr val="FF0000"/>
                </a:solidFill>
              </a:rPr>
              <a:t>demandés </a:t>
            </a:r>
            <a:r>
              <a:rPr lang="fr-FR" dirty="0">
                <a:solidFill>
                  <a:srgbClr val="FF0000"/>
                </a:solidFill>
              </a:rPr>
              <a:t>ont bien été </a:t>
            </a:r>
            <a:r>
              <a:rPr lang="fr-FR" dirty="0" smtClean="0">
                <a:solidFill>
                  <a:srgbClr val="FF0000"/>
                </a:solidFill>
              </a:rPr>
              <a:t>intégrés à la maquette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La maquette s’adapte sur mobile, tablette et desktop.</a:t>
            </a:r>
            <a:endParaRPr lang="fr-FR" dirty="0" smtClean="0"/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Mobile : </a:t>
            </a:r>
            <a:r>
              <a:rPr lang="fr-FR" dirty="0" err="1">
                <a:solidFill>
                  <a:srgbClr val="FF0000"/>
                </a:solidFill>
              </a:rPr>
              <a:t>Loading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&gt;&gt; accueil &gt;&gt; menu</a:t>
            </a:r>
            <a:r>
              <a:rPr lang="fr-FR" dirty="0">
                <a:solidFill>
                  <a:srgbClr val="FF0000"/>
                </a:solidFill>
              </a:rPr>
              <a:t/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Tablette : </a:t>
            </a:r>
            <a:r>
              <a:rPr lang="fr-FR" dirty="0" err="1">
                <a:solidFill>
                  <a:srgbClr val="FF0000"/>
                </a:solidFill>
              </a:rPr>
              <a:t>Loading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&gt;&gt; </a:t>
            </a:r>
            <a:r>
              <a:rPr lang="fr-FR" dirty="0">
                <a:solidFill>
                  <a:srgbClr val="FF0000"/>
                </a:solidFill>
              </a:rPr>
              <a:t>accueil </a:t>
            </a:r>
            <a:r>
              <a:rPr lang="fr-FR" dirty="0" smtClean="0">
                <a:solidFill>
                  <a:srgbClr val="FF0000"/>
                </a:solidFill>
              </a:rPr>
              <a:t>&gt;&gt; menu</a:t>
            </a:r>
            <a:r>
              <a:rPr lang="fr-FR" dirty="0">
                <a:solidFill>
                  <a:srgbClr val="FF0000"/>
                </a:solidFill>
              </a:rPr>
              <a:t/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Desktop : </a:t>
            </a:r>
            <a:r>
              <a:rPr lang="fr-FR" dirty="0" err="1">
                <a:solidFill>
                  <a:srgbClr val="FF0000"/>
                </a:solidFill>
              </a:rPr>
              <a:t>Loading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&gt;&gt; </a:t>
            </a:r>
            <a:r>
              <a:rPr lang="fr-FR" dirty="0">
                <a:solidFill>
                  <a:srgbClr val="FF0000"/>
                </a:solidFill>
              </a:rPr>
              <a:t>accueil </a:t>
            </a:r>
            <a:r>
              <a:rPr lang="fr-FR" dirty="0" smtClean="0">
                <a:solidFill>
                  <a:srgbClr val="FF0000"/>
                </a:solidFill>
              </a:rPr>
              <a:t>&gt;&gt; menu</a:t>
            </a:r>
          </a:p>
          <a:p>
            <a:pPr marL="0" indent="0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Toutes les animations demandées sont présentes.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Présentation des animations (</a:t>
            </a:r>
            <a:r>
              <a:rPr lang="fr-FR" dirty="0" err="1" smtClean="0">
                <a:solidFill>
                  <a:srgbClr val="FF0000"/>
                </a:solidFill>
              </a:rPr>
              <a:t>loading,cœurs</a:t>
            </a:r>
            <a:r>
              <a:rPr lang="fr-FR" dirty="0" smtClean="0">
                <a:solidFill>
                  <a:srgbClr val="FF0000"/>
                </a:solidFill>
              </a:rPr>
              <a:t> (</a:t>
            </a:r>
            <a:r>
              <a:rPr lang="fr-FR" dirty="0" err="1" smtClean="0">
                <a:solidFill>
                  <a:srgbClr val="FF0000"/>
                </a:solidFill>
              </a:rPr>
              <a:t>index,menu</a:t>
            </a:r>
            <a:r>
              <a:rPr lang="fr-FR" dirty="0" smtClean="0">
                <a:solidFill>
                  <a:srgbClr val="FF0000"/>
                </a:solidFill>
              </a:rPr>
              <a:t>),check box et dérouler des menus,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9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b="1" dirty="0"/>
              <a:t>Développer chaque page d'un site web de manière cohérente et structurée</a:t>
            </a:r>
            <a:endParaRPr lang="fr-FR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fr-FR" dirty="0"/>
              <a:t>❒ La page HTML passe la validation </a:t>
            </a:r>
            <a:r>
              <a:rPr lang="fr-FR" dirty="0" smtClean="0"/>
              <a:t>HTML </a:t>
            </a:r>
            <a:r>
              <a:rPr lang="fr-FR" dirty="0"/>
              <a:t>sans erreur</a:t>
            </a:r>
            <a:r>
              <a:rPr lang="fr-FR" dirty="0" smtClean="0"/>
              <a:t>.</a:t>
            </a:r>
          </a:p>
          <a:p>
            <a:pPr marL="0" indent="0" fontAlgn="ctr">
              <a:buNone/>
            </a:pPr>
            <a:r>
              <a:rPr lang="fr-FR" dirty="0">
                <a:solidFill>
                  <a:srgbClr val="FF0000"/>
                </a:solidFill>
              </a:rPr>
              <a:t>Validation W3C ok</a:t>
            </a:r>
            <a:endParaRPr lang="fr-FR" dirty="0">
              <a:solidFill>
                <a:srgbClr val="FF0000"/>
              </a:solidFill>
            </a:endParaRPr>
          </a:p>
          <a:p>
            <a:pPr fontAlgn="ctr"/>
            <a:r>
              <a:rPr lang="fr-FR" dirty="0"/>
              <a:t>❒ Les balises HTML sont définies avec la </a:t>
            </a:r>
            <a:r>
              <a:rPr lang="fr-FR" dirty="0" smtClean="0"/>
              <a:t>sémantique.</a:t>
            </a:r>
          </a:p>
          <a:p>
            <a:pPr marL="0" indent="0" fontAlgn="ctr">
              <a:buNone/>
            </a:pPr>
            <a:r>
              <a:rPr lang="fr-FR" dirty="0">
                <a:solidFill>
                  <a:srgbClr val="FF0000"/>
                </a:solidFill>
              </a:rPr>
              <a:t>Utilisation des balises sémantiques</a:t>
            </a:r>
            <a:endParaRPr lang="fr-FR" dirty="0">
              <a:solidFill>
                <a:srgbClr val="FF0000"/>
              </a:solidFill>
            </a:endParaRPr>
          </a:p>
          <a:p>
            <a:pPr fontAlgn="ctr"/>
            <a:r>
              <a:rPr lang="fr-FR" dirty="0"/>
              <a:t>❒ Le code HTML et CSS est correctement indenté.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Indentation à vérifier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24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57192"/>
            <a:ext cx="8761413" cy="706964"/>
          </a:xfrm>
        </p:spPr>
        <p:txBody>
          <a:bodyPr/>
          <a:lstStyle/>
          <a:p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>Assurer </a:t>
            </a:r>
            <a:r>
              <a:rPr lang="fr-FR" sz="2800" b="1" dirty="0"/>
              <a:t>la cohérence graphique d'un site web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fr-FR" dirty="0" smtClean="0"/>
              <a:t>❒ </a:t>
            </a:r>
            <a:r>
              <a:rPr lang="fr-FR" dirty="0"/>
              <a:t>La maquette s’adapte sur mobile, tablette et desktop</a:t>
            </a:r>
            <a:r>
              <a:rPr lang="fr-FR" dirty="0" smtClean="0"/>
              <a:t>.</a:t>
            </a:r>
          </a:p>
          <a:p>
            <a:pPr fontAlgn="ctr"/>
            <a:endParaRPr lang="fr-FR" dirty="0"/>
          </a:p>
          <a:p>
            <a:pPr marL="0" indent="0" fontAlgn="ctr">
              <a:buNone/>
            </a:pPr>
            <a:endParaRPr lang="fr-FR" dirty="0"/>
          </a:p>
          <a:p>
            <a:pPr fontAlgn="ctr"/>
            <a:r>
              <a:rPr lang="fr-FR" dirty="0"/>
              <a:t>❒ Le site s’affiche sans perte d’information et sans barre de défilement horizontale sur les différentes tailles (smartphone, tablette, écran de portable, écran fixe (au moins jusqu’à une résolution “</a:t>
            </a:r>
            <a:r>
              <a:rPr lang="fr-FR" dirty="0" err="1"/>
              <a:t>hd</a:t>
            </a:r>
            <a:r>
              <a:rPr lang="fr-FR" dirty="0"/>
              <a:t>” (1920*1080)).</a:t>
            </a:r>
          </a:p>
        </p:txBody>
      </p:sp>
    </p:spTree>
    <p:extLst>
      <p:ext uri="{BB962C8B-B14F-4D97-AF65-F5344CB8AC3E}">
        <p14:creationId xmlns:p14="http://schemas.microsoft.com/office/powerpoint/2010/main" val="16971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/>
              <a:t>Mettre en œuvre des effets CSS graphiques avancés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fr-FR" dirty="0"/>
              <a:t>❒ Toutes les animations demandées sont présentes</a:t>
            </a:r>
            <a:r>
              <a:rPr lang="fr-FR" dirty="0" smtClean="0"/>
              <a:t>.</a:t>
            </a:r>
          </a:p>
          <a:p>
            <a:pPr marL="0" indent="0" fontAlgn="ctr">
              <a:buNone/>
            </a:pPr>
            <a:r>
              <a:rPr lang="fr-FR" dirty="0" err="1">
                <a:solidFill>
                  <a:srgbClr val="FF0000"/>
                </a:solidFill>
              </a:rPr>
              <a:t>Keyframes</a:t>
            </a:r>
            <a:r>
              <a:rPr lang="fr-FR" dirty="0">
                <a:solidFill>
                  <a:srgbClr val="FF0000"/>
                </a:solidFill>
              </a:rPr>
              <a:t>/ transitions</a:t>
            </a:r>
            <a:endParaRPr lang="fr-FR" dirty="0">
              <a:solidFill>
                <a:srgbClr val="FF0000"/>
              </a:solidFill>
            </a:endParaRPr>
          </a:p>
          <a:p>
            <a:pPr fontAlgn="ctr"/>
            <a:r>
              <a:rPr lang="fr-FR" dirty="0"/>
              <a:t>❒ Le code CSS passe la validation W3C CSS</a:t>
            </a:r>
            <a:r>
              <a:rPr lang="fr-FR" dirty="0" smtClean="0"/>
              <a:t>.</a:t>
            </a:r>
          </a:p>
          <a:p>
            <a:pPr marL="0" indent="0" fontAlgn="ctr">
              <a:buNone/>
            </a:pPr>
            <a:r>
              <a:rPr lang="fr-FR" dirty="0">
                <a:solidFill>
                  <a:srgbClr val="FF0000"/>
                </a:solidFill>
              </a:rPr>
              <a:t>Validation W3C ok</a:t>
            </a:r>
            <a:endParaRPr lang="fr-FR" dirty="0">
              <a:solidFill>
                <a:srgbClr val="FF0000"/>
              </a:solidFill>
            </a:endParaRPr>
          </a:p>
          <a:p>
            <a:pPr marL="0" indent="0" fontAlgn="ctr">
              <a:buNone/>
            </a:pPr>
            <a:r>
              <a:rPr lang="fr-FR" dirty="0" smtClean="0">
                <a:solidFill>
                  <a:srgbClr val="FF0000"/>
                </a:solidFill>
              </a:rPr>
              <a:t>Le </a:t>
            </a:r>
            <a:r>
              <a:rPr lang="fr-FR" dirty="0">
                <a:solidFill>
                  <a:srgbClr val="FF0000"/>
                </a:solidFill>
              </a:rPr>
              <a:t>code CSS est écrit dans un </a:t>
            </a:r>
            <a:r>
              <a:rPr lang="fr-FR" dirty="0" smtClean="0">
                <a:solidFill>
                  <a:srgbClr val="FF0000"/>
                </a:solidFill>
              </a:rPr>
              <a:t>fichier ok</a:t>
            </a:r>
          </a:p>
          <a:p>
            <a:pPr marL="0" indent="0" fontAlgn="ctr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 fontAlgn="ctr">
              <a:buNone/>
            </a:pPr>
            <a:r>
              <a:rPr lang="fr-FR" dirty="0" smtClean="0">
                <a:solidFill>
                  <a:srgbClr val="FF0000"/>
                </a:solidFill>
              </a:rPr>
              <a:t>Indentation à vérifier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26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b="1" dirty="0"/>
              <a:t>Utiliser un système de gestion de versions pour le suivi du projet et son hébergement</a:t>
            </a:r>
            <a:r>
              <a:rPr lang="fr-FR" sz="1800" b="1" dirty="0" smtClean="0"/>
              <a:t>. </a:t>
            </a:r>
            <a:r>
              <a:rPr lang="fr-FR" sz="1800" dirty="0" smtClean="0"/>
              <a:t>L</a:t>
            </a:r>
            <a:r>
              <a:rPr lang="fr-FR" sz="1800" i="1" dirty="0" smtClean="0"/>
              <a:t>ivrable</a:t>
            </a:r>
            <a:endParaRPr lang="fr-FR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Présenter divers </a:t>
            </a:r>
            <a:r>
              <a:rPr lang="fr-FR" dirty="0" err="1">
                <a:solidFill>
                  <a:srgbClr val="FF0000"/>
                </a:solidFill>
              </a:rPr>
              <a:t>Commits</a:t>
            </a:r>
            <a:r>
              <a:rPr lang="fr-FR" dirty="0">
                <a:solidFill>
                  <a:srgbClr val="FF0000"/>
                </a:solidFill>
              </a:rPr>
              <a:t> + Explications des 2 branches Main / Dev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1525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</TotalTime>
  <Words>221</Words>
  <Application>Microsoft Office PowerPoint</Application>
  <PresentationFormat>Grand écran</PresentationFormat>
  <Paragraphs>31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Direction Ion</vt:lpstr>
      <vt:lpstr>Mon Support de Soutenance P3 </vt:lpstr>
      <vt:lpstr>Présentation du rendu visuel</vt:lpstr>
      <vt:lpstr>Développer chaque page d'un site web de manière cohérente et structurée</vt:lpstr>
      <vt:lpstr> Assurer la cohérence graphique d'un site web </vt:lpstr>
      <vt:lpstr>Mettre en œuvre des effets CSS graphiques avancés</vt:lpstr>
      <vt:lpstr>Utiliser un système de gestion de versions pour le suivi du projet et son hébergement. Livrable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Support de Soutenance P3</dc:title>
  <dc:creator>Vr</dc:creator>
  <cp:lastModifiedBy>Vr</cp:lastModifiedBy>
  <cp:revision>5</cp:revision>
  <dcterms:created xsi:type="dcterms:W3CDTF">2023-03-15T19:29:58Z</dcterms:created>
  <dcterms:modified xsi:type="dcterms:W3CDTF">2023-03-16T14:06:11Z</dcterms:modified>
</cp:coreProperties>
</file>