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400" dirty="0"/>
              <a:t>SUPPORT </a:t>
            </a:r>
            <a:r>
              <a:rPr lang="fr-FR" sz="4400" dirty="0" smtClean="0"/>
              <a:t>SOUTENANCE </a:t>
            </a:r>
            <a:r>
              <a:rPr lang="fr-FR" sz="4400" dirty="0"/>
              <a:t>N°3 </a:t>
            </a:r>
            <a:r>
              <a:rPr lang="fr-FR" sz="4400" dirty="0" smtClean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OHMYFOOD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706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</a:t>
            </a:r>
            <a:r>
              <a:rPr lang="fr-FR" dirty="0" smtClean="0"/>
              <a:t>contexte </a:t>
            </a:r>
            <a:r>
              <a:rPr lang="fr-FR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suis « développeur</a:t>
            </a:r>
            <a:r>
              <a:rPr lang="fr-FR" dirty="0"/>
              <a:t> » </a:t>
            </a:r>
            <a:r>
              <a:rPr lang="fr-FR" dirty="0" smtClean="0"/>
              <a:t>pour une jeune START-UP « </a:t>
            </a:r>
            <a:r>
              <a:rPr lang="fr-FR" dirty="0" err="1" smtClean="0"/>
              <a:t>Ohmyfood</a:t>
            </a:r>
            <a:r>
              <a:rPr lang="fr-FR" dirty="0" smtClean="0"/>
              <a:t> » </a:t>
            </a:r>
          </a:p>
          <a:p>
            <a:pPr marL="0" indent="0">
              <a:buNone/>
            </a:pPr>
            <a:r>
              <a:rPr lang="fr-FR" dirty="0" smtClean="0"/>
              <a:t>de </a:t>
            </a:r>
            <a:r>
              <a:rPr lang="fr-FR" dirty="0"/>
              <a:t>commande de repas en </a:t>
            </a:r>
            <a:r>
              <a:rPr lang="fr-FR" dirty="0" smtClean="0"/>
              <a:t>ligne* et l’objectif qui m’a été demandé, est la mise en place site qui va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ermettre 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aux utilisateurs de composer leur propre menu et réduire leur temps d’attente dans 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restaurants</a:t>
            </a:r>
            <a:r>
              <a:rPr lang="fr-FR" i="1" dirty="0" smtClean="0"/>
              <a:t>, </a:t>
            </a:r>
          </a:p>
          <a:p>
            <a:endParaRPr lang="fr-FR" i="1" dirty="0" smtClean="0"/>
          </a:p>
          <a:p>
            <a:r>
              <a:rPr lang="fr-FR" i="1" dirty="0" smtClean="0"/>
              <a:t>tout en respectant le budget allouer : 20 000€</a:t>
            </a:r>
          </a:p>
          <a:p>
            <a:endParaRPr lang="fr-FR" i="1" dirty="0" smtClean="0"/>
          </a:p>
          <a:p>
            <a:r>
              <a:rPr lang="fr-FR" i="1" dirty="0" smtClean="0"/>
              <a:t>Date de livraison : </a:t>
            </a:r>
          </a:p>
          <a:p>
            <a:r>
              <a:rPr lang="fr-FR" i="1" dirty="0" smtClean="0"/>
              <a:t>version 1 : sous 1 mois </a:t>
            </a:r>
          </a:p>
          <a:p>
            <a:r>
              <a:rPr lang="fr-FR" i="1" dirty="0" smtClean="0"/>
              <a:t>version 2 : sous 6 mois</a:t>
            </a:r>
            <a:endParaRPr lang="fr-FR" i="1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2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mission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développement </a:t>
            </a:r>
            <a:r>
              <a:rPr lang="fr-FR" dirty="0"/>
              <a:t>d’un </a:t>
            </a:r>
            <a:r>
              <a:rPr lang="fr-FR" dirty="0" smtClean="0"/>
              <a:t>site </a:t>
            </a:r>
            <a:r>
              <a:rPr lang="fr-FR" dirty="0"/>
              <a:t>intégrant la maquette communiquée par </a:t>
            </a:r>
            <a:r>
              <a:rPr lang="fr-FR" dirty="0" smtClean="0"/>
              <a:t>l’UX-DESIGNER (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présenter les maquettes données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Le tout en HTML </a:t>
            </a:r>
            <a:r>
              <a:rPr lang="fr-FR" dirty="0"/>
              <a:t>et </a:t>
            </a:r>
            <a:r>
              <a:rPr lang="fr-FR" dirty="0" smtClean="0"/>
              <a:t>en CSS </a:t>
            </a:r>
            <a:r>
              <a:rPr lang="fr-FR" dirty="0"/>
              <a:t>sans </a:t>
            </a:r>
            <a:r>
              <a:rPr lang="fr-FR" dirty="0" smtClean="0"/>
              <a:t>utilisation de </a:t>
            </a:r>
            <a:r>
              <a:rPr lang="fr-FR" dirty="0"/>
              <a:t>JAVA </a:t>
            </a:r>
            <a:r>
              <a:rPr lang="fr-FR" dirty="0" smtClean="0"/>
              <a:t>SCRIPT</a:t>
            </a:r>
          </a:p>
          <a:p>
            <a:pPr marL="0" indent="0">
              <a:buNone/>
            </a:pPr>
            <a:r>
              <a:rPr lang="fr-FR" dirty="0"/>
              <a:t>C</a:t>
            </a:r>
            <a:r>
              <a:rPr lang="fr-FR" dirty="0" smtClean="0"/>
              <a:t>ompatible avec la majorité des navigateurs Web </a:t>
            </a:r>
          </a:p>
          <a:p>
            <a:pPr marL="0" indent="0">
              <a:buNone/>
            </a:pPr>
            <a:r>
              <a:rPr lang="fr-FR" dirty="0" smtClean="0"/>
              <a:t>Accessible </a:t>
            </a:r>
            <a:r>
              <a:rPr lang="fr-FR" dirty="0"/>
              <a:t>sur GITHUB PAGE Code </a:t>
            </a:r>
            <a:r>
              <a:rPr lang="fr-FR" dirty="0" err="1"/>
              <a:t>versionné</a:t>
            </a:r>
            <a:r>
              <a:rPr lang="fr-FR" dirty="0"/>
              <a:t> sur GITHUB* régulièrement </a:t>
            </a:r>
            <a:r>
              <a:rPr lang="fr-FR" dirty="0" smtClean="0"/>
              <a:t>sur l’avancé du codage,</a:t>
            </a:r>
          </a:p>
          <a:p>
            <a:pPr marL="0" indent="0">
              <a:buNone/>
            </a:pPr>
            <a:r>
              <a:rPr lang="fr-FR" dirty="0"/>
              <a:t>Nb 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Aucun </a:t>
            </a:r>
            <a:r>
              <a:rPr lang="fr-FR" dirty="0" err="1"/>
              <a:t>framework</a:t>
            </a:r>
            <a:r>
              <a:rPr lang="fr-FR" dirty="0"/>
              <a:t> ne devra être </a:t>
            </a:r>
            <a:r>
              <a:rPr lang="fr-FR" dirty="0" smtClean="0"/>
              <a:t>utilisé,</a:t>
            </a:r>
          </a:p>
          <a:p>
            <a:pPr marL="0" indent="0">
              <a:buNone/>
            </a:pPr>
            <a:r>
              <a:rPr lang="fr-FR" dirty="0"/>
              <a:t>Aucun code CSS ne devra être appliqué via un attribut style dans une balise HTML.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0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Livrables 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18055"/>
            <a:ext cx="8596668" cy="4723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Page d’accueil (x1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Affichage de la localisation des restaurants. À terme il sera possible de choisir sa localisation pour trouver des restaurants proches d’un certain lieu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Une courte présentation de l’entreprise.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Une section contenant les 4 menus sous forme cartes. Au clic sur la carte, l’utilisateur est redirigé vers la page du menu.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Pages 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de menu (x4) 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4 pages contenant chacune le menu d’un restaurant.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Footer</a:t>
            </a:r>
            <a:r>
              <a:rPr lang="fr-FR" sz="1200" dirty="0" smtClean="0"/>
              <a:t> 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Le </a:t>
            </a:r>
            <a:r>
              <a:rPr lang="fr-FR" sz="1200" dirty="0" err="1"/>
              <a:t>footer</a:t>
            </a:r>
            <a:r>
              <a:rPr lang="fr-FR" sz="1200" dirty="0"/>
              <a:t> est identique sur toutes les pages.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Au clic sur “Contact”, un renvoi vers une adresse mail est effectué.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Header 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Le header est présent sur toutes les pages.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Sur la page d’accueil, il contient le logo du site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r>
              <a:rPr lang="fr-FR" sz="1200" dirty="0" smtClean="0"/>
              <a:t> </a:t>
            </a:r>
            <a:r>
              <a:rPr lang="fr-FR" sz="1200" dirty="0"/>
              <a:t>● Sur les pages de menu, il contient en plus un bouton de retour vers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393349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spécifications fonctionnelles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Aperçu d’un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spiner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Effets </a:t>
            </a:r>
            <a:r>
              <a:rPr lang="fr-FR" dirty="0"/>
              <a:t>graphiques + animations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Cartes </a:t>
            </a:r>
            <a:r>
              <a:rPr lang="fr-FR" dirty="0"/>
              <a:t>cliquables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Les spécifications techniques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 err="1"/>
              <a:t>breakpoints</a:t>
            </a:r>
            <a:r>
              <a:rPr lang="fr-FR" dirty="0"/>
              <a:t> </a:t>
            </a:r>
            <a:r>
              <a:rPr lang="fr-FR" dirty="0" smtClean="0"/>
              <a:t>(768PX – 1200X</a:t>
            </a:r>
            <a:r>
              <a:rPr lang="fr-FR" dirty="0"/>
              <a:t>) </a:t>
            </a:r>
            <a:r>
              <a:rPr lang="fr-FR" dirty="0" smtClean="0"/>
              <a:t>et </a:t>
            </a:r>
            <a:r>
              <a:rPr lang="fr-FR" dirty="0"/>
              <a:t>Media </a:t>
            </a:r>
            <a:r>
              <a:rPr lang="fr-FR" dirty="0" err="1" smtClean="0"/>
              <a:t>queries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Icônes </a:t>
            </a:r>
            <a:r>
              <a:rPr lang="fr-FR" dirty="0"/>
              <a:t>o Charte graphique : identité graphique, couleurs, </a:t>
            </a:r>
            <a:r>
              <a:rPr lang="fr-FR" dirty="0" smtClean="0"/>
              <a:t>polices</a:t>
            </a:r>
          </a:p>
          <a:p>
            <a:pPr marL="0" indent="0">
              <a:buNone/>
            </a:pPr>
            <a:r>
              <a:rPr lang="fr-FR" dirty="0" smtClean="0"/>
              <a:t>o </a:t>
            </a:r>
            <a:r>
              <a:rPr lang="fr-FR" dirty="0"/>
              <a:t>Utilisation des </a:t>
            </a:r>
            <a:r>
              <a:rPr lang="fr-FR" dirty="0" err="1"/>
              <a:t>keyframes</a:t>
            </a:r>
            <a:r>
              <a:rPr lang="fr-FR" dirty="0"/>
              <a:t>/transition</a:t>
            </a:r>
          </a:p>
        </p:txBody>
      </p:sp>
    </p:spTree>
    <p:extLst>
      <p:ext uri="{BB962C8B-B14F-4D97-AF65-F5344CB8AC3E}">
        <p14:creationId xmlns:p14="http://schemas.microsoft.com/office/powerpoint/2010/main" val="593753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1631</TotalTime>
  <Words>288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SUPPORT SOUTENANCE N°3 : OHMYFOOD</vt:lpstr>
      <vt:lpstr>Rappel du contexte du projet</vt:lpstr>
      <vt:lpstr>Ma mission :</vt:lpstr>
      <vt:lpstr>Livrables : </vt:lpstr>
      <vt:lpstr>Les spécifications fonctionnelles :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Vr</dc:creator>
  <cp:lastModifiedBy>Vr</cp:lastModifiedBy>
  <cp:revision>16</cp:revision>
  <dcterms:created xsi:type="dcterms:W3CDTF">2023-03-09T18:24:18Z</dcterms:created>
  <dcterms:modified xsi:type="dcterms:W3CDTF">2023-03-16T15:25:33Z</dcterms:modified>
</cp:coreProperties>
</file>