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sz="4400" dirty="0"/>
              <a:t>SUPPORT </a:t>
            </a:r>
            <a:r>
              <a:rPr lang="fr-FR" sz="4400" dirty="0" smtClean="0"/>
              <a:t>SOUTENANCE </a:t>
            </a:r>
            <a:r>
              <a:rPr lang="fr-FR" sz="4400" dirty="0"/>
              <a:t>N°3 </a:t>
            </a:r>
            <a:r>
              <a:rPr lang="fr-FR" sz="4400" dirty="0" smtClean="0"/>
              <a:t>: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b="1" dirty="0" smtClean="0"/>
              <a:t>OHMYFOOD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070628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</a:t>
            </a:r>
            <a:r>
              <a:rPr lang="fr-FR" b="1" dirty="0"/>
              <a:t>ttre en place son environnement Front-End</a:t>
            </a:r>
            <a:r>
              <a:rPr lang="fr-FR" dirty="0"/>
              <a:t>❒ Le site est déployé grâce à Git, sans passer par un logiciel de FTP (avec </a:t>
            </a:r>
            <a:r>
              <a:rPr lang="fr-FR" dirty="0" err="1"/>
              <a:t>GitHub</a:t>
            </a:r>
            <a:r>
              <a:rPr lang="fr-FR" dirty="0"/>
              <a:t> Pages par exemple).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867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</a:t>
            </a:r>
            <a:r>
              <a:rPr lang="fr-FR" dirty="0" smtClean="0"/>
              <a:t>place du scenario </a:t>
            </a:r>
            <a:r>
              <a:rPr lang="fr-FR" dirty="0"/>
              <a:t>et </a:t>
            </a:r>
            <a:r>
              <a:rPr lang="fr-FR" dirty="0" smtClean="0"/>
              <a:t>du contexte </a:t>
            </a:r>
            <a:r>
              <a:rPr lang="fr-FR" dirty="0"/>
              <a:t>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 suis « développeur</a:t>
            </a:r>
            <a:r>
              <a:rPr lang="fr-FR" dirty="0"/>
              <a:t> » </a:t>
            </a:r>
            <a:r>
              <a:rPr lang="fr-FR" dirty="0" smtClean="0"/>
              <a:t>pour une jeune START-UP « </a:t>
            </a:r>
            <a:r>
              <a:rPr lang="fr-FR" dirty="0" err="1" smtClean="0"/>
              <a:t>Ohmyfood</a:t>
            </a:r>
            <a:r>
              <a:rPr lang="fr-FR" dirty="0" smtClean="0"/>
              <a:t> » </a:t>
            </a:r>
          </a:p>
          <a:p>
            <a:pPr marL="0" indent="0">
              <a:buNone/>
            </a:pPr>
            <a:r>
              <a:rPr lang="fr-FR" dirty="0" smtClean="0"/>
              <a:t>de </a:t>
            </a:r>
            <a:r>
              <a:rPr lang="fr-FR" dirty="0"/>
              <a:t>commande de repas en </a:t>
            </a:r>
            <a:r>
              <a:rPr lang="fr-FR" dirty="0" smtClean="0"/>
              <a:t>ligne* et l’objectif qui m’a été demandé, est la mise en place site qui va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ermettre 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aux utilisateurs de composer leur propre menu et réduire leur temps d’attente dans les 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restaurants</a:t>
            </a:r>
            <a:r>
              <a:rPr lang="fr-FR" i="1" dirty="0" smtClean="0"/>
              <a:t>, </a:t>
            </a:r>
          </a:p>
          <a:p>
            <a:endParaRPr lang="fr-FR" i="1" dirty="0" smtClean="0"/>
          </a:p>
          <a:p>
            <a:r>
              <a:rPr lang="fr-FR" i="1" dirty="0" smtClean="0"/>
              <a:t>tout en respectant le budget allouer : 20 000€</a:t>
            </a:r>
          </a:p>
          <a:p>
            <a:endParaRPr lang="fr-FR" i="1" dirty="0" smtClean="0"/>
          </a:p>
          <a:p>
            <a:r>
              <a:rPr lang="fr-FR" i="1" dirty="0" smtClean="0"/>
              <a:t>Date de livraison : </a:t>
            </a:r>
          </a:p>
          <a:p>
            <a:r>
              <a:rPr lang="fr-FR" i="1" dirty="0" smtClean="0"/>
              <a:t>version 1 : sous 1 mois </a:t>
            </a:r>
          </a:p>
          <a:p>
            <a:r>
              <a:rPr lang="fr-FR" i="1" dirty="0" smtClean="0"/>
              <a:t>version 2 : sous 6 mois</a:t>
            </a:r>
            <a:endParaRPr lang="fr-FR" i="1" dirty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223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 mission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Le développement </a:t>
            </a:r>
            <a:r>
              <a:rPr lang="fr-FR" dirty="0"/>
              <a:t>d’un </a:t>
            </a:r>
            <a:r>
              <a:rPr lang="fr-FR" dirty="0" smtClean="0"/>
              <a:t>site </a:t>
            </a:r>
            <a:r>
              <a:rPr lang="fr-FR" dirty="0"/>
              <a:t>intégrant la maquette communiquée par </a:t>
            </a:r>
            <a:r>
              <a:rPr lang="fr-FR" dirty="0" smtClean="0"/>
              <a:t>l’UX-DESIGNER (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présenter les maquettes données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r>
              <a:rPr lang="fr-FR" dirty="0" smtClean="0"/>
              <a:t>Le tout en HTML </a:t>
            </a:r>
            <a:r>
              <a:rPr lang="fr-FR" dirty="0"/>
              <a:t>et </a:t>
            </a:r>
            <a:r>
              <a:rPr lang="fr-FR" dirty="0" smtClean="0"/>
              <a:t>en CSS </a:t>
            </a:r>
            <a:r>
              <a:rPr lang="fr-FR" dirty="0"/>
              <a:t>sans </a:t>
            </a:r>
            <a:r>
              <a:rPr lang="fr-FR" dirty="0" smtClean="0"/>
              <a:t>utilisation de </a:t>
            </a:r>
            <a:r>
              <a:rPr lang="fr-FR" dirty="0"/>
              <a:t>JAVA </a:t>
            </a:r>
            <a:r>
              <a:rPr lang="fr-FR" dirty="0" smtClean="0"/>
              <a:t>SCRIPT</a:t>
            </a:r>
          </a:p>
          <a:p>
            <a:pPr marL="0" indent="0">
              <a:buNone/>
            </a:pPr>
            <a:r>
              <a:rPr lang="fr-FR" dirty="0"/>
              <a:t>C</a:t>
            </a:r>
            <a:r>
              <a:rPr lang="fr-FR" dirty="0" smtClean="0"/>
              <a:t>ompatible avec la majorité des navigateurs Web </a:t>
            </a:r>
          </a:p>
          <a:p>
            <a:pPr marL="0" indent="0">
              <a:buNone/>
            </a:pPr>
            <a:r>
              <a:rPr lang="fr-FR" dirty="0" smtClean="0"/>
              <a:t>Accessible </a:t>
            </a:r>
            <a:r>
              <a:rPr lang="fr-FR" dirty="0"/>
              <a:t>sur GITHUB PAGE Code </a:t>
            </a:r>
            <a:r>
              <a:rPr lang="fr-FR" dirty="0" err="1"/>
              <a:t>versionné</a:t>
            </a:r>
            <a:r>
              <a:rPr lang="fr-FR" dirty="0"/>
              <a:t> sur GITHUB* régulièrement </a:t>
            </a:r>
            <a:r>
              <a:rPr lang="fr-FR" dirty="0" smtClean="0"/>
              <a:t>sur l’avancé du codage,</a:t>
            </a:r>
          </a:p>
          <a:p>
            <a:pPr marL="0" indent="0">
              <a:buNone/>
            </a:pPr>
            <a:r>
              <a:rPr lang="fr-FR" dirty="0"/>
              <a:t>Nb :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Aucun </a:t>
            </a:r>
            <a:r>
              <a:rPr lang="fr-FR" dirty="0" err="1"/>
              <a:t>framework</a:t>
            </a:r>
            <a:r>
              <a:rPr lang="fr-FR" dirty="0"/>
              <a:t> ne devra être </a:t>
            </a:r>
            <a:r>
              <a:rPr lang="fr-FR" dirty="0" smtClean="0"/>
              <a:t>utilisé,</a:t>
            </a:r>
          </a:p>
          <a:p>
            <a:pPr marL="0" indent="0">
              <a:buNone/>
            </a:pPr>
            <a:r>
              <a:rPr lang="fr-FR" dirty="0"/>
              <a:t>Aucun code CSS ne devra être appliqué via un attribut style dans une balise HTML.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02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45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Livrables :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18055"/>
            <a:ext cx="8596668" cy="4723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200" b="1" dirty="0">
                <a:solidFill>
                  <a:schemeClr val="accent1">
                    <a:lumMod val="75000"/>
                  </a:schemeClr>
                </a:solidFill>
              </a:rPr>
              <a:t>Page d’accueil (x1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fr-FR" sz="1200" dirty="0" smtClean="0"/>
              <a:t>● </a:t>
            </a:r>
            <a:r>
              <a:rPr lang="fr-FR" sz="1200" dirty="0"/>
              <a:t>Affichage de la localisation des restaurants. À terme il sera possible de choisir sa localisation pour trouver des restaurants proches d’un certain lieu</a:t>
            </a:r>
            <a:r>
              <a:rPr lang="fr-FR" sz="1200" dirty="0" smtClean="0"/>
              <a:t>.</a:t>
            </a:r>
          </a:p>
          <a:p>
            <a:pPr marL="0" indent="0">
              <a:buNone/>
            </a:pPr>
            <a:r>
              <a:rPr lang="fr-FR" sz="1200" dirty="0" smtClean="0"/>
              <a:t>● </a:t>
            </a:r>
            <a:r>
              <a:rPr lang="fr-FR" sz="1200" dirty="0"/>
              <a:t>Une courte présentation de l’entreprise. </a:t>
            </a:r>
            <a:endParaRPr lang="fr-FR" sz="1200" dirty="0" smtClean="0"/>
          </a:p>
          <a:p>
            <a:pPr marL="0" indent="0">
              <a:buNone/>
            </a:pPr>
            <a:r>
              <a:rPr lang="fr-FR" sz="1200" dirty="0" smtClean="0"/>
              <a:t>● </a:t>
            </a:r>
            <a:r>
              <a:rPr lang="fr-FR" sz="1200" dirty="0"/>
              <a:t>Une section contenant les 4 menus sous forme cartes. Au clic sur la carte, l’utilisateur est redirigé vers la page du menu. </a:t>
            </a:r>
            <a:endParaRPr lang="fr-FR" sz="1200" dirty="0" smtClean="0"/>
          </a:p>
          <a:p>
            <a:pPr marL="0" indent="0">
              <a:buNone/>
            </a:pP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Pages </a:t>
            </a:r>
            <a:r>
              <a:rPr lang="fr-FR" sz="1200" b="1" dirty="0">
                <a:solidFill>
                  <a:schemeClr val="accent1">
                    <a:lumMod val="75000"/>
                  </a:schemeClr>
                </a:solidFill>
              </a:rPr>
              <a:t>de menu (x4) </a:t>
            </a:r>
            <a:endParaRPr lang="fr-FR" sz="1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sz="1200" dirty="0" smtClean="0"/>
              <a:t>● </a:t>
            </a:r>
            <a:r>
              <a:rPr lang="fr-FR" sz="1200" dirty="0"/>
              <a:t>4 pages contenant chacune le menu d’un restaurant. </a:t>
            </a:r>
            <a:endParaRPr lang="fr-FR" sz="1200" dirty="0" smtClean="0"/>
          </a:p>
          <a:p>
            <a:pPr marL="0" indent="0">
              <a:buNone/>
            </a:pP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Footer</a:t>
            </a:r>
            <a:r>
              <a:rPr lang="fr-FR" sz="1200" dirty="0" smtClean="0"/>
              <a:t> </a:t>
            </a:r>
          </a:p>
          <a:p>
            <a:pPr marL="0" indent="0">
              <a:buNone/>
            </a:pPr>
            <a:r>
              <a:rPr lang="fr-FR" sz="1200" dirty="0" smtClean="0"/>
              <a:t>● </a:t>
            </a:r>
            <a:r>
              <a:rPr lang="fr-FR" sz="1200" dirty="0"/>
              <a:t>Le </a:t>
            </a:r>
            <a:r>
              <a:rPr lang="fr-FR" sz="1200" dirty="0" err="1"/>
              <a:t>footer</a:t>
            </a:r>
            <a:r>
              <a:rPr lang="fr-FR" sz="1200" dirty="0"/>
              <a:t> est identique sur toutes les pages. </a:t>
            </a:r>
            <a:endParaRPr lang="fr-FR" sz="1200" dirty="0" smtClean="0"/>
          </a:p>
          <a:p>
            <a:pPr marL="0" indent="0">
              <a:buNone/>
            </a:pPr>
            <a:r>
              <a:rPr lang="fr-FR" sz="1200" dirty="0" smtClean="0"/>
              <a:t>● </a:t>
            </a:r>
            <a:r>
              <a:rPr lang="fr-FR" sz="1200" dirty="0"/>
              <a:t>Au clic sur “Contact”, un renvoi vers une adresse mail est effectué. </a:t>
            </a:r>
            <a:endParaRPr lang="fr-FR" sz="1200" dirty="0" smtClean="0"/>
          </a:p>
          <a:p>
            <a:pPr marL="0" indent="0">
              <a:buNone/>
            </a:pP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Header </a:t>
            </a:r>
          </a:p>
          <a:p>
            <a:pPr marL="0" indent="0">
              <a:buNone/>
            </a:pPr>
            <a:r>
              <a:rPr lang="fr-FR" sz="1200" dirty="0" smtClean="0"/>
              <a:t>● </a:t>
            </a:r>
            <a:r>
              <a:rPr lang="fr-FR" sz="1200" dirty="0"/>
              <a:t>Le header est présent sur toutes les pages. </a:t>
            </a:r>
            <a:endParaRPr lang="fr-FR" sz="1200" dirty="0" smtClean="0"/>
          </a:p>
          <a:p>
            <a:pPr marL="0" indent="0">
              <a:buNone/>
            </a:pPr>
            <a:r>
              <a:rPr lang="fr-FR" sz="1200" dirty="0" smtClean="0"/>
              <a:t>● </a:t>
            </a:r>
            <a:r>
              <a:rPr lang="fr-FR" sz="1200" dirty="0"/>
              <a:t>Sur la page d’accueil, il contient le logo du site</a:t>
            </a:r>
            <a:r>
              <a:rPr lang="fr-FR" sz="1200" dirty="0" smtClean="0"/>
              <a:t>.</a:t>
            </a:r>
          </a:p>
          <a:p>
            <a:pPr marL="0" indent="0">
              <a:buNone/>
            </a:pPr>
            <a:r>
              <a:rPr lang="fr-FR" sz="1200" dirty="0" smtClean="0"/>
              <a:t> </a:t>
            </a:r>
            <a:r>
              <a:rPr lang="fr-FR" sz="1200" dirty="0"/>
              <a:t>● Sur les pages de menu, il contient en plus un bouton de retour vers la page d’accueil</a:t>
            </a:r>
          </a:p>
        </p:txBody>
      </p:sp>
    </p:spTree>
    <p:extLst>
      <p:ext uri="{BB962C8B-B14F-4D97-AF65-F5344CB8AC3E}">
        <p14:creationId xmlns:p14="http://schemas.microsoft.com/office/powerpoint/2010/main" val="393349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spécifications fonctionnelles 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• </a:t>
            </a:r>
            <a:r>
              <a:rPr lang="fr-FR" dirty="0"/>
              <a:t>Aperçu d’un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spiner</a:t>
            </a:r>
            <a:r>
              <a:rPr lang="fr-FR" dirty="0"/>
              <a:t>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Effets </a:t>
            </a:r>
            <a:r>
              <a:rPr lang="fr-FR" dirty="0"/>
              <a:t>graphiques + animations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Cartes </a:t>
            </a:r>
            <a:r>
              <a:rPr lang="fr-FR" dirty="0"/>
              <a:t>cliquables 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• </a:t>
            </a:r>
            <a:r>
              <a:rPr lang="fr-FR" dirty="0"/>
              <a:t>Les spécifications techniques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Les </a:t>
            </a:r>
            <a:r>
              <a:rPr lang="fr-FR" dirty="0" err="1"/>
              <a:t>breakpoints</a:t>
            </a:r>
            <a:r>
              <a:rPr lang="fr-FR" dirty="0"/>
              <a:t> </a:t>
            </a:r>
            <a:r>
              <a:rPr lang="fr-FR" dirty="0" smtClean="0"/>
              <a:t>(768PX – 1200X</a:t>
            </a:r>
            <a:r>
              <a:rPr lang="fr-FR" dirty="0"/>
              <a:t>) </a:t>
            </a:r>
            <a:r>
              <a:rPr lang="fr-FR" dirty="0" smtClean="0"/>
              <a:t>et </a:t>
            </a:r>
            <a:r>
              <a:rPr lang="fr-FR" dirty="0"/>
              <a:t>Media </a:t>
            </a:r>
            <a:r>
              <a:rPr lang="fr-FR" dirty="0" err="1" smtClean="0"/>
              <a:t>queries</a:t>
            </a:r>
            <a:r>
              <a:rPr lang="fr-FR" dirty="0" smtClean="0"/>
              <a:t>, </a:t>
            </a:r>
          </a:p>
          <a:p>
            <a:pPr marL="0" indent="0">
              <a:buNone/>
            </a:pPr>
            <a:r>
              <a:rPr lang="fr-FR" dirty="0" smtClean="0"/>
              <a:t>Icônes </a:t>
            </a:r>
            <a:r>
              <a:rPr lang="fr-FR" dirty="0"/>
              <a:t>o Charte graphique : identité graphique, couleurs, </a:t>
            </a:r>
            <a:r>
              <a:rPr lang="fr-FR" dirty="0" smtClean="0"/>
              <a:t>polices</a:t>
            </a:r>
          </a:p>
          <a:p>
            <a:pPr marL="0" indent="0">
              <a:buNone/>
            </a:pPr>
            <a:r>
              <a:rPr lang="fr-FR" dirty="0" smtClean="0"/>
              <a:t>o </a:t>
            </a:r>
            <a:r>
              <a:rPr lang="fr-FR" dirty="0"/>
              <a:t>Utilisation des </a:t>
            </a:r>
            <a:r>
              <a:rPr lang="fr-FR" dirty="0" err="1"/>
              <a:t>keyframes</a:t>
            </a:r>
            <a:r>
              <a:rPr lang="fr-FR" dirty="0"/>
              <a:t>/transition</a:t>
            </a:r>
          </a:p>
        </p:txBody>
      </p:sp>
    </p:spTree>
    <p:extLst>
      <p:ext uri="{BB962C8B-B14F-4D97-AF65-F5344CB8AC3E}">
        <p14:creationId xmlns:p14="http://schemas.microsoft.com/office/powerpoint/2010/main" val="593753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Mon support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Développer chaque page d'un site web de manière cohérente et structurée</a:t>
            </a:r>
            <a:endParaRPr lang="fr-FR" dirty="0"/>
          </a:p>
          <a:p>
            <a:pPr fontAlgn="ctr"/>
            <a:r>
              <a:rPr lang="fr-FR" dirty="0"/>
              <a:t>❒ La page HTML passe la validation W3C HTML sans erreur.</a:t>
            </a:r>
          </a:p>
          <a:p>
            <a:pPr fontAlgn="ctr"/>
            <a:r>
              <a:rPr lang="fr-FR" dirty="0"/>
              <a:t>❒ Les balises HTML sont définies avec la sémantique HTML5 pertinente.</a:t>
            </a:r>
          </a:p>
          <a:p>
            <a:pPr fontAlgn="ctr"/>
            <a:r>
              <a:rPr lang="fr-FR" dirty="0"/>
              <a:t>❒ Le code HTML et CSS est correctement indenté.</a:t>
            </a:r>
          </a:p>
        </p:txBody>
      </p:sp>
    </p:spTree>
    <p:extLst>
      <p:ext uri="{BB962C8B-B14F-4D97-AF65-F5344CB8AC3E}">
        <p14:creationId xmlns:p14="http://schemas.microsoft.com/office/powerpoint/2010/main" val="27345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Assurer la cohérence graphique d'un site web</a:t>
            </a:r>
            <a:endParaRPr lang="fr-FR" dirty="0"/>
          </a:p>
          <a:p>
            <a:pPr fontAlgn="ctr"/>
            <a:r>
              <a:rPr lang="fr-FR" dirty="0"/>
              <a:t>❒ L'aspect visuel correspond à la maquette sur écran mobile.</a:t>
            </a:r>
          </a:p>
          <a:p>
            <a:pPr fontAlgn="ctr"/>
            <a:r>
              <a:rPr lang="fr-FR" dirty="0"/>
              <a:t>❒ Aucun </a:t>
            </a:r>
            <a:r>
              <a:rPr lang="fr-FR" dirty="0" err="1"/>
              <a:t>framework</a:t>
            </a:r>
            <a:r>
              <a:rPr lang="fr-FR" dirty="0"/>
              <a:t> (type </a:t>
            </a:r>
            <a:r>
              <a:rPr lang="fr-FR" dirty="0" err="1"/>
              <a:t>Bootstrap</a:t>
            </a:r>
            <a:r>
              <a:rPr lang="fr-FR" dirty="0"/>
              <a:t>) n'est utilisé pour ce projet.</a:t>
            </a:r>
          </a:p>
          <a:p>
            <a:pPr fontAlgn="ctr"/>
            <a:r>
              <a:rPr lang="fr-FR" dirty="0"/>
              <a:t>❒ La maquette s’adapte sur mobile, tablette et desktop.</a:t>
            </a:r>
          </a:p>
          <a:p>
            <a:pPr fontAlgn="ctr"/>
            <a:r>
              <a:rPr lang="fr-FR" dirty="0"/>
              <a:t>❒ Le site s’affiche sans perte d’information et sans barre de défilement horizontale sur les différentes tailles (smartphone, tablette, écran de portable, écran fixe (au moins jusqu’à une résolution “</a:t>
            </a:r>
            <a:r>
              <a:rPr lang="fr-FR" dirty="0" err="1"/>
              <a:t>hd</a:t>
            </a:r>
            <a:r>
              <a:rPr lang="fr-FR" dirty="0"/>
              <a:t>” (1920*1080)).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906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 Mettre en œuvre des effets CSS graphiques avancés</a:t>
            </a:r>
            <a:endParaRPr lang="fr-FR" dirty="0"/>
          </a:p>
          <a:p>
            <a:pPr fontAlgn="ctr"/>
            <a:r>
              <a:rPr lang="fr-FR" dirty="0"/>
              <a:t>❒ Toutes les animations demandées sont présentes.</a:t>
            </a:r>
          </a:p>
          <a:p>
            <a:pPr fontAlgn="ctr"/>
            <a:r>
              <a:rPr lang="fr-FR" dirty="0"/>
              <a:t>❒ Le code CSS passe la validation W3C CSS.</a:t>
            </a:r>
          </a:p>
          <a:p>
            <a:pPr fontAlgn="ctr"/>
            <a:r>
              <a:rPr lang="fr-FR" dirty="0"/>
              <a:t>❒ Le code CSS est écrit dans un ou plusieurs fichiers CSS.</a:t>
            </a:r>
          </a:p>
          <a:p>
            <a:pPr fontAlgn="ctr"/>
            <a:r>
              <a:rPr lang="fr-FR" dirty="0"/>
              <a:t>❒ Aucun code CSS n'est appliqué via un attribut style dans une balise HTML.</a:t>
            </a:r>
          </a:p>
        </p:txBody>
      </p:sp>
    </p:spTree>
    <p:extLst>
      <p:ext uri="{BB962C8B-B14F-4D97-AF65-F5344CB8AC3E}">
        <p14:creationId xmlns:p14="http://schemas.microsoft.com/office/powerpoint/2010/main" val="3582809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Utiliser un système de gestion de versions pour le suivi du projet et son </a:t>
            </a:r>
            <a:r>
              <a:rPr lang="fr-FR" b="1" dirty="0" err="1"/>
              <a:t>hébergement.</a:t>
            </a:r>
            <a:r>
              <a:rPr lang="fr-FR" dirty="0" err="1"/>
              <a:t>L</a:t>
            </a:r>
            <a:r>
              <a:rPr lang="fr-FR" i="1" dirty="0" err="1"/>
              <a:t>ivrable</a:t>
            </a:r>
            <a:r>
              <a:rPr lang="fr-FR" i="1" dirty="0"/>
              <a:t> : le projet </a:t>
            </a:r>
            <a:r>
              <a:rPr lang="fr-FR" i="1" dirty="0" err="1"/>
              <a:t>GitHub</a:t>
            </a:r>
            <a:r>
              <a:rPr lang="fr-FR" i="1" dirty="0"/>
              <a:t>.</a:t>
            </a:r>
            <a:r>
              <a:rPr lang="fr-FR" dirty="0"/>
              <a:t>❒ Le code de l’application est hébergé sur </a:t>
            </a:r>
            <a:r>
              <a:rPr lang="fr-FR" dirty="0" err="1"/>
              <a:t>GitHub</a:t>
            </a:r>
            <a:r>
              <a:rPr lang="fr-FR" dirty="0"/>
              <a:t> ou </a:t>
            </a:r>
            <a:r>
              <a:rPr lang="fr-FR" dirty="0" err="1"/>
              <a:t>GitLab</a:t>
            </a:r>
            <a:r>
              <a:rPr lang="fr-FR" dirty="0"/>
              <a:t>.</a:t>
            </a:r>
          </a:p>
          <a:p>
            <a:r>
              <a:rPr lang="fr-FR" dirty="0"/>
              <a:t>❒ Le </a:t>
            </a:r>
            <a:r>
              <a:rPr lang="fr-FR" dirty="0" err="1"/>
              <a:t>versionning</a:t>
            </a:r>
            <a:r>
              <a:rPr lang="fr-FR" dirty="0"/>
              <a:t> de l’application est effectué régulièrement.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3668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1523</TotalTime>
  <Words>491</Words>
  <Application>Microsoft Office PowerPoint</Application>
  <PresentationFormat>Grand écran</PresentationFormat>
  <Paragraphs>59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Facette</vt:lpstr>
      <vt:lpstr>SUPPORT SOUTENANCE N°3 : OHMYFOOD</vt:lpstr>
      <vt:lpstr>Mise place du scenario et du contexte du projet</vt:lpstr>
      <vt:lpstr>Ma mission :</vt:lpstr>
      <vt:lpstr>Livrables : </vt:lpstr>
      <vt:lpstr>Les spécifications fonctionnelles :</vt:lpstr>
      <vt:lpstr>Mon support 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Vr</dc:creator>
  <cp:lastModifiedBy>Vr</cp:lastModifiedBy>
  <cp:revision>12</cp:revision>
  <dcterms:created xsi:type="dcterms:W3CDTF">2023-03-09T18:24:18Z</dcterms:created>
  <dcterms:modified xsi:type="dcterms:W3CDTF">2023-03-14T16:12:32Z</dcterms:modified>
</cp:coreProperties>
</file>