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/>
              <a:t>SUPPORT PROJET N°3 </a:t>
            </a:r>
            <a:r>
              <a:rPr lang="fr-FR" dirty="0" smtClean="0"/>
              <a:t>:</a:t>
            </a:r>
            <a:br>
              <a:rPr lang="fr-FR" dirty="0" smtClean="0"/>
            </a:br>
            <a:r>
              <a:rPr lang="fr-FR" dirty="0" smtClean="0"/>
              <a:t>OHMYFOOD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0628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</a:t>
            </a:r>
            <a:r>
              <a:rPr lang="fr-FR" dirty="0" smtClean="0"/>
              <a:t>place du scenario </a:t>
            </a:r>
            <a:r>
              <a:rPr lang="fr-FR" dirty="0"/>
              <a:t>et </a:t>
            </a:r>
            <a:r>
              <a:rPr lang="fr-FR" dirty="0" smtClean="0"/>
              <a:t>du contexte </a:t>
            </a:r>
            <a:r>
              <a:rPr lang="fr-FR" dirty="0"/>
              <a:t>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Je suis « développeur</a:t>
            </a:r>
            <a:r>
              <a:rPr lang="fr-FR" dirty="0"/>
              <a:t> » </a:t>
            </a:r>
            <a:r>
              <a:rPr lang="fr-FR" dirty="0" smtClean="0"/>
              <a:t>pour une jeune START-UP « </a:t>
            </a:r>
            <a:r>
              <a:rPr lang="fr-FR" dirty="0" err="1" smtClean="0"/>
              <a:t>Ohmyfood</a:t>
            </a:r>
            <a:r>
              <a:rPr lang="fr-FR" dirty="0" smtClean="0"/>
              <a:t> » </a:t>
            </a:r>
            <a:r>
              <a:rPr lang="fr-FR" dirty="0"/>
              <a:t>de commande de repas en </a:t>
            </a:r>
            <a:r>
              <a:rPr lang="fr-FR" dirty="0" smtClean="0"/>
              <a:t>ligne* et l’objectif qui m’a été demandé, est la mise en place site qui va 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fr-FR" i="1" dirty="0" smtClean="0">
                <a:solidFill>
                  <a:schemeClr val="accent1">
                    <a:lumMod val="75000"/>
                  </a:schemeClr>
                </a:solidFill>
              </a:rPr>
              <a:t>ermettre 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aux utilisateurs de composer leur propre menu et réduire leur temps d’attente dans les </a:t>
            </a:r>
            <a:r>
              <a:rPr lang="fr-FR" i="1" dirty="0" smtClean="0">
                <a:solidFill>
                  <a:schemeClr val="accent1">
                    <a:lumMod val="75000"/>
                  </a:schemeClr>
                </a:solidFill>
              </a:rPr>
              <a:t>restaurants</a:t>
            </a:r>
            <a:r>
              <a:rPr lang="fr-FR" i="1" dirty="0" smtClean="0"/>
              <a:t>, </a:t>
            </a:r>
          </a:p>
          <a:p>
            <a:endParaRPr lang="fr-FR" i="1" dirty="0" smtClean="0"/>
          </a:p>
          <a:p>
            <a:r>
              <a:rPr lang="fr-FR" i="1" dirty="0" smtClean="0"/>
              <a:t>tout en respectant le budget allouer : 20 000€</a:t>
            </a:r>
          </a:p>
          <a:p>
            <a:endParaRPr lang="fr-FR" i="1" dirty="0" smtClean="0"/>
          </a:p>
          <a:p>
            <a:r>
              <a:rPr lang="fr-FR" i="1" dirty="0" smtClean="0"/>
              <a:t>Date de livraison : </a:t>
            </a:r>
          </a:p>
          <a:p>
            <a:r>
              <a:rPr lang="fr-FR" i="1" dirty="0" smtClean="0"/>
              <a:t>version 1 : sous 1 mois </a:t>
            </a:r>
          </a:p>
          <a:p>
            <a:r>
              <a:rPr lang="fr-FR" i="1" dirty="0" smtClean="0"/>
              <a:t>version 2 : sous 6 mois</a:t>
            </a:r>
            <a:endParaRPr lang="fr-FR" i="1" dirty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2231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 mission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Le développement </a:t>
            </a:r>
            <a:r>
              <a:rPr lang="fr-FR" dirty="0"/>
              <a:t>d’un </a:t>
            </a:r>
            <a:r>
              <a:rPr lang="fr-FR" dirty="0" smtClean="0"/>
              <a:t>site </a:t>
            </a:r>
            <a:r>
              <a:rPr lang="fr-FR" dirty="0"/>
              <a:t>intégrant la maquette communiquée par </a:t>
            </a:r>
            <a:r>
              <a:rPr lang="fr-FR" dirty="0" smtClean="0"/>
              <a:t>l’UX-DESIGNER (</a:t>
            </a:r>
            <a:r>
              <a:rPr lang="fr-FR" i="1" dirty="0" smtClean="0">
                <a:solidFill>
                  <a:schemeClr val="accent1">
                    <a:lumMod val="75000"/>
                  </a:schemeClr>
                </a:solidFill>
              </a:rPr>
              <a:t>présenter les maquettes données</a:t>
            </a:r>
            <a:r>
              <a:rPr lang="fr-FR" dirty="0" smtClean="0"/>
              <a:t>)</a:t>
            </a:r>
          </a:p>
          <a:p>
            <a:pPr marL="0" indent="0">
              <a:buNone/>
            </a:pPr>
            <a:r>
              <a:rPr lang="fr-FR" dirty="0" smtClean="0"/>
              <a:t>Le tout en HTML </a:t>
            </a:r>
            <a:r>
              <a:rPr lang="fr-FR" dirty="0"/>
              <a:t>et </a:t>
            </a:r>
            <a:r>
              <a:rPr lang="fr-FR" dirty="0" smtClean="0"/>
              <a:t>en CSS </a:t>
            </a:r>
            <a:r>
              <a:rPr lang="fr-FR" dirty="0"/>
              <a:t>sans </a:t>
            </a:r>
            <a:r>
              <a:rPr lang="fr-FR" dirty="0" smtClean="0"/>
              <a:t>utilisation de </a:t>
            </a:r>
            <a:r>
              <a:rPr lang="fr-FR" dirty="0"/>
              <a:t>JAVA </a:t>
            </a:r>
            <a:r>
              <a:rPr lang="fr-FR" dirty="0" smtClean="0"/>
              <a:t>SCRIPT</a:t>
            </a:r>
          </a:p>
          <a:p>
            <a:pPr marL="0" indent="0">
              <a:buNone/>
            </a:pPr>
            <a:r>
              <a:rPr lang="fr-FR" dirty="0"/>
              <a:t>C</a:t>
            </a:r>
            <a:r>
              <a:rPr lang="fr-FR" dirty="0" smtClean="0"/>
              <a:t>ompatible avec la majorité des navigateurs Web </a:t>
            </a:r>
          </a:p>
          <a:p>
            <a:pPr marL="0" indent="0">
              <a:buNone/>
            </a:pPr>
            <a:r>
              <a:rPr lang="fr-FR" dirty="0" smtClean="0"/>
              <a:t>Accessible </a:t>
            </a:r>
            <a:r>
              <a:rPr lang="fr-FR" dirty="0"/>
              <a:t>sur GITHUB PAGE Code </a:t>
            </a:r>
            <a:r>
              <a:rPr lang="fr-FR" dirty="0" err="1"/>
              <a:t>versionné</a:t>
            </a:r>
            <a:r>
              <a:rPr lang="fr-FR" dirty="0"/>
              <a:t> sur GITHUB* régulièrement </a:t>
            </a:r>
            <a:r>
              <a:rPr lang="fr-FR" dirty="0" smtClean="0"/>
              <a:t>sur l’avancé du codage,</a:t>
            </a:r>
          </a:p>
          <a:p>
            <a:pPr marL="0" indent="0">
              <a:buNone/>
            </a:pPr>
            <a:r>
              <a:rPr lang="fr-FR" dirty="0"/>
              <a:t>Nb : 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Aucun </a:t>
            </a:r>
            <a:r>
              <a:rPr lang="fr-FR" dirty="0" err="1"/>
              <a:t>framework</a:t>
            </a:r>
            <a:r>
              <a:rPr lang="fr-FR" dirty="0"/>
              <a:t> ne devra être </a:t>
            </a:r>
            <a:r>
              <a:rPr lang="fr-FR" dirty="0" smtClean="0"/>
              <a:t>utilisé,</a:t>
            </a:r>
          </a:p>
          <a:p>
            <a:pPr marL="0" indent="0">
              <a:buNone/>
            </a:pPr>
            <a:r>
              <a:rPr lang="fr-FR" dirty="0"/>
              <a:t>Aucun code CSS ne devra être appliqué via un attribut style dans une balise HTML.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7028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8455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Livrables :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318055"/>
            <a:ext cx="8596668" cy="47233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200" b="1" dirty="0">
                <a:solidFill>
                  <a:schemeClr val="accent1">
                    <a:lumMod val="75000"/>
                  </a:schemeClr>
                </a:solidFill>
              </a:rPr>
              <a:t>Page d’accueil (x1</a:t>
            </a:r>
            <a:r>
              <a:rPr lang="fr-FR" sz="1200" b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fr-FR" sz="1200" dirty="0" smtClean="0"/>
              <a:t>● </a:t>
            </a:r>
            <a:r>
              <a:rPr lang="fr-FR" sz="1200" dirty="0"/>
              <a:t>Affichage de la localisation des restaurants. À terme il sera possible de choisir sa localisation pour trouver des restaurants proches d’un certain lieu</a:t>
            </a:r>
            <a:r>
              <a:rPr lang="fr-FR" sz="1200" dirty="0" smtClean="0"/>
              <a:t>.</a:t>
            </a:r>
          </a:p>
          <a:p>
            <a:pPr marL="0" indent="0">
              <a:buNone/>
            </a:pPr>
            <a:r>
              <a:rPr lang="fr-FR" sz="1200" dirty="0" smtClean="0"/>
              <a:t>● </a:t>
            </a:r>
            <a:r>
              <a:rPr lang="fr-FR" sz="1200" dirty="0"/>
              <a:t>Une courte présentation de l’entreprise. </a:t>
            </a:r>
            <a:endParaRPr lang="fr-FR" sz="1200" dirty="0" smtClean="0"/>
          </a:p>
          <a:p>
            <a:pPr marL="0" indent="0">
              <a:buNone/>
            </a:pPr>
            <a:r>
              <a:rPr lang="fr-FR" sz="1200" dirty="0" smtClean="0"/>
              <a:t>● </a:t>
            </a:r>
            <a:r>
              <a:rPr lang="fr-FR" sz="1200" dirty="0"/>
              <a:t>Une section contenant les 4 menus sous forme cartes. Au clic sur la carte, l’utilisateur est redirigé vers la page du menu. </a:t>
            </a:r>
            <a:endParaRPr lang="fr-FR" sz="1200" dirty="0" smtClean="0"/>
          </a:p>
          <a:p>
            <a:pPr marL="0" indent="0">
              <a:buNone/>
            </a:pPr>
            <a:r>
              <a:rPr lang="fr-FR" sz="1200" b="1" dirty="0" smtClean="0">
                <a:solidFill>
                  <a:schemeClr val="accent1">
                    <a:lumMod val="75000"/>
                  </a:schemeClr>
                </a:solidFill>
              </a:rPr>
              <a:t>Pages </a:t>
            </a:r>
            <a:r>
              <a:rPr lang="fr-FR" sz="1200" b="1" dirty="0">
                <a:solidFill>
                  <a:schemeClr val="accent1">
                    <a:lumMod val="75000"/>
                  </a:schemeClr>
                </a:solidFill>
              </a:rPr>
              <a:t>de menu (x4) </a:t>
            </a:r>
            <a:endParaRPr lang="fr-FR" sz="12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fr-FR" sz="1200" dirty="0" smtClean="0"/>
              <a:t>● </a:t>
            </a:r>
            <a:r>
              <a:rPr lang="fr-FR" sz="1200" dirty="0"/>
              <a:t>4 pages contenant chacune le menu d’un restaurant. </a:t>
            </a:r>
            <a:endParaRPr lang="fr-FR" sz="1200" dirty="0" smtClean="0"/>
          </a:p>
          <a:p>
            <a:pPr marL="0" indent="0">
              <a:buNone/>
            </a:pPr>
            <a:r>
              <a:rPr lang="fr-FR" sz="1200" b="1" dirty="0" err="1" smtClean="0">
                <a:solidFill>
                  <a:schemeClr val="accent1">
                    <a:lumMod val="75000"/>
                  </a:schemeClr>
                </a:solidFill>
              </a:rPr>
              <a:t>Footer</a:t>
            </a:r>
            <a:r>
              <a:rPr lang="fr-FR" sz="1200" dirty="0" smtClean="0"/>
              <a:t> </a:t>
            </a:r>
          </a:p>
          <a:p>
            <a:pPr marL="0" indent="0">
              <a:buNone/>
            </a:pPr>
            <a:r>
              <a:rPr lang="fr-FR" sz="1200" dirty="0" smtClean="0"/>
              <a:t>● </a:t>
            </a:r>
            <a:r>
              <a:rPr lang="fr-FR" sz="1200" dirty="0"/>
              <a:t>Le </a:t>
            </a:r>
            <a:r>
              <a:rPr lang="fr-FR" sz="1200" dirty="0" err="1"/>
              <a:t>footer</a:t>
            </a:r>
            <a:r>
              <a:rPr lang="fr-FR" sz="1200" dirty="0"/>
              <a:t> est identique sur toutes les pages. </a:t>
            </a:r>
            <a:endParaRPr lang="fr-FR" sz="1200" dirty="0" smtClean="0"/>
          </a:p>
          <a:p>
            <a:pPr marL="0" indent="0">
              <a:buNone/>
            </a:pPr>
            <a:r>
              <a:rPr lang="fr-FR" sz="1200" dirty="0" smtClean="0"/>
              <a:t>● </a:t>
            </a:r>
            <a:r>
              <a:rPr lang="fr-FR" sz="1200" dirty="0"/>
              <a:t>Au clic sur “Contact”, un renvoi vers une adresse mail est effectué. </a:t>
            </a:r>
            <a:endParaRPr lang="fr-FR" sz="1200" dirty="0" smtClean="0"/>
          </a:p>
          <a:p>
            <a:pPr marL="0" indent="0">
              <a:buNone/>
            </a:pPr>
            <a:r>
              <a:rPr lang="fr-FR" sz="1200" b="1" dirty="0" smtClean="0">
                <a:solidFill>
                  <a:schemeClr val="accent1">
                    <a:lumMod val="75000"/>
                  </a:schemeClr>
                </a:solidFill>
              </a:rPr>
              <a:t>Header </a:t>
            </a:r>
          </a:p>
          <a:p>
            <a:pPr marL="0" indent="0">
              <a:buNone/>
            </a:pPr>
            <a:r>
              <a:rPr lang="fr-FR" sz="1200" dirty="0" smtClean="0"/>
              <a:t>● </a:t>
            </a:r>
            <a:r>
              <a:rPr lang="fr-FR" sz="1200" dirty="0"/>
              <a:t>Le header est présent sur toutes les pages. </a:t>
            </a:r>
            <a:endParaRPr lang="fr-FR" sz="1200" dirty="0" smtClean="0"/>
          </a:p>
          <a:p>
            <a:pPr marL="0" indent="0">
              <a:buNone/>
            </a:pPr>
            <a:r>
              <a:rPr lang="fr-FR" sz="1200" dirty="0" smtClean="0"/>
              <a:t>● </a:t>
            </a:r>
            <a:r>
              <a:rPr lang="fr-FR" sz="1200" dirty="0"/>
              <a:t>Sur la page d’accueil, il contient le logo du site</a:t>
            </a:r>
            <a:r>
              <a:rPr lang="fr-FR" sz="1200" dirty="0" smtClean="0"/>
              <a:t>.</a:t>
            </a:r>
          </a:p>
          <a:p>
            <a:pPr marL="0" indent="0">
              <a:buNone/>
            </a:pPr>
            <a:r>
              <a:rPr lang="fr-FR" sz="1200" dirty="0" smtClean="0"/>
              <a:t> </a:t>
            </a:r>
            <a:r>
              <a:rPr lang="fr-FR" sz="1200" dirty="0"/>
              <a:t>● Sur les pages de menu, il contient en plus un bouton de retour vers la page d’accueil</a:t>
            </a:r>
          </a:p>
        </p:txBody>
      </p:sp>
    </p:spTree>
    <p:extLst>
      <p:ext uri="{BB962C8B-B14F-4D97-AF65-F5344CB8AC3E}">
        <p14:creationId xmlns:p14="http://schemas.microsoft.com/office/powerpoint/2010/main" val="3933492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spécifications fonctionnelles </a:t>
            </a:r>
            <a:r>
              <a:rPr lang="fr-FR" dirty="0" smtClean="0"/>
              <a:t>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• </a:t>
            </a:r>
            <a:r>
              <a:rPr lang="fr-FR" dirty="0"/>
              <a:t>Aperçu d’un </a:t>
            </a:r>
            <a:r>
              <a:rPr lang="fr-FR" dirty="0" err="1"/>
              <a:t>loading</a:t>
            </a:r>
            <a:r>
              <a:rPr lang="fr-FR" dirty="0"/>
              <a:t> </a:t>
            </a:r>
            <a:r>
              <a:rPr lang="fr-FR" dirty="0" err="1"/>
              <a:t>spiner</a:t>
            </a:r>
            <a:r>
              <a:rPr lang="fr-FR" dirty="0"/>
              <a:t> 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Effets </a:t>
            </a:r>
            <a:r>
              <a:rPr lang="fr-FR" dirty="0"/>
              <a:t>graphiques + animations 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Cartes </a:t>
            </a:r>
            <a:r>
              <a:rPr lang="fr-FR" dirty="0"/>
              <a:t>cliquables 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• </a:t>
            </a:r>
            <a:r>
              <a:rPr lang="fr-FR" dirty="0"/>
              <a:t>Les spécifications techniques 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Les </a:t>
            </a:r>
            <a:r>
              <a:rPr lang="fr-FR" dirty="0" err="1"/>
              <a:t>breakpoints</a:t>
            </a:r>
            <a:r>
              <a:rPr lang="fr-FR" dirty="0"/>
              <a:t> </a:t>
            </a:r>
            <a:r>
              <a:rPr lang="fr-FR" dirty="0" smtClean="0"/>
              <a:t>(767PX – 1200X</a:t>
            </a:r>
            <a:r>
              <a:rPr lang="fr-FR" dirty="0"/>
              <a:t>) </a:t>
            </a:r>
            <a:r>
              <a:rPr lang="fr-FR" dirty="0" smtClean="0"/>
              <a:t>et </a:t>
            </a:r>
            <a:r>
              <a:rPr lang="fr-FR" dirty="0"/>
              <a:t>Media </a:t>
            </a:r>
            <a:r>
              <a:rPr lang="fr-FR" dirty="0" err="1" smtClean="0"/>
              <a:t>queries</a:t>
            </a:r>
            <a:r>
              <a:rPr lang="fr-FR" dirty="0" smtClean="0"/>
              <a:t>, </a:t>
            </a:r>
          </a:p>
          <a:p>
            <a:pPr marL="0" indent="0">
              <a:buNone/>
            </a:pPr>
            <a:r>
              <a:rPr lang="fr-FR" dirty="0" smtClean="0"/>
              <a:t>Icônes </a:t>
            </a:r>
            <a:r>
              <a:rPr lang="fr-FR" dirty="0"/>
              <a:t>o Charte graphique : identité graphique, couleurs, </a:t>
            </a:r>
            <a:r>
              <a:rPr lang="fr-FR" dirty="0" smtClean="0"/>
              <a:t>polices</a:t>
            </a:r>
          </a:p>
          <a:p>
            <a:pPr marL="0" indent="0">
              <a:buNone/>
            </a:pPr>
            <a:r>
              <a:rPr lang="fr-FR" dirty="0" smtClean="0"/>
              <a:t>o </a:t>
            </a:r>
            <a:r>
              <a:rPr lang="fr-FR" dirty="0"/>
              <a:t>Utilisation des </a:t>
            </a:r>
            <a:r>
              <a:rPr lang="fr-FR" dirty="0" err="1"/>
              <a:t>keyframes</a:t>
            </a:r>
            <a:r>
              <a:rPr lang="fr-FR" dirty="0"/>
              <a:t>/transition</a:t>
            </a:r>
          </a:p>
        </p:txBody>
      </p:sp>
    </p:spTree>
    <p:extLst>
      <p:ext uri="{BB962C8B-B14F-4D97-AF65-F5344CB8AC3E}">
        <p14:creationId xmlns:p14="http://schemas.microsoft.com/office/powerpoint/2010/main" val="5937535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704</TotalTime>
  <Words>292</Words>
  <Application>Microsoft Office PowerPoint</Application>
  <PresentationFormat>Grand écran</PresentationFormat>
  <Paragraphs>40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Facette</vt:lpstr>
      <vt:lpstr>SUPPORT PROJET N°3 : OHMYFOOD</vt:lpstr>
      <vt:lpstr>Mise place du scenario et du contexte du projet</vt:lpstr>
      <vt:lpstr>Ma mission :</vt:lpstr>
      <vt:lpstr>Livrables : </vt:lpstr>
      <vt:lpstr>Les spécifications fonctionnelles :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Vr</dc:creator>
  <cp:lastModifiedBy>Vr</cp:lastModifiedBy>
  <cp:revision>5</cp:revision>
  <dcterms:created xsi:type="dcterms:W3CDTF">2023-03-09T18:24:18Z</dcterms:created>
  <dcterms:modified xsi:type="dcterms:W3CDTF">2023-03-10T06:08:20Z</dcterms:modified>
</cp:coreProperties>
</file>