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0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800" dirty="0">
                <a:solidFill>
                  <a:srgbClr val="0070C0"/>
                </a:solidFill>
              </a:rPr>
              <a:t>T</a:t>
            </a:r>
            <a:r>
              <a:rPr lang="fr-FR" sz="4800" dirty="0"/>
              <a:t>ransformez une </a:t>
            </a:r>
            <a:r>
              <a:rPr lang="fr-FR" sz="4800" dirty="0">
                <a:solidFill>
                  <a:srgbClr val="0070C0"/>
                </a:solidFill>
              </a:rPr>
              <a:t>maquette</a:t>
            </a:r>
            <a:r>
              <a:rPr lang="fr-FR" sz="4800" dirty="0"/>
              <a:t> en site web avec </a:t>
            </a:r>
            <a:r>
              <a:rPr lang="fr-FR" sz="4800" b="1" dirty="0">
                <a:solidFill>
                  <a:srgbClr val="0070C0"/>
                </a:solidFill>
              </a:rPr>
              <a:t>HTML &amp; CSS</a:t>
            </a:r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Soutenance (30 minutes)</a:t>
            </a:r>
          </a:p>
        </p:txBody>
      </p:sp>
    </p:spTree>
    <p:extLst>
      <p:ext uri="{BB962C8B-B14F-4D97-AF65-F5344CB8AC3E}">
        <p14:creationId xmlns:p14="http://schemas.microsoft.com/office/powerpoint/2010/main" val="146428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5"/>
    </mc:Choice>
    <mc:Fallback xmlns="">
      <p:transition spd="slow" advTm="208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des livrables (15 minutes)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3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objectif </a:t>
            </a:r>
            <a:r>
              <a:rPr lang="fr-FR" sz="3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projet :</a:t>
            </a:r>
          </a:p>
          <a:p>
            <a:pPr marL="0" indent="0">
              <a:buNone/>
            </a:pPr>
            <a:endParaRPr lang="fr-FR" sz="36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Implémenter une interface </a:t>
            </a:r>
            <a:r>
              <a:rPr lang="fr-F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responsive</a:t>
            </a:r>
          </a:p>
          <a:p>
            <a:pPr marL="0" indent="0">
              <a:buNone/>
            </a:pPr>
            <a:endParaRPr lang="fr-FR" sz="3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Intégrer du contenu conformément à une maquette</a:t>
            </a:r>
            <a:endParaRPr lang="fr-FR" sz="36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fr-FR" sz="3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76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63"/>
    </mc:Choice>
    <mc:Fallback xmlns="">
      <p:transition spd="slow" advTm="436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</a:t>
            </a:r>
            <a:r>
              <a:rPr lang="fr-FR" dirty="0" smtClean="0"/>
              <a:t>appel du contexte </a:t>
            </a:r>
            <a:r>
              <a:rPr lang="fr-FR" dirty="0"/>
              <a:t>du projet (qu’est-ce qui a été réalisé, pourquoi et pour qui)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1930400"/>
            <a:ext cx="8987171" cy="4456331"/>
          </a:xfrm>
        </p:spPr>
        <p:txBody>
          <a:bodyPr>
            <a:normAutofit lnSpcReduction="10000"/>
          </a:bodyPr>
          <a:lstStyle/>
          <a:p>
            <a:r>
              <a:rPr lang="fr-FR" dirty="0"/>
              <a:t>Développeur web en alternance au sein de la start-up </a:t>
            </a:r>
            <a:r>
              <a:rPr lang="fr-FR" dirty="0" err="1"/>
              <a:t>Booki</a:t>
            </a:r>
            <a:r>
              <a:rPr lang="fr-FR" dirty="0"/>
              <a:t>, il m'a été confié la mission de développer un site internet qui permettra aux futurs clients de trouver des hébergements et des activités dans la ville de leur choix.</a:t>
            </a:r>
          </a:p>
          <a:p>
            <a:r>
              <a:rPr lang="fr-FR" dirty="0"/>
              <a:t>Ma mission est de mettre en place l'interface du site avec du code HTML et CSS. </a:t>
            </a:r>
          </a:p>
          <a:p>
            <a:r>
              <a:rPr lang="fr-FR" dirty="0"/>
              <a:t>Je travaille avec l'équipe CTO et Loïc l’UI designer le concepteur des maquettes desktop, tablette et mobile du site.</a:t>
            </a:r>
          </a:p>
          <a:p>
            <a:r>
              <a:rPr lang="fr-FR" dirty="0"/>
              <a:t>Sarah de la CTO m'a également transmis une note de synthèse regroupant les spécifications et contraintes techniques à respecter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b="1" dirty="0"/>
              <a:t>Je vous ai transmis un dossier </a:t>
            </a:r>
            <a:r>
              <a:rPr lang="fr-FR" b="1" dirty="0" smtClean="0"/>
              <a:t>contenant </a:t>
            </a:r>
            <a:r>
              <a:rPr lang="fr-FR" b="1" dirty="0"/>
              <a:t>les éléments ci-dessous pour consulter le site avant sa mise en </a:t>
            </a:r>
            <a:r>
              <a:rPr lang="fr-FR" b="1" dirty="0" err="1"/>
              <a:t>prod</a:t>
            </a:r>
            <a:r>
              <a:rPr lang="fr-FR" b="1" dirty="0"/>
              <a:t> :</a:t>
            </a:r>
            <a:endParaRPr lang="fr-FR" dirty="0"/>
          </a:p>
          <a:p>
            <a:r>
              <a:rPr lang="fr-FR" b="1" dirty="0"/>
              <a:t>Le fichier “index.html” contenant le code HTML du site ;</a:t>
            </a:r>
            <a:endParaRPr lang="fr-FR" dirty="0"/>
          </a:p>
          <a:p>
            <a:r>
              <a:rPr lang="fr-FR" b="1" dirty="0"/>
              <a:t>Le fichier “style.css” du code CSS du projet ;</a:t>
            </a:r>
            <a:endParaRPr lang="fr-FR" dirty="0"/>
          </a:p>
          <a:p>
            <a:r>
              <a:rPr lang="fr-FR" b="1" dirty="0"/>
              <a:t>Et dossier “images” contenant l’ensemble des images utilisées.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943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420"/>
    </mc:Choice>
    <mc:Fallback xmlns="">
      <p:transition spd="slow" advTm="22542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0049"/>
          </a:xfrm>
        </p:spPr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/>
              <a:t>rendu visuel du projet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677334" y="1738558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fr-FR" sz="4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fr-FR" sz="4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ersions : </a:t>
            </a:r>
          </a:p>
          <a:p>
            <a:pPr marL="0" indent="0">
              <a:buNone/>
            </a:pPr>
            <a:endParaRPr lang="fr-FR" sz="44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4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mobile</a:t>
            </a:r>
            <a:r>
              <a:rPr lang="fr-FR" sz="4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endParaRPr lang="fr-FR" sz="44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4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tablette </a:t>
            </a:r>
          </a:p>
          <a:p>
            <a:pPr marL="0" indent="0">
              <a:buNone/>
            </a:pPr>
            <a:r>
              <a:rPr lang="fr-FR" sz="4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 desktop</a:t>
            </a:r>
          </a:p>
          <a:p>
            <a:pPr marL="0" indent="0">
              <a:buNone/>
            </a:pPr>
            <a:endParaRPr lang="fr-FR" sz="4400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017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6"/>
    </mc:Choice>
    <mc:Fallback xmlns="">
      <p:transition spd="slow" advTm="44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/>
              <a:t>L</a:t>
            </a:r>
            <a:r>
              <a:rPr lang="fr-FR" i="1" dirty="0" smtClean="0"/>
              <a:t>es </a:t>
            </a:r>
            <a:r>
              <a:rPr lang="fr-FR" i="1" dirty="0"/>
              <a:t>fonctionnalités </a:t>
            </a:r>
            <a:r>
              <a:rPr lang="fr-FR" i="1" dirty="0" smtClean="0"/>
              <a:t>attendues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75583"/>
            <a:ext cx="8596668" cy="446578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Les usagers pourront rechercher des hébergements dans la ville de leur choix. Le champ de recherche est un champ de saisie, le texte doit donc pouvoir être édité par l’utilisateur</a:t>
            </a:r>
            <a:r>
              <a:rPr lang="fr-FR" dirty="0" smtClean="0"/>
              <a:t>. </a:t>
            </a:r>
            <a:r>
              <a:rPr lang="fr-FR" dirty="0"/>
              <a:t>Il ne doit pas être fonctionnelle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/>
              <a:t>Chaque carte d’hébergement ou d’activité devra être cliquable dans son intégralité (pas uniquement le titre</a:t>
            </a:r>
            <a:r>
              <a:rPr lang="fr-FR" dirty="0" smtClean="0"/>
              <a:t>). </a:t>
            </a:r>
            <a:r>
              <a:rPr lang="fr-FR" dirty="0"/>
              <a:t>On peut utiliser un attribut `</a:t>
            </a:r>
            <a:r>
              <a:rPr lang="fr-FR" dirty="0" err="1"/>
              <a:t>href</a:t>
            </a:r>
            <a:r>
              <a:rPr lang="fr-FR" dirty="0"/>
              <a:t>=”#”` pour simuler la présence d’un lien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Les filtres doivent changer d’apparence au survol, ils ne doivent pas être fonctionnels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/>
              <a:t>Les textes “Hébergements” et “Activités”, situés dans l’en-tête, sont des liens. Ils doivent mener respectivement vers la section “Hébergements à Marseille” et “Activités à Marseille”. </a:t>
            </a:r>
          </a:p>
        </p:txBody>
      </p:sp>
    </p:spTree>
    <p:extLst>
      <p:ext uri="{BB962C8B-B14F-4D97-AF65-F5344CB8AC3E}">
        <p14:creationId xmlns:p14="http://schemas.microsoft.com/office/powerpoint/2010/main" val="340761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 smtClean="0"/>
              <a:t>Démo </a:t>
            </a:r>
            <a:r>
              <a:rPr lang="fr-FR" i="1" dirty="0"/>
              <a:t>de 2 blocs de code </a:t>
            </a:r>
            <a:r>
              <a:rPr lang="fr-FR" i="1" dirty="0" smtClean="0"/>
              <a:t>complexes </a:t>
            </a:r>
            <a:br>
              <a:rPr lang="fr-FR" i="1" dirty="0" smtClean="0"/>
            </a:br>
            <a:r>
              <a:rPr lang="fr-F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minutes</a:t>
            </a:r>
            <a:r>
              <a:rPr lang="fr-FR" i="1" dirty="0"/>
              <a:t> 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fr-FR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 </a:t>
            </a:r>
            <a:r>
              <a:rPr lang="fr-FR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HTML, </a:t>
            </a:r>
            <a:r>
              <a:rPr lang="fr-FR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une </a:t>
            </a:r>
            <a:r>
              <a:rPr lang="fr-FR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figure pour les </a:t>
            </a:r>
            <a:r>
              <a:rPr lang="fr-FR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hébergements</a:t>
            </a:r>
          </a:p>
          <a:p>
            <a:pPr marL="0" indent="0">
              <a:buNone/>
            </a:pPr>
            <a:endParaRPr lang="fr-FR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fr-FR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 </a:t>
            </a:r>
            <a:r>
              <a:rPr lang="fr-FR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CSS, </a:t>
            </a:r>
            <a:r>
              <a:rPr lang="fr-FR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 </a:t>
            </a:r>
            <a:r>
              <a:rPr lang="fr-FR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gestion des activités en desktop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168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</a:t>
            </a:r>
            <a:r>
              <a:rPr lang="fr-FR" dirty="0" smtClean="0"/>
              <a:t>ne </a:t>
            </a:r>
            <a:r>
              <a:rPr lang="fr-FR" dirty="0"/>
              <a:t>figure pour les hébergements</a:t>
            </a:r>
            <a:r>
              <a:rPr lang="fr-FR" dirty="0"/>
              <a:t/>
            </a:r>
            <a:br>
              <a:rPr lang="fr-FR" dirty="0"/>
            </a:br>
            <a:endParaRPr lang="fr-FR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677334" y="1807411"/>
            <a:ext cx="8596668" cy="4233951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07411"/>
            <a:ext cx="8596668" cy="240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85"/>
    </mc:Choice>
    <mc:Fallback xmlns="">
      <p:transition spd="slow" advTm="36485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des activités en desktop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735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</a:t>
            </a:r>
            <a:r>
              <a:rPr lang="fr-FR" b="1" dirty="0"/>
              <a:t>ilan </a:t>
            </a:r>
            <a:r>
              <a:rPr lang="fr-FR" b="1" dirty="0"/>
              <a:t>du projet</a:t>
            </a:r>
            <a:r>
              <a:rPr lang="fr-FR" b="1" dirty="0"/>
              <a:t> </a:t>
            </a:r>
            <a:r>
              <a:rPr lang="fr-FR" b="1" dirty="0"/>
              <a:t>(10 minutes)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fr-FR" sz="4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ifficultés rencontrées</a:t>
            </a:r>
          </a:p>
          <a:p>
            <a:endParaRPr lang="fr-FR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fr-FR" sz="4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méliorations possibles</a:t>
            </a:r>
          </a:p>
          <a:p>
            <a:endParaRPr lang="fr-FR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fr-FR" sz="4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cquis </a:t>
            </a:r>
            <a:r>
              <a:rPr lang="fr-FR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suite à l'expérimentation</a:t>
            </a:r>
            <a:endParaRPr lang="fr-FR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8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</TotalTime>
  <Words>361</Words>
  <Application>Microsoft Office PowerPoint</Application>
  <PresentationFormat>Grand écran</PresentationFormat>
  <Paragraphs>43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Facette</vt:lpstr>
      <vt:lpstr>Transformez une maquette en site web avec HTML &amp; CSS</vt:lpstr>
      <vt:lpstr>Présentation des livrables (15 minutes)</vt:lpstr>
      <vt:lpstr>Rappel du contexte du projet (qu’est-ce qui a été réalisé, pourquoi et pour qui) </vt:lpstr>
      <vt:lpstr>Présentation du rendu visuel du projet</vt:lpstr>
      <vt:lpstr>Les fonctionnalités attendues du projet</vt:lpstr>
      <vt:lpstr>Démo de 2 blocs de code complexes  5 minutes </vt:lpstr>
      <vt:lpstr>Une figure pour les hébergements </vt:lpstr>
      <vt:lpstr>la gestion des activités en desktop</vt:lpstr>
      <vt:lpstr>Bilan du projet (10 minutes)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Transformez une maquette en site web avec HTML &amp; CSS</dc:title>
  <dc:creator>Vr</dc:creator>
  <cp:lastModifiedBy>Vr</cp:lastModifiedBy>
  <cp:revision>13</cp:revision>
  <dcterms:created xsi:type="dcterms:W3CDTF">2022-10-10T11:48:45Z</dcterms:created>
  <dcterms:modified xsi:type="dcterms:W3CDTF">2022-10-10T20:14:43Z</dcterms:modified>
</cp:coreProperties>
</file>