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perk.cs.queensu.ca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Aplicación para procesamiento de imágenes </a:t>
            </a:r>
            <a:r>
              <a:rPr lang="es-AR" dirty="0" err="1" smtClean="0"/>
              <a:t>dicom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b="1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Cabrera </a:t>
            </a:r>
            <a:r>
              <a:rPr lang="es-AR" b="1" dirty="0" err="1" smtClean="0">
                <a:solidFill>
                  <a:schemeClr val="tx1"/>
                </a:solidFill>
              </a:rPr>
              <a:t>Penayo</a:t>
            </a:r>
            <a:r>
              <a:rPr lang="es-AR" b="1" dirty="0" smtClean="0">
                <a:solidFill>
                  <a:schemeClr val="tx1"/>
                </a:solidFill>
              </a:rPr>
              <a:t>, Rafael</a:t>
            </a:r>
          </a:p>
          <a:p>
            <a:r>
              <a:rPr lang="es-AR" b="1" dirty="0" err="1" smtClean="0">
                <a:solidFill>
                  <a:schemeClr val="tx1"/>
                </a:solidFill>
              </a:rPr>
              <a:t>Rusconi</a:t>
            </a:r>
            <a:r>
              <a:rPr lang="es-AR" b="1" dirty="0" smtClean="0">
                <a:solidFill>
                  <a:schemeClr val="tx1"/>
                </a:solidFill>
              </a:rPr>
              <a:t>, Ana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657" y="5011783"/>
            <a:ext cx="1846217" cy="184621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5" t="22569" r="12578" b="17048"/>
          <a:stretch/>
        </p:blipFill>
        <p:spPr>
          <a:xfrm>
            <a:off x="9117874" y="5355185"/>
            <a:ext cx="3069772" cy="150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4035" y="339634"/>
            <a:ext cx="8882742" cy="1776489"/>
          </a:xfrm>
        </p:spPr>
        <p:txBody>
          <a:bodyPr>
            <a:normAutofit/>
          </a:bodyPr>
          <a:lstStyle/>
          <a:p>
            <a:pPr algn="ctr"/>
            <a:r>
              <a:rPr lang="es-AR" sz="6000" dirty="0" smtClean="0"/>
              <a:t>motivación</a:t>
            </a:r>
            <a:endParaRPr lang="en-U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551713" y="2658292"/>
            <a:ext cx="5690145" cy="3615267"/>
          </a:xfrm>
        </p:spPr>
        <p:txBody>
          <a:bodyPr>
            <a:normAutofit/>
          </a:bodyPr>
          <a:lstStyle/>
          <a:p>
            <a:r>
              <a:rPr lang="es-ES" sz="2800" b="1" dirty="0">
                <a:solidFill>
                  <a:schemeClr val="tx1"/>
                </a:solidFill>
              </a:rPr>
              <a:t>3D </a:t>
            </a:r>
            <a:r>
              <a:rPr lang="es-ES" sz="2800" b="1" dirty="0" err="1">
                <a:solidFill>
                  <a:schemeClr val="tx1"/>
                </a:solidFill>
              </a:rPr>
              <a:t>Slicer</a:t>
            </a:r>
            <a:r>
              <a:rPr lang="es-ES" sz="2800" b="1" dirty="0">
                <a:solidFill>
                  <a:schemeClr val="tx1"/>
                </a:solidFill>
              </a:rPr>
              <a:t> es una plataforma de software de código abierto para informática médica de imágenes, procesamiento de imágenes y visualización tridimensional</a:t>
            </a:r>
            <a:r>
              <a:rPr lang="es-ES" sz="2800" dirty="0"/>
              <a:t>.</a:t>
            </a:r>
            <a:endParaRPr lang="en-US" sz="2800" dirty="0"/>
          </a:p>
        </p:txBody>
      </p:sp>
      <p:pic>
        <p:nvPicPr>
          <p:cNvPr id="1026" name="Picture 2" descr="Resultado de imagen para 3d sli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715" y="2775858"/>
            <a:ext cx="3494995" cy="360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84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6294"/>
            <a:ext cx="10743864" cy="6854586"/>
          </a:xfrm>
        </p:spPr>
      </p:pic>
    </p:spTree>
    <p:extLst>
      <p:ext uri="{BB962C8B-B14F-4D97-AF65-F5344CB8AC3E}">
        <p14:creationId xmlns:p14="http://schemas.microsoft.com/office/powerpoint/2010/main" val="230919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339634"/>
            <a:ext cx="8001000" cy="1776549"/>
          </a:xfrm>
        </p:spPr>
        <p:txBody>
          <a:bodyPr/>
          <a:lstStyle/>
          <a:p>
            <a:r>
              <a:rPr lang="es-AR" dirty="0" smtClean="0"/>
              <a:t>antecedente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2299064"/>
            <a:ext cx="6400800" cy="3590108"/>
          </a:xfrm>
        </p:spPr>
        <p:txBody>
          <a:bodyPr>
            <a:normAutofit/>
          </a:bodyPr>
          <a:lstStyle/>
          <a:p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Laboratory </a:t>
            </a:r>
            <a:r>
              <a:rPr lang="en-US" sz="3200" dirty="0">
                <a:solidFill>
                  <a:schemeClr val="tx1"/>
                </a:solidFill>
              </a:rPr>
              <a:t>for Percutaneous </a:t>
            </a:r>
            <a:r>
              <a:rPr lang="en-US" sz="3200" dirty="0" smtClean="0">
                <a:solidFill>
                  <a:schemeClr val="tx1"/>
                </a:solidFill>
              </a:rPr>
              <a:t>Surgery </a:t>
            </a:r>
          </a:p>
          <a:p>
            <a:endParaRPr lang="es-AR" sz="3200" dirty="0">
              <a:solidFill>
                <a:schemeClr val="tx1"/>
              </a:solidFill>
            </a:endParaRPr>
          </a:p>
          <a:p>
            <a:r>
              <a:rPr lang="en-US" sz="3200" dirty="0">
                <a:hlinkClick r:id="rId2"/>
              </a:rPr>
              <a:t>http://perk.cs.queensu.ca/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074" name="Picture 2" descr="Resultado de imagen para perklab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214" y="19812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80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549" y="0"/>
            <a:ext cx="5823685" cy="6558088"/>
          </a:xfrm>
        </p:spPr>
      </p:pic>
      <p:sp>
        <p:nvSpPr>
          <p:cNvPr id="5" name="CuadroTexto 4"/>
          <p:cNvSpPr txBox="1"/>
          <p:nvPr/>
        </p:nvSpPr>
        <p:spPr>
          <a:xfrm rot="20922128">
            <a:off x="4271555" y="1580606"/>
            <a:ext cx="118872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100" dirty="0" smtClean="0"/>
              <a:t>Deep </a:t>
            </a:r>
            <a:r>
              <a:rPr lang="es-AR" sz="1100" dirty="0" err="1" smtClean="0"/>
              <a:t>learning</a:t>
            </a:r>
            <a:endParaRPr lang="en-US" sz="1100" dirty="0"/>
          </a:p>
        </p:txBody>
      </p:sp>
      <p:sp>
        <p:nvSpPr>
          <p:cNvPr id="6" name="CuadroTexto 5"/>
          <p:cNvSpPr txBox="1"/>
          <p:nvPr/>
        </p:nvSpPr>
        <p:spPr>
          <a:xfrm rot="702028">
            <a:off x="7193280" y="831669"/>
            <a:ext cx="118872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100" dirty="0" smtClean="0"/>
              <a:t>Deep </a:t>
            </a:r>
            <a:r>
              <a:rPr lang="es-AR" sz="1100" dirty="0" err="1" smtClean="0"/>
              <a:t>learning</a:t>
            </a:r>
            <a:endParaRPr lang="en-US" sz="1100" dirty="0"/>
          </a:p>
        </p:txBody>
      </p:sp>
      <p:sp>
        <p:nvSpPr>
          <p:cNvPr id="7" name="CuadroTexto 6"/>
          <p:cNvSpPr txBox="1"/>
          <p:nvPr/>
        </p:nvSpPr>
        <p:spPr>
          <a:xfrm rot="20910623">
            <a:off x="4277610" y="3521115"/>
            <a:ext cx="80038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100" dirty="0" smtClean="0"/>
              <a:t>PYTHON</a:t>
            </a:r>
            <a:endParaRPr lang="en-US" sz="1100" dirty="0"/>
          </a:p>
        </p:txBody>
      </p:sp>
      <p:sp>
        <p:nvSpPr>
          <p:cNvPr id="8" name="CuadroTexto 7"/>
          <p:cNvSpPr txBox="1"/>
          <p:nvPr/>
        </p:nvSpPr>
        <p:spPr>
          <a:xfrm rot="760567">
            <a:off x="7393457" y="3070929"/>
            <a:ext cx="79812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100" dirty="0" smtClean="0"/>
              <a:t>PYTHON</a:t>
            </a:r>
            <a:endParaRPr lang="en-US" sz="1100" dirty="0"/>
          </a:p>
        </p:txBody>
      </p:sp>
      <p:sp>
        <p:nvSpPr>
          <p:cNvPr id="9" name="CuadroTexto 8"/>
          <p:cNvSpPr txBox="1"/>
          <p:nvPr/>
        </p:nvSpPr>
        <p:spPr>
          <a:xfrm rot="20542883">
            <a:off x="6825693" y="4699650"/>
            <a:ext cx="1567661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AR" sz="1100" b="1" dirty="0" smtClean="0">
                <a:solidFill>
                  <a:schemeClr val="bg1"/>
                </a:solidFill>
              </a:rPr>
              <a:t>         VARIABLES</a:t>
            </a:r>
            <a:endParaRPr 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15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</TotalTime>
  <Words>54</Words>
  <Application>Microsoft Office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Sector</vt:lpstr>
      <vt:lpstr>Aplicación para procesamiento de imágenes dicom</vt:lpstr>
      <vt:lpstr>motivación</vt:lpstr>
      <vt:lpstr>Presentación de PowerPoint</vt:lpstr>
      <vt:lpstr>antecedente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para procesamiento de imágenes dicom</dc:title>
  <dc:creator>Rafael Cabrera</dc:creator>
  <cp:lastModifiedBy>Rafael Cabrera</cp:lastModifiedBy>
  <cp:revision>5</cp:revision>
  <dcterms:created xsi:type="dcterms:W3CDTF">2019-12-05T14:20:24Z</dcterms:created>
  <dcterms:modified xsi:type="dcterms:W3CDTF">2019-12-05T15:43:08Z</dcterms:modified>
</cp:coreProperties>
</file>