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51"/>
  </p:notesMasterIdLst>
  <p:sldIdLst>
    <p:sldId id="256" r:id="rId2"/>
    <p:sldId id="276" r:id="rId3"/>
    <p:sldId id="257" r:id="rId4"/>
    <p:sldId id="258" r:id="rId5"/>
    <p:sldId id="260" r:id="rId6"/>
    <p:sldId id="261" r:id="rId7"/>
    <p:sldId id="449" r:id="rId8"/>
    <p:sldId id="262" r:id="rId9"/>
    <p:sldId id="450" r:id="rId10"/>
    <p:sldId id="263" r:id="rId11"/>
    <p:sldId id="265" r:id="rId12"/>
    <p:sldId id="266" r:id="rId13"/>
    <p:sldId id="267" r:id="rId14"/>
    <p:sldId id="395" r:id="rId15"/>
    <p:sldId id="269" r:id="rId16"/>
    <p:sldId id="270" r:id="rId17"/>
    <p:sldId id="271" r:id="rId18"/>
    <p:sldId id="272" r:id="rId19"/>
    <p:sldId id="273" r:id="rId20"/>
    <p:sldId id="302" r:id="rId21"/>
    <p:sldId id="278" r:id="rId22"/>
    <p:sldId id="280" r:id="rId23"/>
    <p:sldId id="281" r:id="rId24"/>
    <p:sldId id="292" r:id="rId25"/>
    <p:sldId id="293" r:id="rId26"/>
    <p:sldId id="294" r:id="rId27"/>
    <p:sldId id="296" r:id="rId28"/>
    <p:sldId id="297" r:id="rId29"/>
    <p:sldId id="396" r:id="rId30"/>
    <p:sldId id="397" r:id="rId31"/>
    <p:sldId id="398" r:id="rId32"/>
    <p:sldId id="399" r:id="rId33"/>
    <p:sldId id="400" r:id="rId34"/>
    <p:sldId id="401" r:id="rId35"/>
    <p:sldId id="407" r:id="rId36"/>
    <p:sldId id="408" r:id="rId37"/>
    <p:sldId id="409" r:id="rId38"/>
    <p:sldId id="410" r:id="rId39"/>
    <p:sldId id="412" r:id="rId40"/>
    <p:sldId id="413" r:id="rId41"/>
    <p:sldId id="414" r:id="rId42"/>
    <p:sldId id="415" r:id="rId43"/>
    <p:sldId id="349" r:id="rId44"/>
    <p:sldId id="350" r:id="rId45"/>
    <p:sldId id="435" r:id="rId46"/>
    <p:sldId id="436" r:id="rId47"/>
    <p:sldId id="437" r:id="rId48"/>
    <p:sldId id="448" r:id="rId49"/>
    <p:sldId id="277"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yan satani" initials="ns" lastIdx="1" clrIdx="0">
    <p:extLst>
      <p:ext uri="{19B8F6BF-5375-455C-9EA6-DF929625EA0E}">
        <p15:presenceInfo xmlns:p15="http://schemas.microsoft.com/office/powerpoint/2012/main" userId="9757af63a326cdd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660"/>
  </p:normalViewPr>
  <p:slideViewPr>
    <p:cSldViewPr snapToGrid="0">
      <p:cViewPr>
        <p:scale>
          <a:sx n="69" d="100"/>
          <a:sy n="69" d="100"/>
        </p:scale>
        <p:origin x="1148" y="4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EC80C4-677A-4F54-AC67-C50708C2FC31}" type="datetimeFigureOut">
              <a:rPr lang="en-US" smtClean="0"/>
              <a:pPr/>
              <a:t>3/11/2021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7A0F62-844B-4132-81E1-2E689FBBFCC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67A0F62-844B-4132-81E1-2E689FBBFCC9}" type="slidenum">
              <a:rPr lang="en-US" smtClean="0"/>
              <a:pPr/>
              <a:t>3</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7A0F62-844B-4132-81E1-2E689FBBFCC9}" type="slidenum">
              <a:rPr lang="en-US" smtClean="0"/>
              <a:pPr/>
              <a:t>43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7A0F62-844B-4132-81E1-2E689FBBFCC9}" type="slidenum">
              <a:rPr lang="en-US" smtClean="0"/>
              <a:pPr/>
              <a:t>44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5BD073B-B6C4-4750-8200-239EF361AB66}" type="datetime1">
              <a:rPr lang="en-US" smtClean="0"/>
              <a:pPr/>
              <a:t>3/11/2021</a:t>
            </a:fld>
            <a:endParaRPr lang="en-US"/>
          </a:p>
        </p:txBody>
      </p:sp>
      <p:sp>
        <p:nvSpPr>
          <p:cNvPr id="5" name="Footer Placeholder 4"/>
          <p:cNvSpPr>
            <a:spLocks noGrp="1"/>
          </p:cNvSpPr>
          <p:nvPr>
            <p:ph type="ftr" sz="quarter" idx="11"/>
          </p:nvPr>
        </p:nvSpPr>
        <p:spPr/>
        <p:txBody>
          <a:bodyPr/>
          <a:lstStyle/>
          <a:p>
            <a:r>
              <a:rPr lang="en-US"/>
              <a:t>Project Title</a:t>
            </a:r>
          </a:p>
        </p:txBody>
      </p:sp>
      <p:sp>
        <p:nvSpPr>
          <p:cNvPr id="6" name="Slide Number Placeholder 5"/>
          <p:cNvSpPr>
            <a:spLocks noGrp="1"/>
          </p:cNvSpPr>
          <p:nvPr>
            <p:ph type="sldNum" sz="quarter" idx="12"/>
          </p:nvPr>
        </p:nvSpPr>
        <p:spPr/>
        <p:txBody>
          <a:bodyPr/>
          <a:lstStyle/>
          <a:p>
            <a:fld id="{615D92F5-C6BD-4770-B93B-CCC7110BADD0}"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5334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C7C0A8-5C8E-45A1-8114-EBC3D20C9E13}" type="datetime1">
              <a:rPr lang="en-US" smtClean="0"/>
              <a:pPr/>
              <a:t>3/11/2021</a:t>
            </a:fld>
            <a:endParaRPr lang="en-US"/>
          </a:p>
        </p:txBody>
      </p:sp>
      <p:sp>
        <p:nvSpPr>
          <p:cNvPr id="5" name="Footer Placeholder 4"/>
          <p:cNvSpPr>
            <a:spLocks noGrp="1"/>
          </p:cNvSpPr>
          <p:nvPr>
            <p:ph type="ftr" sz="quarter" idx="11"/>
          </p:nvPr>
        </p:nvSpPr>
        <p:spPr/>
        <p:txBody>
          <a:bodyPr/>
          <a:lstStyle/>
          <a:p>
            <a:r>
              <a:rPr lang="en-US"/>
              <a:t>Project Title</a:t>
            </a:r>
          </a:p>
        </p:txBody>
      </p:sp>
      <p:sp>
        <p:nvSpPr>
          <p:cNvPr id="6" name="Slide Number Placeholder 5"/>
          <p:cNvSpPr>
            <a:spLocks noGrp="1"/>
          </p:cNvSpPr>
          <p:nvPr>
            <p:ph type="sldNum" sz="quarter" idx="12"/>
          </p:nvPr>
        </p:nvSpPr>
        <p:spPr/>
        <p:txBody>
          <a:bodyPr/>
          <a:lstStyle/>
          <a:p>
            <a:fld id="{615D92F5-C6BD-4770-B93B-CCC7110BADD0}" type="slidenum">
              <a:rPr lang="en-US" smtClean="0"/>
              <a:pPr/>
              <a:t>‹#›</a:t>
            </a:fld>
            <a:endParaRPr lang="en-US"/>
          </a:p>
        </p:txBody>
      </p:sp>
    </p:spTree>
    <p:extLst>
      <p:ext uri="{BB962C8B-B14F-4D97-AF65-F5344CB8AC3E}">
        <p14:creationId xmlns:p14="http://schemas.microsoft.com/office/powerpoint/2010/main" val="2997399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4C6A17-1673-45F2-8780-339830EBC447}" type="datetime1">
              <a:rPr lang="en-US" smtClean="0"/>
              <a:pPr/>
              <a:t>3/11/2021</a:t>
            </a:fld>
            <a:endParaRPr lang="en-US"/>
          </a:p>
        </p:txBody>
      </p:sp>
      <p:sp>
        <p:nvSpPr>
          <p:cNvPr id="5" name="Footer Placeholder 4"/>
          <p:cNvSpPr>
            <a:spLocks noGrp="1"/>
          </p:cNvSpPr>
          <p:nvPr>
            <p:ph type="ftr" sz="quarter" idx="11"/>
          </p:nvPr>
        </p:nvSpPr>
        <p:spPr/>
        <p:txBody>
          <a:bodyPr/>
          <a:lstStyle/>
          <a:p>
            <a:r>
              <a:rPr lang="en-US"/>
              <a:t>Project Title</a:t>
            </a:r>
          </a:p>
        </p:txBody>
      </p:sp>
      <p:sp>
        <p:nvSpPr>
          <p:cNvPr id="6" name="Slide Number Placeholder 5"/>
          <p:cNvSpPr>
            <a:spLocks noGrp="1"/>
          </p:cNvSpPr>
          <p:nvPr>
            <p:ph type="sldNum" sz="quarter" idx="12"/>
          </p:nvPr>
        </p:nvSpPr>
        <p:spPr/>
        <p:txBody>
          <a:bodyPr/>
          <a:lstStyle/>
          <a:p>
            <a:fld id="{615D92F5-C6BD-4770-B93B-CCC7110BADD0}" type="slidenum">
              <a:rPr lang="en-US" smtClean="0"/>
              <a:pPr/>
              <a:t>‹#›</a:t>
            </a:fld>
            <a:endParaRPr lang="en-US"/>
          </a:p>
        </p:txBody>
      </p:sp>
    </p:spTree>
    <p:extLst>
      <p:ext uri="{BB962C8B-B14F-4D97-AF65-F5344CB8AC3E}">
        <p14:creationId xmlns:p14="http://schemas.microsoft.com/office/powerpoint/2010/main" val="4096879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14A829-218E-45A5-B47A-2D8EC4869559}" type="datetime1">
              <a:rPr lang="en-US" smtClean="0"/>
              <a:pPr/>
              <a:t>3/11/2021</a:t>
            </a:fld>
            <a:endParaRPr lang="en-US"/>
          </a:p>
        </p:txBody>
      </p:sp>
      <p:sp>
        <p:nvSpPr>
          <p:cNvPr id="5" name="Footer Placeholder 4"/>
          <p:cNvSpPr>
            <a:spLocks noGrp="1"/>
          </p:cNvSpPr>
          <p:nvPr>
            <p:ph type="ftr" sz="quarter" idx="11"/>
          </p:nvPr>
        </p:nvSpPr>
        <p:spPr/>
        <p:txBody>
          <a:bodyPr/>
          <a:lstStyle/>
          <a:p>
            <a:r>
              <a:rPr lang="en-US"/>
              <a:t>Project Title</a:t>
            </a:r>
          </a:p>
        </p:txBody>
      </p:sp>
      <p:sp>
        <p:nvSpPr>
          <p:cNvPr id="6" name="Slide Number Placeholder 5"/>
          <p:cNvSpPr>
            <a:spLocks noGrp="1"/>
          </p:cNvSpPr>
          <p:nvPr>
            <p:ph type="sldNum" sz="quarter" idx="12"/>
          </p:nvPr>
        </p:nvSpPr>
        <p:spPr/>
        <p:txBody>
          <a:bodyPr/>
          <a:lstStyle/>
          <a:p>
            <a:fld id="{615D92F5-C6BD-4770-B93B-CCC7110BADD0}" type="slidenum">
              <a:rPr lang="en-US" smtClean="0"/>
              <a:pPr/>
              <a:t>‹#›</a:t>
            </a:fld>
            <a:endParaRPr lang="en-US"/>
          </a:p>
        </p:txBody>
      </p:sp>
    </p:spTree>
    <p:extLst>
      <p:ext uri="{BB962C8B-B14F-4D97-AF65-F5344CB8AC3E}">
        <p14:creationId xmlns:p14="http://schemas.microsoft.com/office/powerpoint/2010/main" val="3260487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8A330D-6678-4BC6-A4A3-E8BEFB9C3486}" type="datetime1">
              <a:rPr lang="en-US" smtClean="0"/>
              <a:pPr/>
              <a:t>3/11/2021</a:t>
            </a:fld>
            <a:endParaRPr lang="en-US"/>
          </a:p>
        </p:txBody>
      </p:sp>
      <p:sp>
        <p:nvSpPr>
          <p:cNvPr id="5" name="Footer Placeholder 4"/>
          <p:cNvSpPr>
            <a:spLocks noGrp="1"/>
          </p:cNvSpPr>
          <p:nvPr>
            <p:ph type="ftr" sz="quarter" idx="11"/>
          </p:nvPr>
        </p:nvSpPr>
        <p:spPr/>
        <p:txBody>
          <a:bodyPr/>
          <a:lstStyle/>
          <a:p>
            <a:r>
              <a:rPr lang="en-US"/>
              <a:t>Project Title</a:t>
            </a:r>
          </a:p>
        </p:txBody>
      </p:sp>
      <p:sp>
        <p:nvSpPr>
          <p:cNvPr id="6" name="Slide Number Placeholder 5"/>
          <p:cNvSpPr>
            <a:spLocks noGrp="1"/>
          </p:cNvSpPr>
          <p:nvPr>
            <p:ph type="sldNum" sz="quarter" idx="12"/>
          </p:nvPr>
        </p:nvSpPr>
        <p:spPr/>
        <p:txBody>
          <a:bodyPr/>
          <a:lstStyle/>
          <a:p>
            <a:fld id="{615D92F5-C6BD-4770-B93B-CCC7110BADD0}"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9394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9E2F9C1-8B96-421E-A136-65CC6B942D15}" type="datetime1">
              <a:rPr lang="en-US" smtClean="0"/>
              <a:pPr/>
              <a:t>3/11/2021</a:t>
            </a:fld>
            <a:endParaRPr lang="en-US"/>
          </a:p>
        </p:txBody>
      </p:sp>
      <p:sp>
        <p:nvSpPr>
          <p:cNvPr id="6" name="Footer Placeholder 5"/>
          <p:cNvSpPr>
            <a:spLocks noGrp="1"/>
          </p:cNvSpPr>
          <p:nvPr>
            <p:ph type="ftr" sz="quarter" idx="11"/>
          </p:nvPr>
        </p:nvSpPr>
        <p:spPr/>
        <p:txBody>
          <a:bodyPr/>
          <a:lstStyle/>
          <a:p>
            <a:r>
              <a:rPr lang="en-US"/>
              <a:t>Project Title</a:t>
            </a:r>
          </a:p>
        </p:txBody>
      </p:sp>
      <p:sp>
        <p:nvSpPr>
          <p:cNvPr id="7" name="Slide Number Placeholder 6"/>
          <p:cNvSpPr>
            <a:spLocks noGrp="1"/>
          </p:cNvSpPr>
          <p:nvPr>
            <p:ph type="sldNum" sz="quarter" idx="12"/>
          </p:nvPr>
        </p:nvSpPr>
        <p:spPr/>
        <p:txBody>
          <a:bodyPr/>
          <a:lstStyle/>
          <a:p>
            <a:fld id="{615D92F5-C6BD-4770-B93B-CCC7110BADD0}" type="slidenum">
              <a:rPr lang="en-US" smtClean="0"/>
              <a:pPr/>
              <a:t>‹#›</a:t>
            </a:fld>
            <a:endParaRPr lang="en-US"/>
          </a:p>
        </p:txBody>
      </p:sp>
    </p:spTree>
    <p:extLst>
      <p:ext uri="{BB962C8B-B14F-4D97-AF65-F5344CB8AC3E}">
        <p14:creationId xmlns:p14="http://schemas.microsoft.com/office/powerpoint/2010/main" val="246183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5"/>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66D9C2-9220-4EAD-A7A8-BE363FA3F31E}" type="datetime1">
              <a:rPr lang="en-US" smtClean="0"/>
              <a:pPr/>
              <a:t>3/11/2021</a:t>
            </a:fld>
            <a:endParaRPr lang="en-US"/>
          </a:p>
        </p:txBody>
      </p:sp>
      <p:sp>
        <p:nvSpPr>
          <p:cNvPr id="8" name="Footer Placeholder 7"/>
          <p:cNvSpPr>
            <a:spLocks noGrp="1"/>
          </p:cNvSpPr>
          <p:nvPr>
            <p:ph type="ftr" sz="quarter" idx="11"/>
          </p:nvPr>
        </p:nvSpPr>
        <p:spPr/>
        <p:txBody>
          <a:bodyPr/>
          <a:lstStyle/>
          <a:p>
            <a:r>
              <a:rPr lang="en-US"/>
              <a:t>Project Title</a:t>
            </a:r>
          </a:p>
        </p:txBody>
      </p:sp>
      <p:sp>
        <p:nvSpPr>
          <p:cNvPr id="9" name="Slide Number Placeholder 8"/>
          <p:cNvSpPr>
            <a:spLocks noGrp="1"/>
          </p:cNvSpPr>
          <p:nvPr>
            <p:ph type="sldNum" sz="quarter" idx="12"/>
          </p:nvPr>
        </p:nvSpPr>
        <p:spPr/>
        <p:txBody>
          <a:bodyPr/>
          <a:lstStyle/>
          <a:p>
            <a:fld id="{615D92F5-C6BD-4770-B93B-CCC7110BADD0}" type="slidenum">
              <a:rPr lang="en-US" smtClean="0"/>
              <a:pPr/>
              <a:t>‹#›</a:t>
            </a:fld>
            <a:endParaRPr lang="en-US"/>
          </a:p>
        </p:txBody>
      </p:sp>
    </p:spTree>
    <p:extLst>
      <p:ext uri="{BB962C8B-B14F-4D97-AF65-F5344CB8AC3E}">
        <p14:creationId xmlns:p14="http://schemas.microsoft.com/office/powerpoint/2010/main" val="1214648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A7158A-9CC9-4678-804B-D453FE40D73C}" type="datetime1">
              <a:rPr lang="en-US" smtClean="0"/>
              <a:pPr/>
              <a:t>3/11/2021</a:t>
            </a:fld>
            <a:endParaRPr lang="en-US"/>
          </a:p>
        </p:txBody>
      </p:sp>
      <p:sp>
        <p:nvSpPr>
          <p:cNvPr id="4" name="Footer Placeholder 3"/>
          <p:cNvSpPr>
            <a:spLocks noGrp="1"/>
          </p:cNvSpPr>
          <p:nvPr>
            <p:ph type="ftr" sz="quarter" idx="11"/>
          </p:nvPr>
        </p:nvSpPr>
        <p:spPr/>
        <p:txBody>
          <a:bodyPr/>
          <a:lstStyle/>
          <a:p>
            <a:r>
              <a:rPr lang="en-US"/>
              <a:t>Project Title</a:t>
            </a:r>
          </a:p>
        </p:txBody>
      </p:sp>
      <p:sp>
        <p:nvSpPr>
          <p:cNvPr id="5" name="Slide Number Placeholder 4"/>
          <p:cNvSpPr>
            <a:spLocks noGrp="1"/>
          </p:cNvSpPr>
          <p:nvPr>
            <p:ph type="sldNum" sz="quarter" idx="12"/>
          </p:nvPr>
        </p:nvSpPr>
        <p:spPr/>
        <p:txBody>
          <a:bodyPr/>
          <a:lstStyle/>
          <a:p>
            <a:fld id="{615D92F5-C6BD-4770-B93B-CCC7110BADD0}" type="slidenum">
              <a:rPr lang="en-US" smtClean="0"/>
              <a:pPr/>
              <a:t>‹#›</a:t>
            </a:fld>
            <a:endParaRPr lang="en-US"/>
          </a:p>
        </p:txBody>
      </p:sp>
    </p:spTree>
    <p:extLst>
      <p:ext uri="{BB962C8B-B14F-4D97-AF65-F5344CB8AC3E}">
        <p14:creationId xmlns:p14="http://schemas.microsoft.com/office/powerpoint/2010/main" val="392330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D45D790-180D-4C90-A1B6-FB20209AF75A}" type="datetime1">
              <a:rPr lang="en-US" smtClean="0"/>
              <a:pPr/>
              <a:t>3/11/2021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Project Title</a:t>
            </a:r>
          </a:p>
        </p:txBody>
      </p:sp>
      <p:sp>
        <p:nvSpPr>
          <p:cNvPr id="9" name="Slide Number Placeholder 8"/>
          <p:cNvSpPr>
            <a:spLocks noGrp="1"/>
          </p:cNvSpPr>
          <p:nvPr>
            <p:ph type="sldNum" sz="quarter" idx="12"/>
          </p:nvPr>
        </p:nvSpPr>
        <p:spPr/>
        <p:txBody>
          <a:bodyPr/>
          <a:lstStyle/>
          <a:p>
            <a:fld id="{615D92F5-C6BD-4770-B93B-CCC7110BADD0}" type="slidenum">
              <a:rPr lang="en-US" smtClean="0"/>
              <a:pPr/>
              <a:t>‹#›</a:t>
            </a:fld>
            <a:endParaRPr lang="en-US"/>
          </a:p>
        </p:txBody>
      </p:sp>
    </p:spTree>
    <p:extLst>
      <p:ext uri="{BB962C8B-B14F-4D97-AF65-F5344CB8AC3E}">
        <p14:creationId xmlns:p14="http://schemas.microsoft.com/office/powerpoint/2010/main" val="4177991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7AD9A7C4-67F3-486E-BEB3-40030D203B6B}" type="datetime1">
              <a:rPr lang="en-US" smtClean="0"/>
              <a:pPr/>
              <a:t>3/11/2021</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a:t>Project Title</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15D92F5-C6BD-4770-B93B-CCC7110BADD0}" type="slidenum">
              <a:rPr lang="en-US" smtClean="0"/>
              <a:pPr/>
              <a:t>‹#›</a:t>
            </a:fld>
            <a:endParaRPr lang="en-US"/>
          </a:p>
        </p:txBody>
      </p:sp>
    </p:spTree>
    <p:extLst>
      <p:ext uri="{BB962C8B-B14F-4D97-AF65-F5344CB8AC3E}">
        <p14:creationId xmlns:p14="http://schemas.microsoft.com/office/powerpoint/2010/main" val="2051872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4DC256-3423-4298-A716-7E8C62240414}" type="datetime1">
              <a:rPr lang="en-US" smtClean="0"/>
              <a:pPr/>
              <a:t>3/11/2021</a:t>
            </a:fld>
            <a:endParaRPr lang="en-US"/>
          </a:p>
        </p:txBody>
      </p:sp>
      <p:sp>
        <p:nvSpPr>
          <p:cNvPr id="6" name="Footer Placeholder 5"/>
          <p:cNvSpPr>
            <a:spLocks noGrp="1"/>
          </p:cNvSpPr>
          <p:nvPr>
            <p:ph type="ftr" sz="quarter" idx="11"/>
          </p:nvPr>
        </p:nvSpPr>
        <p:spPr/>
        <p:txBody>
          <a:bodyPr/>
          <a:lstStyle/>
          <a:p>
            <a:r>
              <a:rPr lang="en-US"/>
              <a:t>Project Title</a:t>
            </a:r>
          </a:p>
        </p:txBody>
      </p:sp>
      <p:sp>
        <p:nvSpPr>
          <p:cNvPr id="7" name="Slide Number Placeholder 6"/>
          <p:cNvSpPr>
            <a:spLocks noGrp="1"/>
          </p:cNvSpPr>
          <p:nvPr>
            <p:ph type="sldNum" sz="quarter" idx="12"/>
          </p:nvPr>
        </p:nvSpPr>
        <p:spPr/>
        <p:txBody>
          <a:bodyPr/>
          <a:lstStyle/>
          <a:p>
            <a:fld id="{615D92F5-C6BD-4770-B93B-CCC7110BADD0}" type="slidenum">
              <a:rPr lang="en-US" smtClean="0"/>
              <a:pPr/>
              <a:t>‹#›</a:t>
            </a:fld>
            <a:endParaRPr lang="en-US"/>
          </a:p>
        </p:txBody>
      </p:sp>
    </p:spTree>
    <p:extLst>
      <p:ext uri="{BB962C8B-B14F-4D97-AF65-F5344CB8AC3E}">
        <p14:creationId xmlns:p14="http://schemas.microsoft.com/office/powerpoint/2010/main" val="4008727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C1DCA25B-C369-49E3-83F8-D7D40E22B4D7}" type="datetime1">
              <a:rPr lang="en-US" smtClean="0"/>
              <a:pPr/>
              <a:t>3/11/2021</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Project Title</a:t>
            </a:r>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615D92F5-C6BD-4770-B93B-CCC7110BADD0}" type="slidenum">
              <a:rPr lang="en-US" smtClean="0"/>
              <a:pPr/>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365574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2592198" y="673997"/>
            <a:ext cx="4187293" cy="785818"/>
          </a:xfrm>
        </p:spPr>
        <p:txBody>
          <a:bodyPr>
            <a:noAutofit/>
          </a:bodyPr>
          <a:lstStyle/>
          <a:p>
            <a:pPr algn="ctr"/>
            <a:r>
              <a:rPr lang="en-US" sz="3600" b="1" dirty="0" smtClean="0">
                <a:solidFill>
                  <a:srgbClr val="0070C0"/>
                </a:solidFill>
                <a:latin typeface="Cambria" pitchFamily="18" charset="0"/>
                <a:cs typeface="BrowalliaUPC" pitchFamily="34" charset="-34"/>
              </a:rPr>
              <a:t>We care Home Care</a:t>
            </a:r>
            <a:endParaRPr lang="en-US" sz="3600" b="1" dirty="0">
              <a:solidFill>
                <a:srgbClr val="0070C0"/>
              </a:solidFill>
              <a:latin typeface="Cambria" pitchFamily="18" charset="0"/>
              <a:cs typeface="BrowalliaUPC" pitchFamily="34" charset="-34"/>
            </a:endParaRPr>
          </a:p>
        </p:txBody>
      </p:sp>
      <p:sp>
        <p:nvSpPr>
          <p:cNvPr id="9" name="Rectangle 5"/>
          <p:cNvSpPr>
            <a:spLocks noChangeArrowheads="1"/>
          </p:cNvSpPr>
          <p:nvPr/>
        </p:nvSpPr>
        <p:spPr bwMode="auto">
          <a:xfrm>
            <a:off x="2994870" y="1910561"/>
            <a:ext cx="3226714" cy="707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u="none" strike="noStrike" cap="none" normalizeH="0" baseline="0" dirty="0">
                <a:ln>
                  <a:noFill/>
                </a:ln>
                <a:solidFill>
                  <a:schemeClr val="tx1"/>
                </a:solidFill>
                <a:effectLst/>
                <a:latin typeface="Cambria" pitchFamily="18" charset="0"/>
                <a:ea typeface="Calibri" pitchFamily="34" charset="0"/>
                <a:cs typeface="Microsoft Sans Serif" pitchFamily="34" charset="0"/>
              </a:rPr>
              <a:t>Under The Guidance Of</a:t>
            </a:r>
          </a:p>
          <a:p>
            <a:pPr marL="0" marR="0" lvl="0" indent="0" algn="ctr" defTabSz="914400" rtl="0" eaLnBrk="1" fontAlgn="base" latinLnBrk="0" hangingPunct="1">
              <a:lnSpc>
                <a:spcPct val="100000"/>
              </a:lnSpc>
              <a:spcBef>
                <a:spcPct val="0"/>
              </a:spcBef>
              <a:spcAft>
                <a:spcPct val="0"/>
              </a:spcAft>
              <a:buClrTx/>
              <a:buSzTx/>
              <a:buFontTx/>
              <a:buNone/>
              <a:tabLst/>
            </a:pPr>
            <a:r>
              <a:rPr lang="en-US" sz="2200" b="1" dirty="0">
                <a:solidFill>
                  <a:srgbClr val="0070C0"/>
                </a:solidFill>
                <a:latin typeface="Cambria" pitchFamily="18" charset="0"/>
                <a:ea typeface="Calibri" pitchFamily="34" charset="0"/>
                <a:cs typeface="Microsoft Sans Serif" pitchFamily="34" charset="0"/>
              </a:rPr>
              <a:t>Dr. Priya Swaminarayan</a:t>
            </a:r>
          </a:p>
        </p:txBody>
      </p:sp>
      <p:sp>
        <p:nvSpPr>
          <p:cNvPr id="10" name="TextBox 9"/>
          <p:cNvSpPr txBox="1"/>
          <p:nvPr/>
        </p:nvSpPr>
        <p:spPr>
          <a:xfrm>
            <a:off x="3281083" y="4635327"/>
            <a:ext cx="4598894" cy="1384995"/>
          </a:xfrm>
          <a:prstGeom prst="rect">
            <a:avLst/>
          </a:prstGeom>
          <a:noFill/>
        </p:spPr>
        <p:txBody>
          <a:bodyPr wrap="square" rtlCol="0">
            <a:spAutoFit/>
          </a:bodyPr>
          <a:lstStyle/>
          <a:p>
            <a:r>
              <a:rPr lang="en-US" b="1" dirty="0">
                <a:latin typeface="Cambria" pitchFamily="18" charset="0"/>
              </a:rPr>
              <a:t>Submitted To:</a:t>
            </a:r>
            <a:endParaRPr lang="en-US" dirty="0">
              <a:latin typeface="Cambria" pitchFamily="18" charset="0"/>
            </a:endParaRPr>
          </a:p>
          <a:p>
            <a:r>
              <a:rPr lang="en-US" sz="2200" b="1" dirty="0">
                <a:solidFill>
                  <a:schemeClr val="tx1">
                    <a:lumMod val="95000"/>
                    <a:lumOff val="5000"/>
                  </a:schemeClr>
                </a:solidFill>
                <a:latin typeface="Cambria" pitchFamily="18" charset="0"/>
              </a:rPr>
              <a:t>Department of MCA</a:t>
            </a:r>
          </a:p>
          <a:p>
            <a:r>
              <a:rPr lang="en-US" sz="2200" b="1" dirty="0">
                <a:solidFill>
                  <a:schemeClr val="tx1">
                    <a:lumMod val="95000"/>
                    <a:lumOff val="5000"/>
                  </a:schemeClr>
                </a:solidFill>
                <a:latin typeface="Cambria" pitchFamily="18" charset="0"/>
              </a:rPr>
              <a:t>Faculty of IT &amp; Computer Science,</a:t>
            </a:r>
          </a:p>
          <a:p>
            <a:r>
              <a:rPr lang="en-US" sz="2200" b="1" dirty="0">
                <a:solidFill>
                  <a:schemeClr val="tx1">
                    <a:lumMod val="95000"/>
                    <a:lumOff val="5000"/>
                  </a:schemeClr>
                </a:solidFill>
                <a:latin typeface="Cambria" pitchFamily="18" charset="0"/>
              </a:rPr>
              <a:t>PARUL University</a:t>
            </a:r>
            <a:endParaRPr lang="en-US" sz="2200" b="1" dirty="0">
              <a:solidFill>
                <a:schemeClr val="accent4">
                  <a:lumMod val="75000"/>
                </a:schemeClr>
              </a:solidFill>
              <a:latin typeface="Cambria" pitchFamily="18" charset="0"/>
            </a:endParaRPr>
          </a:p>
        </p:txBody>
      </p:sp>
      <p:pic>
        <p:nvPicPr>
          <p:cNvPr id="12" name="Picture 11" descr="C:\Users\HP\Desktop\pu.jpg"/>
          <p:cNvPicPr/>
          <p:nvPr/>
        </p:nvPicPr>
        <p:blipFill>
          <a:blip r:embed="rId2" cstate="print"/>
          <a:srcRect/>
          <a:stretch>
            <a:fillRect/>
          </a:stretch>
        </p:blipFill>
        <p:spPr bwMode="auto">
          <a:xfrm>
            <a:off x="895924" y="4554071"/>
            <a:ext cx="2447911" cy="1577788"/>
          </a:xfrm>
          <a:prstGeom prst="rect">
            <a:avLst/>
          </a:prstGeom>
          <a:noFill/>
          <a:ln w="9525">
            <a:noFill/>
            <a:miter lim="800000"/>
            <a:headEnd/>
            <a:tailEnd/>
          </a:ln>
        </p:spPr>
      </p:pic>
      <p:sp>
        <p:nvSpPr>
          <p:cNvPr id="13" name="Rectangle 1"/>
          <p:cNvSpPr>
            <a:spLocks noChangeArrowheads="1"/>
          </p:cNvSpPr>
          <p:nvPr/>
        </p:nvSpPr>
        <p:spPr bwMode="auto">
          <a:xfrm>
            <a:off x="2232209" y="3097518"/>
            <a:ext cx="4925973"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ctr" defTabSz="914400" rtl="0" eaLnBrk="1" fontAlgn="base" latinLnBrk="0" hangingPunct="1">
              <a:spcBef>
                <a:spcPct val="0"/>
              </a:spcBef>
              <a:spcAft>
                <a:spcPct val="0"/>
              </a:spcAft>
              <a:buClrTx/>
              <a:buSzTx/>
              <a:buFontTx/>
              <a:buNone/>
              <a:tabLst/>
            </a:pPr>
            <a:r>
              <a:rPr kumimoji="0" lang="en-US" b="1" u="none" strike="noStrike" cap="none" normalizeH="0" baseline="0" dirty="0">
                <a:ln>
                  <a:noFill/>
                </a:ln>
                <a:solidFill>
                  <a:schemeClr val="tx1"/>
                </a:solidFill>
                <a:effectLst/>
                <a:latin typeface="Cambria" pitchFamily="18" charset="0"/>
                <a:ea typeface="Calibri" pitchFamily="34" charset="0"/>
                <a:cs typeface="Microsoft Sans Serif" pitchFamily="34" charset="0"/>
              </a:rPr>
              <a:t>Developed By</a:t>
            </a:r>
          </a:p>
          <a:p>
            <a:pPr lvl="0" indent="457200" algn="ctr" fontAlgn="base">
              <a:spcBef>
                <a:spcPct val="0"/>
              </a:spcBef>
              <a:spcAft>
                <a:spcPct val="0"/>
              </a:spcAft>
            </a:pPr>
            <a:r>
              <a:rPr lang="en-US" sz="2200" b="1" dirty="0" smtClean="0">
                <a:solidFill>
                  <a:srgbClr val="0070C0"/>
                </a:solidFill>
                <a:latin typeface="Cambria" pitchFamily="18" charset="0"/>
                <a:ea typeface="Calibri" pitchFamily="34" charset="0"/>
                <a:cs typeface="Microsoft Sans Serif" pitchFamily="34" charset="0"/>
              </a:rPr>
              <a:t>Vrunda Savaliya(190511201741)</a:t>
            </a:r>
            <a:endParaRPr lang="en-US" sz="2200" b="1" dirty="0">
              <a:solidFill>
                <a:srgbClr val="0070C0"/>
              </a:solidFill>
              <a:latin typeface="Cambria" pitchFamily="18" charset="0"/>
              <a:ea typeface="Calibri" pitchFamily="34" charset="0"/>
              <a:cs typeface="Microsoft Sans Serif" pitchFamily="34" charset="0"/>
            </a:endParaRPr>
          </a:p>
          <a:p>
            <a:pPr lvl="0" indent="457200" algn="ctr" fontAlgn="base">
              <a:spcBef>
                <a:spcPct val="0"/>
              </a:spcBef>
              <a:spcAft>
                <a:spcPct val="0"/>
              </a:spcAft>
            </a:pPr>
            <a:r>
              <a:rPr kumimoji="0" lang="en-US" sz="2000" b="1" i="0" u="none" strike="noStrike" cap="none" normalizeH="0" baseline="0" dirty="0">
                <a:ln>
                  <a:noFill/>
                </a:ln>
                <a:solidFill>
                  <a:srgbClr val="1F497D"/>
                </a:solidFill>
                <a:effectLst/>
                <a:latin typeface="Cambria" pitchFamily="18" charset="0"/>
                <a:ea typeface="Calibri" pitchFamily="34" charset="0"/>
                <a:cs typeface="Microsoft Sans Serif" pitchFamily="34" charset="0"/>
              </a:rPr>
              <a:t>	</a:t>
            </a:r>
            <a:endParaRPr kumimoji="0" lang="en-US" sz="1900" b="1" i="0" u="none" strike="noStrike" cap="none" normalizeH="0" baseline="0" dirty="0">
              <a:ln>
                <a:noFill/>
              </a:ln>
              <a:solidFill>
                <a:schemeClr val="tx1"/>
              </a:solidFill>
              <a:effectLst/>
              <a:latin typeface="Cambria" pitchFamily="18" charset="0"/>
              <a:cs typeface="Arial" pitchFamily="34" charset="0"/>
            </a:endParaRPr>
          </a:p>
        </p:txBody>
      </p:sp>
    </p:spTree>
    <p:extLst>
      <p:ext uri="{BB962C8B-B14F-4D97-AF65-F5344CB8AC3E}">
        <p14:creationId xmlns:p14="http://schemas.microsoft.com/office/powerpoint/2010/main" val="30084956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30200" y="898811"/>
            <a:ext cx="8283600" cy="6017032"/>
          </a:xfrm>
          <a:prstGeom prst="rect">
            <a:avLst/>
          </a:prstGeom>
          <a:noFill/>
        </p:spPr>
        <p:txBody>
          <a:bodyPr wrap="square" rtlCol="0">
            <a:spAutoFit/>
          </a:bodyPr>
          <a:lstStyle/>
          <a:p>
            <a:pPr marL="971550" lvl="1" indent="-514350" algn="just">
              <a:lnSpc>
                <a:spcPct val="150000"/>
              </a:lnSpc>
              <a:buFont typeface="+mj-lt"/>
              <a:buAutoNum type="romanUcPeriod" startAt="2"/>
            </a:pPr>
            <a:r>
              <a:rPr lang="en-US" sz="2000" b="1" dirty="0">
                <a:latin typeface="Calibri" pitchFamily="34" charset="0"/>
                <a:cs typeface="Calibri" pitchFamily="34" charset="0"/>
              </a:rPr>
              <a:t>Technology :</a:t>
            </a:r>
          </a:p>
          <a:p>
            <a:pPr marL="1371600" lvl="2" indent="-457200" algn="just">
              <a:lnSpc>
                <a:spcPct val="150000"/>
              </a:lnSpc>
              <a:spcAft>
                <a:spcPts val="1000"/>
              </a:spcAft>
              <a:buFont typeface="+mj-lt"/>
              <a:buAutoNum type="alphaUcPeriod"/>
            </a:pPr>
            <a:r>
              <a:rPr lang="en-US" sz="2000" dirty="0">
                <a:effectLst/>
                <a:latin typeface="Calibri" panose="020F0502020204030204" pitchFamily="34" charset="0"/>
                <a:ea typeface="Calibri" panose="020F0502020204030204" pitchFamily="34" charset="0"/>
                <a:cs typeface="Calibri" panose="020F0502020204030204" pitchFamily="34" charset="0"/>
              </a:rPr>
              <a:t>Front End:</a:t>
            </a:r>
          </a:p>
          <a:p>
            <a:pPr marL="1657350" lvl="3" indent="-285750">
              <a:buFont typeface="Arial" panose="020B0604020202020204" pitchFamily="34" charset="0"/>
              <a:buChar char="•"/>
            </a:pPr>
            <a:r>
              <a:rPr lang="en-US" dirty="0"/>
              <a:t>React :</a:t>
            </a:r>
            <a:endParaRPr lang="en-IN" sz="2400" dirty="0"/>
          </a:p>
          <a:p>
            <a:pPr lvl="4"/>
            <a:r>
              <a:rPr lang="en-US" dirty="0"/>
              <a:t>React is an open-source, front end, JavaScript library for building user interfaces or UI components. It is maintained by Facebook and a community of individual developers and companies. React can be used as a base in the development of single-page or mobile applications</a:t>
            </a:r>
            <a:endParaRPr lang="en-IN" sz="2400" dirty="0"/>
          </a:p>
          <a:p>
            <a:pPr lvl="4" algn="just">
              <a:spcAft>
                <a:spcPts val="1000"/>
              </a:spcAft>
            </a:pPr>
            <a:r>
              <a:rPr lang="en-US" sz="2000" dirty="0" smtClean="0">
                <a:effectLst/>
                <a:latin typeface="Calibri" panose="020F0502020204030204" pitchFamily="34" charset="0"/>
                <a:ea typeface="Calibri" panose="020F0502020204030204" pitchFamily="34" charset="0"/>
                <a:cs typeface="Calibri" panose="020F0502020204030204" pitchFamily="34" charset="0"/>
              </a:rPr>
              <a:t>.</a:t>
            </a:r>
          </a:p>
          <a:p>
            <a:pPr lvl="2" algn="just">
              <a:lnSpc>
                <a:spcPct val="150000"/>
              </a:lnSpc>
              <a:spcAft>
                <a:spcPts val="1000"/>
              </a:spcAft>
            </a:pPr>
            <a:r>
              <a:rPr lang="en-US" sz="2000" dirty="0" smtClean="0">
                <a:effectLst/>
                <a:latin typeface="Calibri" panose="020F0502020204030204" pitchFamily="34" charset="0"/>
                <a:ea typeface="Calibri" panose="020F0502020204030204" pitchFamily="34" charset="0"/>
                <a:cs typeface="Calibri" panose="020F0502020204030204" pitchFamily="34" charset="0"/>
              </a:rPr>
              <a:t>B. Back End:</a:t>
            </a:r>
            <a:endParaRPr lang="en-IN"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1657350" lvl="3" indent="-285750">
              <a:buFont typeface="Arial" panose="020B0604020202020204" pitchFamily="34" charset="0"/>
              <a:buChar char="•"/>
            </a:pPr>
            <a:r>
              <a:rPr lang="en-US" dirty="0" smtClean="0"/>
              <a:t>Node</a:t>
            </a:r>
            <a:r>
              <a:rPr lang="en-US" dirty="0"/>
              <a:t>:</a:t>
            </a:r>
            <a:endParaRPr lang="en-IN" sz="2400" dirty="0"/>
          </a:p>
          <a:p>
            <a:pPr lvl="4"/>
            <a:r>
              <a:rPr lang="en-US" dirty="0"/>
              <a:t>Node.js is an open-source, cross-platform, back-end JavaScript runtime environment that runs on the V8 engine and </a:t>
            </a:r>
            <a:r>
              <a:rPr lang="en-US" dirty="0" smtClean="0"/>
              <a:t>execute </a:t>
            </a:r>
          </a:p>
          <a:p>
            <a:pPr lvl="4"/>
            <a:r>
              <a:rPr lang="en-US" dirty="0"/>
              <a:t>JavaScript code outside a web browser</a:t>
            </a:r>
            <a:endParaRPr lang="en-US" dirty="0" smtClean="0"/>
          </a:p>
          <a:p>
            <a:pPr lvl="4"/>
            <a:endParaRPr lang="en-US" sz="2200" dirty="0">
              <a:latin typeface="Calibri" pitchFamily="34" charset="0"/>
              <a:cs typeface="Calibri" pitchFamily="34" charset="0"/>
            </a:endParaRPr>
          </a:p>
          <a:p>
            <a:pPr lvl="4"/>
            <a:r>
              <a:rPr lang="en-US" sz="4800" dirty="0">
                <a:latin typeface="Calibri" pitchFamily="34" charset="0"/>
                <a:cs typeface="Calibri" pitchFamily="34" charset="0"/>
              </a:rPr>
              <a:t>	</a:t>
            </a:r>
          </a:p>
        </p:txBody>
      </p:sp>
      <p:sp>
        <p:nvSpPr>
          <p:cNvPr id="5" name="Slide Number Placeholder 3"/>
          <p:cNvSpPr>
            <a:spLocks noGrp="1"/>
          </p:cNvSpPr>
          <p:nvPr>
            <p:ph type="sldNum" sz="quarter" idx="12"/>
          </p:nvPr>
        </p:nvSpPr>
        <p:spPr>
          <a:xfrm>
            <a:off x="7973990" y="6433660"/>
            <a:ext cx="984019" cy="365125"/>
          </a:xfrm>
        </p:spPr>
        <p:txBody>
          <a:bodyPr/>
          <a:lstStyle/>
          <a:p>
            <a:pPr algn="ctr"/>
            <a:fld id="{615D92F5-C6BD-4770-B93B-CCC7110BADD0}" type="slidenum">
              <a:rPr lang="en-US" smtClean="0"/>
              <a:pPr algn="ctr"/>
              <a:t>10</a:t>
            </a:fld>
            <a:endParaRPr lang="en-US" dirty="0"/>
          </a:p>
        </p:txBody>
      </p:sp>
      <p:sp>
        <p:nvSpPr>
          <p:cNvPr id="7" name="Footer Placeholder 8"/>
          <p:cNvSpPr>
            <a:spLocks noGrp="1"/>
          </p:cNvSpPr>
          <p:nvPr>
            <p:ph type="ftr" sz="quarter" idx="11"/>
          </p:nvPr>
        </p:nvSpPr>
        <p:spPr>
          <a:xfrm>
            <a:off x="208979" y="6433660"/>
            <a:ext cx="1818585" cy="365125"/>
          </a:xfrm>
        </p:spPr>
        <p:txBody>
          <a:bodyPr/>
          <a:lstStyle/>
          <a:p>
            <a:r>
              <a:rPr lang="en-US" dirty="0" err="1"/>
              <a:t>Wecarehomecare</a:t>
            </a:r>
            <a:endParaRPr lang="en-US" dirty="0"/>
          </a:p>
        </p:txBody>
      </p:sp>
      <p:sp>
        <p:nvSpPr>
          <p:cNvPr id="8" name="TextBox 7">
            <a:extLst>
              <a:ext uri="{FF2B5EF4-FFF2-40B4-BE49-F238E27FC236}">
                <a16:creationId xmlns:a16="http://schemas.microsoft.com/office/drawing/2014/main" id="{37EE56D5-BE89-4D69-A04F-AD333D23D2EF}"/>
              </a:ext>
            </a:extLst>
          </p:cNvPr>
          <p:cNvSpPr txBox="1"/>
          <p:nvPr/>
        </p:nvSpPr>
        <p:spPr>
          <a:xfrm>
            <a:off x="439271" y="358013"/>
            <a:ext cx="8283388" cy="584775"/>
          </a:xfrm>
          <a:prstGeom prst="rect">
            <a:avLst/>
          </a:prstGeom>
          <a:noFill/>
        </p:spPr>
        <p:txBody>
          <a:bodyPr wrap="square" rtlCol="0">
            <a:spAutoFit/>
          </a:bodyPr>
          <a:lstStyle/>
          <a:p>
            <a:pPr marL="514350" indent="-514350" algn="ctr">
              <a:buFont typeface="+mj-lt"/>
              <a:buAutoNum type="arabicPeriod"/>
            </a:pPr>
            <a:r>
              <a:rPr lang="en-US" sz="3200" b="1" dirty="0">
                <a:latin typeface="Calibri" pitchFamily="34" charset="0"/>
                <a:cs typeface="Calibri" pitchFamily="34" charset="0"/>
              </a:rPr>
              <a:t>Project Profile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30200" y="1062264"/>
            <a:ext cx="8283600" cy="4524315"/>
          </a:xfrm>
          <a:prstGeom prst="rect">
            <a:avLst/>
          </a:prstGeom>
        </p:spPr>
        <p:txBody>
          <a:bodyPr wrap="square">
            <a:spAutoFit/>
          </a:bodyPr>
          <a:lstStyle/>
          <a:p>
            <a:pPr marL="914400" indent="-514350" algn="just">
              <a:lnSpc>
                <a:spcPct val="150000"/>
              </a:lnSpc>
            </a:pPr>
            <a:r>
              <a:rPr lang="en-US" sz="2200" b="1" dirty="0" smtClean="0">
                <a:cs typeface="Calibri" pitchFamily="34" charset="0"/>
              </a:rPr>
              <a:t>1. Feasibility </a:t>
            </a:r>
            <a:r>
              <a:rPr lang="en-US" sz="2200" b="1" dirty="0">
                <a:cs typeface="Calibri" pitchFamily="34" charset="0"/>
              </a:rPr>
              <a:t>Study </a:t>
            </a:r>
            <a:r>
              <a:rPr lang="en-US" sz="2200" b="1" dirty="0" smtClean="0">
                <a:cs typeface="Calibri" pitchFamily="34" charset="0"/>
              </a:rPr>
              <a:t>:</a:t>
            </a:r>
            <a:endParaRPr lang="en-US" sz="2200" dirty="0" smtClean="0">
              <a:latin typeface="Calibri" pitchFamily="34" charset="0"/>
              <a:cs typeface="Calibri" pitchFamily="34" charset="0"/>
            </a:endParaRPr>
          </a:p>
          <a:p>
            <a:pPr marL="914400" indent="-514350" algn="just">
              <a:lnSpc>
                <a:spcPct val="150000"/>
              </a:lnSpc>
            </a:pPr>
            <a:r>
              <a:rPr lang="en-US" sz="2200" dirty="0" smtClean="0">
                <a:latin typeface="Calibri" pitchFamily="34" charset="0"/>
                <a:cs typeface="Calibri" pitchFamily="34" charset="0"/>
              </a:rPr>
              <a:t>There </a:t>
            </a:r>
            <a:r>
              <a:rPr lang="en-US" sz="2200" dirty="0">
                <a:latin typeface="Calibri" pitchFamily="34" charset="0"/>
                <a:cs typeface="Calibri" pitchFamily="34" charset="0"/>
              </a:rPr>
              <a:t>are different types of feasibility study.</a:t>
            </a:r>
            <a:endParaRPr lang="en-US" sz="2200" b="1" dirty="0">
              <a:latin typeface="Calibri" pitchFamily="34" charset="0"/>
              <a:cs typeface="Calibri" pitchFamily="34" charset="0"/>
            </a:endParaRPr>
          </a:p>
          <a:p>
            <a:pPr marL="400050" algn="just">
              <a:lnSpc>
                <a:spcPct val="150000"/>
              </a:lnSpc>
            </a:pPr>
            <a:r>
              <a:rPr lang="en-US" sz="2200" b="1" dirty="0" smtClean="0">
                <a:latin typeface="Calibri" pitchFamily="34" charset="0"/>
                <a:cs typeface="Calibri" pitchFamily="34" charset="0"/>
              </a:rPr>
              <a:t> I. Technical </a:t>
            </a:r>
            <a:r>
              <a:rPr lang="en-US" sz="2200" b="1" dirty="0">
                <a:latin typeface="Calibri" pitchFamily="34" charset="0"/>
                <a:cs typeface="Calibri" pitchFamily="34" charset="0"/>
              </a:rPr>
              <a:t>Feasibility </a:t>
            </a:r>
            <a:r>
              <a:rPr lang="en-US" sz="2200" b="1" dirty="0" smtClean="0">
                <a:latin typeface="Calibri" pitchFamily="34" charset="0"/>
                <a:cs typeface="Calibri" pitchFamily="34" charset="0"/>
              </a:rPr>
              <a:t>:</a:t>
            </a:r>
          </a:p>
          <a:p>
            <a:pPr marL="857250" lvl="1" algn="just">
              <a:lnSpc>
                <a:spcPct val="150000"/>
              </a:lnSpc>
            </a:pPr>
            <a:r>
              <a:rPr lang="en-US" dirty="0" smtClean="0"/>
              <a:t>This </a:t>
            </a:r>
            <a:r>
              <a:rPr lang="en-US" dirty="0"/>
              <a:t>application does require that much of higher &amp; advanced technology. It requires database interaction and it also requires to be accessed via any browser and  also required internet on that particular device. This can be easily done. Also these should be a facility of online order for particular service online. We are sending all the service information with the all service attributes so the members can have reliable navigation and make proper decision for order service. </a:t>
            </a:r>
            <a:endParaRPr lang="en-US" sz="2200" b="1" dirty="0">
              <a:latin typeface="Calibri" pitchFamily="34" charset="0"/>
              <a:cs typeface="Calibri" pitchFamily="34" charset="0"/>
            </a:endParaRPr>
          </a:p>
        </p:txBody>
      </p:sp>
      <p:sp>
        <p:nvSpPr>
          <p:cNvPr id="6" name="Footer Placeholder 8"/>
          <p:cNvSpPr>
            <a:spLocks noGrp="1"/>
          </p:cNvSpPr>
          <p:nvPr>
            <p:ph type="ftr" sz="quarter" idx="11"/>
          </p:nvPr>
        </p:nvSpPr>
        <p:spPr>
          <a:xfrm>
            <a:off x="208979" y="6433660"/>
            <a:ext cx="1818585" cy="365125"/>
          </a:xfrm>
        </p:spPr>
        <p:txBody>
          <a:bodyPr/>
          <a:lstStyle/>
          <a:p>
            <a:r>
              <a:rPr lang="en-US" dirty="0" err="1"/>
              <a:t>Wecarehomecare</a:t>
            </a:r>
            <a:endParaRPr lang="en-US" dirty="0"/>
          </a:p>
        </p:txBody>
      </p:sp>
      <p:sp>
        <p:nvSpPr>
          <p:cNvPr id="7" name="Slide Number Placeholder 3"/>
          <p:cNvSpPr>
            <a:spLocks noGrp="1"/>
          </p:cNvSpPr>
          <p:nvPr>
            <p:ph type="sldNum" sz="quarter" idx="12"/>
          </p:nvPr>
        </p:nvSpPr>
        <p:spPr>
          <a:xfrm>
            <a:off x="7973990" y="6433660"/>
            <a:ext cx="984019" cy="365125"/>
          </a:xfrm>
        </p:spPr>
        <p:txBody>
          <a:bodyPr/>
          <a:lstStyle/>
          <a:p>
            <a:pPr algn="ctr"/>
            <a:fld id="{615D92F5-C6BD-4770-B93B-CCC7110BADD0}" type="slidenum">
              <a:rPr lang="en-US" smtClean="0"/>
              <a:pPr algn="ctr"/>
              <a:t>11</a:t>
            </a:fld>
            <a:endParaRPr lang="en-US" dirty="0"/>
          </a:p>
        </p:txBody>
      </p:sp>
      <p:sp>
        <p:nvSpPr>
          <p:cNvPr id="9" name="TextBox 8">
            <a:extLst>
              <a:ext uri="{FF2B5EF4-FFF2-40B4-BE49-F238E27FC236}">
                <a16:creationId xmlns:a16="http://schemas.microsoft.com/office/drawing/2014/main" id="{8B707DCB-293E-48D4-AB23-76DE87AF6B55}"/>
              </a:ext>
            </a:extLst>
          </p:cNvPr>
          <p:cNvSpPr txBox="1"/>
          <p:nvPr/>
        </p:nvSpPr>
        <p:spPr>
          <a:xfrm>
            <a:off x="439271" y="349624"/>
            <a:ext cx="8283388" cy="584775"/>
          </a:xfrm>
          <a:prstGeom prst="rect">
            <a:avLst/>
          </a:prstGeom>
          <a:noFill/>
        </p:spPr>
        <p:txBody>
          <a:bodyPr wrap="square" rtlCol="0">
            <a:spAutoFit/>
          </a:bodyPr>
          <a:lstStyle/>
          <a:p>
            <a:pPr marL="514350" indent="-514350" algn="ctr">
              <a:buFont typeface="+mj-lt"/>
              <a:buAutoNum type="arabicPeriod" startAt="2"/>
            </a:pPr>
            <a:r>
              <a:rPr lang="en-US" sz="3200" b="1" dirty="0"/>
              <a:t>Requirement Analysis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46921" y="1137765"/>
            <a:ext cx="8283600" cy="5586145"/>
          </a:xfrm>
          <a:prstGeom prst="rect">
            <a:avLst/>
          </a:prstGeom>
          <a:noFill/>
        </p:spPr>
        <p:txBody>
          <a:bodyPr wrap="square" rtlCol="0">
            <a:spAutoFit/>
          </a:bodyPr>
          <a:lstStyle/>
          <a:p>
            <a:pPr marL="914400" indent="-514350" algn="just">
              <a:lnSpc>
                <a:spcPct val="150000"/>
              </a:lnSpc>
              <a:buFont typeface="+mj-lt"/>
              <a:buAutoNum type="romanUcPeriod" startAt="2"/>
            </a:pPr>
            <a:r>
              <a:rPr lang="en-US" sz="2200" b="1" dirty="0">
                <a:latin typeface="Calibri" pitchFamily="34" charset="0"/>
                <a:cs typeface="Calibri" pitchFamily="34" charset="0"/>
              </a:rPr>
              <a:t>Economical Feasibility :</a:t>
            </a:r>
          </a:p>
          <a:p>
            <a:pPr lvl="2"/>
            <a:r>
              <a:rPr lang="en-US" dirty="0">
                <a:latin typeface="+mj-lt"/>
              </a:rPr>
              <a:t>In This project, we will require to have a internet connection for better online application. Such at the developer end it needs the good server with high capacity of RAM and CPU processors so can it can handle lots of members at time online communications, but as it will be web-enabled we do not have any extra cost of setting up a network. This is also feasible economically</a:t>
            </a:r>
            <a:r>
              <a:rPr lang="en-US" dirty="0" smtClean="0">
                <a:latin typeface="+mj-lt"/>
              </a:rPr>
              <a:t>.</a:t>
            </a:r>
            <a:endParaRPr lang="en-US" sz="2200" b="1" dirty="0" smtClean="0">
              <a:latin typeface="+mj-lt"/>
              <a:cs typeface="Calibri" pitchFamily="34" charset="0"/>
            </a:endParaRPr>
          </a:p>
          <a:p>
            <a:pPr marL="971550" lvl="1" indent="-514350" algn="just">
              <a:lnSpc>
                <a:spcPct val="150000"/>
              </a:lnSpc>
              <a:buFont typeface="+mj-lt"/>
              <a:buAutoNum type="romanUcPeriod" startAt="3"/>
            </a:pPr>
            <a:r>
              <a:rPr lang="en-US" sz="2200" b="1" dirty="0" smtClean="0">
                <a:latin typeface="Calibri" pitchFamily="34" charset="0"/>
                <a:cs typeface="Calibri" pitchFamily="34" charset="0"/>
              </a:rPr>
              <a:t>Operational Feasibility </a:t>
            </a:r>
            <a:r>
              <a:rPr lang="en-US" sz="2200" b="1" dirty="0">
                <a:latin typeface="Calibri" pitchFamily="34" charset="0"/>
                <a:cs typeface="Calibri" pitchFamily="34" charset="0"/>
              </a:rPr>
              <a:t>:</a:t>
            </a:r>
          </a:p>
          <a:p>
            <a:pPr marL="971550" lvl="1" indent="-514350" algn="just">
              <a:lnSpc>
                <a:spcPct val="150000"/>
              </a:lnSpc>
            </a:pPr>
            <a:r>
              <a:rPr lang="en-US" sz="2200" b="1" dirty="0">
                <a:latin typeface="Calibri" pitchFamily="34" charset="0"/>
                <a:cs typeface="Calibri" pitchFamily="34" charset="0"/>
              </a:rPr>
              <a:t>	</a:t>
            </a:r>
            <a:r>
              <a:rPr lang="en-US" dirty="0" smtClean="0"/>
              <a:t>The new system can be beneficial only if it satisfies the organization requirements; in such a way that resource utilization and optimum outcome is justified. A new system should not only be robust but should also be able to work simultaneously with other systems. Operational feasibility means that new system should not affect any existing system during the development phase or even in the implementation phase. </a:t>
            </a:r>
            <a:endParaRPr lang="en-US" sz="2200" b="1" dirty="0">
              <a:latin typeface="Calibri" pitchFamily="34" charset="0"/>
              <a:cs typeface="Calibri" pitchFamily="34" charset="0"/>
            </a:endParaRPr>
          </a:p>
          <a:p>
            <a:pPr marL="514350" indent="-514350" algn="just">
              <a:lnSpc>
                <a:spcPct val="150000"/>
              </a:lnSpc>
            </a:pPr>
            <a:endParaRPr lang="en-US" sz="2200" dirty="0">
              <a:latin typeface="Calibri" pitchFamily="34" charset="0"/>
              <a:cs typeface="Calibri" pitchFamily="34" charset="0"/>
            </a:endParaRPr>
          </a:p>
        </p:txBody>
      </p:sp>
      <p:sp>
        <p:nvSpPr>
          <p:cNvPr id="7" name="Footer Placeholder 8"/>
          <p:cNvSpPr>
            <a:spLocks noGrp="1"/>
          </p:cNvSpPr>
          <p:nvPr>
            <p:ph type="ftr" sz="quarter" idx="11"/>
          </p:nvPr>
        </p:nvSpPr>
        <p:spPr>
          <a:xfrm>
            <a:off x="208979" y="6433660"/>
            <a:ext cx="1818585" cy="365125"/>
          </a:xfrm>
        </p:spPr>
        <p:txBody>
          <a:bodyPr/>
          <a:lstStyle/>
          <a:p>
            <a:r>
              <a:rPr lang="en-US" dirty="0" err="1"/>
              <a:t>Wecarehomecare</a:t>
            </a:r>
            <a:endParaRPr lang="en-US" dirty="0"/>
          </a:p>
        </p:txBody>
      </p:sp>
      <p:sp>
        <p:nvSpPr>
          <p:cNvPr id="8" name="Slide Number Placeholder 3"/>
          <p:cNvSpPr>
            <a:spLocks noGrp="1"/>
          </p:cNvSpPr>
          <p:nvPr>
            <p:ph type="sldNum" sz="quarter" idx="12"/>
          </p:nvPr>
        </p:nvSpPr>
        <p:spPr>
          <a:xfrm>
            <a:off x="7973990" y="6433660"/>
            <a:ext cx="984019" cy="365125"/>
          </a:xfrm>
        </p:spPr>
        <p:txBody>
          <a:bodyPr/>
          <a:lstStyle/>
          <a:p>
            <a:pPr algn="ctr"/>
            <a:fld id="{615D92F5-C6BD-4770-B93B-CCC7110BADD0}" type="slidenum">
              <a:rPr lang="en-US" smtClean="0"/>
              <a:pPr algn="ctr"/>
              <a:t>12</a:t>
            </a:fld>
            <a:endParaRPr lang="en-US" dirty="0"/>
          </a:p>
        </p:txBody>
      </p:sp>
      <p:sp>
        <p:nvSpPr>
          <p:cNvPr id="9" name="TextBox 8">
            <a:extLst>
              <a:ext uri="{FF2B5EF4-FFF2-40B4-BE49-F238E27FC236}">
                <a16:creationId xmlns:a16="http://schemas.microsoft.com/office/drawing/2014/main" id="{4F56C266-59C4-4702-BA60-844E0D9F9673}"/>
              </a:ext>
            </a:extLst>
          </p:cNvPr>
          <p:cNvSpPr txBox="1"/>
          <p:nvPr/>
        </p:nvSpPr>
        <p:spPr>
          <a:xfrm>
            <a:off x="439271" y="349624"/>
            <a:ext cx="8283388" cy="584775"/>
          </a:xfrm>
          <a:prstGeom prst="rect">
            <a:avLst/>
          </a:prstGeom>
          <a:noFill/>
        </p:spPr>
        <p:txBody>
          <a:bodyPr wrap="square" rtlCol="0">
            <a:spAutoFit/>
          </a:bodyPr>
          <a:lstStyle/>
          <a:p>
            <a:pPr marL="514350" indent="-514350" algn="ctr">
              <a:buFont typeface="+mj-lt"/>
              <a:buAutoNum type="arabicPeriod" startAt="2"/>
            </a:pPr>
            <a:r>
              <a:rPr lang="en-US" sz="3200" b="1" dirty="0"/>
              <a:t>Requirement Analysis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74409" y="1422482"/>
            <a:ext cx="8283600" cy="2000548"/>
          </a:xfrm>
          <a:prstGeom prst="rect">
            <a:avLst/>
          </a:prstGeom>
          <a:noFill/>
        </p:spPr>
        <p:txBody>
          <a:bodyPr wrap="square" rtlCol="0">
            <a:spAutoFit/>
          </a:bodyPr>
          <a:lstStyle/>
          <a:p>
            <a:pPr marL="457200" indent="-457200" algn="just">
              <a:lnSpc>
                <a:spcPct val="150000"/>
              </a:lnSpc>
              <a:buFont typeface="+mj-lt"/>
              <a:buAutoNum type="arabicPeriod" startAt="2"/>
            </a:pPr>
            <a:r>
              <a:rPr lang="en-US" sz="2200" b="1" dirty="0">
                <a:latin typeface="Calibri" pitchFamily="34" charset="0"/>
                <a:cs typeface="Calibri" pitchFamily="34" charset="0"/>
              </a:rPr>
              <a:t>Users of the System </a:t>
            </a:r>
            <a:r>
              <a:rPr lang="en-US" sz="2200" b="1" dirty="0" smtClean="0">
                <a:latin typeface="Calibri" pitchFamily="34" charset="0"/>
                <a:cs typeface="Calibri" pitchFamily="34" charset="0"/>
              </a:rPr>
              <a:t>:</a:t>
            </a:r>
          </a:p>
          <a:p>
            <a:pPr marL="1200150" lvl="2" indent="-285750">
              <a:buFont typeface="Arial" panose="020B0604020202020204" pitchFamily="34" charset="0"/>
              <a:buChar char="•"/>
            </a:pPr>
            <a:r>
              <a:rPr lang="en-US" dirty="0" smtClean="0"/>
              <a:t>Admin</a:t>
            </a:r>
            <a:endParaRPr lang="en-IN" dirty="0"/>
          </a:p>
          <a:p>
            <a:pPr marL="1200150" lvl="2" indent="-285750">
              <a:buFont typeface="Arial" panose="020B0604020202020204" pitchFamily="34" charset="0"/>
              <a:buChar char="•"/>
            </a:pPr>
            <a:r>
              <a:rPr lang="en-US" dirty="0"/>
              <a:t>Customer</a:t>
            </a:r>
            <a:endParaRPr lang="en-IN" dirty="0"/>
          </a:p>
          <a:p>
            <a:pPr marL="1200150" lvl="2" indent="-285750">
              <a:buFont typeface="Arial" panose="020B0604020202020204" pitchFamily="34" charset="0"/>
              <a:buChar char="•"/>
            </a:pPr>
            <a:r>
              <a:rPr lang="en-US" dirty="0"/>
              <a:t>Provider</a:t>
            </a:r>
            <a:endParaRPr lang="en-IN" dirty="0"/>
          </a:p>
          <a:p>
            <a:pPr algn="just">
              <a:lnSpc>
                <a:spcPct val="150000"/>
              </a:lnSpc>
            </a:pPr>
            <a:endParaRPr lang="en-US" sz="2200" b="1" dirty="0">
              <a:latin typeface="Calibri" pitchFamily="34" charset="0"/>
              <a:cs typeface="Calibri" pitchFamily="34" charset="0"/>
            </a:endParaRPr>
          </a:p>
        </p:txBody>
      </p:sp>
      <p:sp>
        <p:nvSpPr>
          <p:cNvPr id="6" name="Slide Number Placeholder 3"/>
          <p:cNvSpPr>
            <a:spLocks noGrp="1"/>
          </p:cNvSpPr>
          <p:nvPr>
            <p:ph type="sldNum" sz="quarter" idx="12"/>
          </p:nvPr>
        </p:nvSpPr>
        <p:spPr>
          <a:xfrm>
            <a:off x="7973990" y="6433660"/>
            <a:ext cx="984019" cy="365125"/>
          </a:xfrm>
        </p:spPr>
        <p:txBody>
          <a:bodyPr/>
          <a:lstStyle/>
          <a:p>
            <a:pPr algn="ctr"/>
            <a:fld id="{615D92F5-C6BD-4770-B93B-CCC7110BADD0}" type="slidenum">
              <a:rPr lang="en-US" smtClean="0"/>
              <a:pPr algn="ctr"/>
              <a:t>13</a:t>
            </a:fld>
            <a:endParaRPr lang="en-US" dirty="0"/>
          </a:p>
        </p:txBody>
      </p:sp>
      <p:sp>
        <p:nvSpPr>
          <p:cNvPr id="7" name="Footer Placeholder 8"/>
          <p:cNvSpPr>
            <a:spLocks noGrp="1"/>
          </p:cNvSpPr>
          <p:nvPr>
            <p:ph type="ftr" sz="quarter" idx="11"/>
          </p:nvPr>
        </p:nvSpPr>
        <p:spPr>
          <a:xfrm>
            <a:off x="208979" y="6433660"/>
            <a:ext cx="1818585" cy="365125"/>
          </a:xfrm>
        </p:spPr>
        <p:txBody>
          <a:bodyPr/>
          <a:lstStyle/>
          <a:p>
            <a:r>
              <a:rPr lang="en-US" dirty="0" err="1"/>
              <a:t>Wecarehomecare</a:t>
            </a:r>
            <a:endParaRPr lang="en-US" dirty="0"/>
          </a:p>
        </p:txBody>
      </p:sp>
      <p:sp>
        <p:nvSpPr>
          <p:cNvPr id="8" name="TextBox 7">
            <a:extLst>
              <a:ext uri="{FF2B5EF4-FFF2-40B4-BE49-F238E27FC236}">
                <a16:creationId xmlns:a16="http://schemas.microsoft.com/office/drawing/2014/main" id="{A45F56ED-9888-4122-8D57-333473AA4711}"/>
              </a:ext>
            </a:extLst>
          </p:cNvPr>
          <p:cNvSpPr txBox="1"/>
          <p:nvPr/>
        </p:nvSpPr>
        <p:spPr>
          <a:xfrm>
            <a:off x="439271" y="349624"/>
            <a:ext cx="8283388" cy="584775"/>
          </a:xfrm>
          <a:prstGeom prst="rect">
            <a:avLst/>
          </a:prstGeom>
          <a:noFill/>
        </p:spPr>
        <p:txBody>
          <a:bodyPr wrap="square" rtlCol="0">
            <a:spAutoFit/>
          </a:bodyPr>
          <a:lstStyle/>
          <a:p>
            <a:pPr marL="514350" indent="-514350" algn="ctr">
              <a:buFont typeface="+mj-lt"/>
              <a:buAutoNum type="arabicPeriod" startAt="2"/>
            </a:pPr>
            <a:r>
              <a:rPr lang="en-US" sz="3200" b="1" dirty="0"/>
              <a:t>Requirement Analysis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a:xfrm>
            <a:off x="7973990" y="6433660"/>
            <a:ext cx="984019" cy="365125"/>
          </a:xfrm>
        </p:spPr>
        <p:txBody>
          <a:bodyPr/>
          <a:lstStyle/>
          <a:p>
            <a:pPr algn="ctr"/>
            <a:fld id="{615D92F5-C6BD-4770-B93B-CCC7110BADD0}" type="slidenum">
              <a:rPr lang="en-US" smtClean="0"/>
              <a:pPr algn="ctr"/>
              <a:t>14</a:t>
            </a:fld>
            <a:endParaRPr lang="en-US" dirty="0"/>
          </a:p>
        </p:txBody>
      </p:sp>
      <p:sp>
        <p:nvSpPr>
          <p:cNvPr id="6" name="Footer Placeholder 8"/>
          <p:cNvSpPr>
            <a:spLocks noGrp="1"/>
          </p:cNvSpPr>
          <p:nvPr>
            <p:ph type="ftr" sz="quarter" idx="11"/>
          </p:nvPr>
        </p:nvSpPr>
        <p:spPr>
          <a:xfrm>
            <a:off x="208979" y="6433660"/>
            <a:ext cx="1818585" cy="365125"/>
          </a:xfrm>
        </p:spPr>
        <p:txBody>
          <a:bodyPr/>
          <a:lstStyle/>
          <a:p>
            <a:r>
              <a:rPr lang="en-US" dirty="0" err="1"/>
              <a:t>Wecarehomecare</a:t>
            </a:r>
            <a:endParaRPr lang="en-US" dirty="0"/>
          </a:p>
        </p:txBody>
      </p:sp>
      <p:sp>
        <p:nvSpPr>
          <p:cNvPr id="7" name="TextBox 6"/>
          <p:cNvSpPr txBox="1"/>
          <p:nvPr/>
        </p:nvSpPr>
        <p:spPr>
          <a:xfrm>
            <a:off x="674409" y="1355455"/>
            <a:ext cx="8283600" cy="3046988"/>
          </a:xfrm>
          <a:prstGeom prst="rect">
            <a:avLst/>
          </a:prstGeom>
          <a:noFill/>
        </p:spPr>
        <p:txBody>
          <a:bodyPr wrap="square" rtlCol="0">
            <a:spAutoFit/>
          </a:bodyPr>
          <a:lstStyle/>
          <a:p>
            <a:pPr marL="457200" lvl="3" indent="-514350" algn="just">
              <a:lnSpc>
                <a:spcPct val="150000"/>
              </a:lnSpc>
              <a:buFont typeface="+mj-lt"/>
              <a:buAutoNum type="arabicPeriod" startAt="3"/>
            </a:pPr>
            <a:r>
              <a:rPr lang="en-US" sz="2200" b="1" dirty="0">
                <a:latin typeface="Calibri" pitchFamily="34" charset="0"/>
                <a:cs typeface="Calibri" pitchFamily="34" charset="0"/>
              </a:rPr>
              <a:t>Modules of the System </a:t>
            </a:r>
            <a:r>
              <a:rPr lang="en-US" sz="2200" b="1" dirty="0" smtClean="0">
                <a:latin typeface="Calibri" pitchFamily="34" charset="0"/>
                <a:cs typeface="Calibri" pitchFamily="34" charset="0"/>
              </a:rPr>
              <a:t>:</a:t>
            </a:r>
          </a:p>
          <a:p>
            <a:pPr marL="1200150" lvl="2" indent="-285750">
              <a:buFont typeface="Arial" panose="020B0604020202020204" pitchFamily="34" charset="0"/>
              <a:buChar char="•"/>
            </a:pPr>
            <a:r>
              <a:rPr lang="en-US" dirty="0"/>
              <a:t>Login</a:t>
            </a:r>
            <a:endParaRPr lang="en-IN" dirty="0"/>
          </a:p>
          <a:p>
            <a:pPr marL="1200150" lvl="2" indent="-285750">
              <a:buFont typeface="Arial" panose="020B0604020202020204" pitchFamily="34" charset="0"/>
              <a:buChar char="•"/>
            </a:pPr>
            <a:r>
              <a:rPr lang="en-US" dirty="0"/>
              <a:t>Registration </a:t>
            </a:r>
            <a:endParaRPr lang="en-IN" dirty="0"/>
          </a:p>
          <a:p>
            <a:pPr marL="1200150" lvl="2" indent="-285750">
              <a:buFont typeface="Arial" panose="020B0604020202020204" pitchFamily="34" charset="0"/>
              <a:buChar char="•"/>
            </a:pPr>
            <a:r>
              <a:rPr lang="en-US" dirty="0"/>
              <a:t>Customer Management</a:t>
            </a:r>
            <a:endParaRPr lang="en-IN" dirty="0"/>
          </a:p>
          <a:p>
            <a:pPr marL="1200150" lvl="2" indent="-285750">
              <a:buFont typeface="Arial" panose="020B0604020202020204" pitchFamily="34" charset="0"/>
              <a:buChar char="•"/>
            </a:pPr>
            <a:r>
              <a:rPr lang="en-US" dirty="0"/>
              <a:t>Provider Management</a:t>
            </a:r>
            <a:endParaRPr lang="en-IN" dirty="0"/>
          </a:p>
          <a:p>
            <a:pPr marL="1200150" lvl="2" indent="-285750">
              <a:buFont typeface="Arial" panose="020B0604020202020204" pitchFamily="34" charset="0"/>
              <a:buChar char="•"/>
            </a:pPr>
            <a:r>
              <a:rPr lang="en-US" dirty="0"/>
              <a:t>Order Management</a:t>
            </a:r>
            <a:endParaRPr lang="en-IN" dirty="0"/>
          </a:p>
          <a:p>
            <a:pPr marL="1200150" lvl="2" indent="-285750">
              <a:buFont typeface="Arial" panose="020B0604020202020204" pitchFamily="34" charset="0"/>
              <a:buChar char="•"/>
            </a:pPr>
            <a:r>
              <a:rPr lang="en-US" dirty="0"/>
              <a:t>Service Management</a:t>
            </a:r>
            <a:endParaRPr lang="en-IN" dirty="0"/>
          </a:p>
          <a:p>
            <a:pPr marL="1200150" lvl="2" indent="-285750">
              <a:buFont typeface="Arial" panose="020B0604020202020204" pitchFamily="34" charset="0"/>
              <a:buChar char="•"/>
            </a:pPr>
            <a:r>
              <a:rPr lang="en-US" dirty="0"/>
              <a:t>Feedback Management</a:t>
            </a:r>
            <a:endParaRPr lang="en-IN" dirty="0"/>
          </a:p>
          <a:p>
            <a:pPr marL="914400" lvl="4" indent="-514350" algn="just">
              <a:lnSpc>
                <a:spcPct val="150000"/>
              </a:lnSpc>
              <a:buFont typeface="+mj-lt"/>
              <a:buAutoNum type="arabicPeriod" startAt="3"/>
            </a:pPr>
            <a:endParaRPr lang="en-US" sz="2200" b="1" dirty="0">
              <a:latin typeface="Calibri" pitchFamily="34" charset="0"/>
              <a:cs typeface="Calibri" pitchFamily="34" charset="0"/>
            </a:endParaRPr>
          </a:p>
        </p:txBody>
      </p:sp>
      <p:sp>
        <p:nvSpPr>
          <p:cNvPr id="8" name="TextBox 7">
            <a:extLst>
              <a:ext uri="{FF2B5EF4-FFF2-40B4-BE49-F238E27FC236}">
                <a16:creationId xmlns:a16="http://schemas.microsoft.com/office/drawing/2014/main" id="{BF09D6C2-A9F6-417E-AB24-22A07471BC86}"/>
              </a:ext>
            </a:extLst>
          </p:cNvPr>
          <p:cNvSpPr txBox="1"/>
          <p:nvPr/>
        </p:nvSpPr>
        <p:spPr>
          <a:xfrm>
            <a:off x="439271" y="349624"/>
            <a:ext cx="8283388" cy="584775"/>
          </a:xfrm>
          <a:prstGeom prst="rect">
            <a:avLst/>
          </a:prstGeom>
          <a:noFill/>
        </p:spPr>
        <p:txBody>
          <a:bodyPr wrap="square" rtlCol="0">
            <a:spAutoFit/>
          </a:bodyPr>
          <a:lstStyle/>
          <a:p>
            <a:pPr marL="514350" indent="-514350" algn="ctr">
              <a:buFont typeface="+mj-lt"/>
              <a:buAutoNum type="arabicPeriod" startAt="2"/>
            </a:pPr>
            <a:r>
              <a:rPr lang="en-US" sz="3200" b="1" dirty="0"/>
              <a:t>Requirement Analysis</a:t>
            </a:r>
          </a:p>
        </p:txBody>
      </p:sp>
    </p:spTree>
    <p:extLst>
      <p:ext uri="{BB962C8B-B14F-4D97-AF65-F5344CB8AC3E}">
        <p14:creationId xmlns:p14="http://schemas.microsoft.com/office/powerpoint/2010/main" val="41411558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8"/>
          <p:cNvSpPr>
            <a:spLocks noGrp="1"/>
          </p:cNvSpPr>
          <p:nvPr>
            <p:ph type="ftr" sz="quarter" idx="11"/>
          </p:nvPr>
        </p:nvSpPr>
        <p:spPr>
          <a:xfrm>
            <a:off x="208979" y="6433660"/>
            <a:ext cx="1818585" cy="365125"/>
          </a:xfrm>
        </p:spPr>
        <p:txBody>
          <a:bodyPr/>
          <a:lstStyle/>
          <a:p>
            <a:r>
              <a:rPr lang="en-US" dirty="0" err="1"/>
              <a:t>Wecarehomecare</a:t>
            </a:r>
            <a:endParaRPr lang="en-US" dirty="0"/>
          </a:p>
        </p:txBody>
      </p:sp>
      <p:sp>
        <p:nvSpPr>
          <p:cNvPr id="6" name="Slide Number Placeholder 3"/>
          <p:cNvSpPr>
            <a:spLocks noGrp="1"/>
          </p:cNvSpPr>
          <p:nvPr>
            <p:ph type="sldNum" sz="quarter" idx="12"/>
          </p:nvPr>
        </p:nvSpPr>
        <p:spPr>
          <a:xfrm>
            <a:off x="7973990" y="6433660"/>
            <a:ext cx="984019" cy="365125"/>
          </a:xfrm>
        </p:spPr>
        <p:txBody>
          <a:bodyPr/>
          <a:lstStyle/>
          <a:p>
            <a:pPr algn="ctr"/>
            <a:fld id="{615D92F5-C6BD-4770-B93B-CCC7110BADD0}" type="slidenum">
              <a:rPr lang="en-US" smtClean="0"/>
              <a:pPr algn="ctr"/>
              <a:t>15</a:t>
            </a:fld>
            <a:endParaRPr lang="en-US" dirty="0"/>
          </a:p>
        </p:txBody>
      </p:sp>
      <p:sp>
        <p:nvSpPr>
          <p:cNvPr id="7" name="TextBox 6"/>
          <p:cNvSpPr txBox="1"/>
          <p:nvPr/>
        </p:nvSpPr>
        <p:spPr>
          <a:xfrm>
            <a:off x="439271" y="937744"/>
            <a:ext cx="8283600" cy="5678478"/>
          </a:xfrm>
          <a:prstGeom prst="rect">
            <a:avLst/>
          </a:prstGeom>
          <a:noFill/>
        </p:spPr>
        <p:txBody>
          <a:bodyPr wrap="square" rtlCol="0">
            <a:spAutoFit/>
          </a:bodyPr>
          <a:lstStyle/>
          <a:p>
            <a:pPr marL="457200" lvl="3" indent="-514350" algn="just">
              <a:lnSpc>
                <a:spcPct val="150000"/>
              </a:lnSpc>
              <a:buFont typeface="+mj-lt"/>
              <a:buAutoNum type="arabicPeriod" startAt="4"/>
            </a:pPr>
            <a:r>
              <a:rPr lang="en-US" sz="2200" b="1" dirty="0">
                <a:latin typeface="Calibri" pitchFamily="34" charset="0"/>
                <a:cs typeface="Calibri" pitchFamily="34" charset="0"/>
              </a:rPr>
              <a:t>Hardware &amp; Software Requirement :</a:t>
            </a:r>
          </a:p>
          <a:p>
            <a:pPr marL="914400" lvl="4" indent="-514350" algn="just">
              <a:lnSpc>
                <a:spcPct val="150000"/>
              </a:lnSpc>
              <a:buFont typeface="+mj-lt"/>
              <a:buAutoNum type="romanUcPeriod"/>
            </a:pPr>
            <a:r>
              <a:rPr lang="en-US" sz="2200" b="1" dirty="0">
                <a:latin typeface="Calibri" pitchFamily="34" charset="0"/>
                <a:cs typeface="Calibri" pitchFamily="34" charset="0"/>
              </a:rPr>
              <a:t>Developer end :</a:t>
            </a:r>
          </a:p>
          <a:p>
            <a:pPr marL="1371600" lvl="5" indent="-514350" algn="just">
              <a:lnSpc>
                <a:spcPct val="150000"/>
              </a:lnSpc>
              <a:buFont typeface="+mj-lt"/>
              <a:buAutoNum type="alphaUcPeriod"/>
            </a:pPr>
            <a:r>
              <a:rPr lang="en-US" sz="2200" b="1" dirty="0">
                <a:latin typeface="Calibri" pitchFamily="34" charset="0"/>
                <a:cs typeface="Calibri" pitchFamily="34" charset="0"/>
              </a:rPr>
              <a:t>Software Requirement :</a:t>
            </a:r>
          </a:p>
          <a:p>
            <a:pPr marL="1657350" lvl="3" indent="-285750">
              <a:buFont typeface="Arial" panose="020B0604020202020204" pitchFamily="34" charset="0"/>
              <a:buChar char="•"/>
            </a:pPr>
            <a:r>
              <a:rPr lang="en-US" dirty="0"/>
              <a:t>Visual Studio code</a:t>
            </a:r>
            <a:endParaRPr lang="en-IN" sz="2400" dirty="0"/>
          </a:p>
          <a:p>
            <a:pPr marL="1657350" lvl="3" indent="-285750">
              <a:buFont typeface="Arial" panose="020B0604020202020204" pitchFamily="34" charset="0"/>
              <a:buChar char="•"/>
            </a:pPr>
            <a:r>
              <a:rPr lang="en-US" dirty="0"/>
              <a:t>Postman</a:t>
            </a:r>
            <a:endParaRPr lang="en-IN" sz="2400" dirty="0"/>
          </a:p>
          <a:p>
            <a:pPr marL="1657350" lvl="3" indent="-285750">
              <a:buFont typeface="Arial" panose="020B0604020202020204" pitchFamily="34" charset="0"/>
              <a:buChar char="•"/>
            </a:pPr>
            <a:r>
              <a:rPr lang="en-US" dirty="0" err="1"/>
              <a:t>Dbever</a:t>
            </a:r>
            <a:endParaRPr lang="en-IN" sz="2400" dirty="0"/>
          </a:p>
          <a:p>
            <a:pPr marL="1657350" lvl="3" indent="-285750">
              <a:buFont typeface="Arial" panose="020B0604020202020204" pitchFamily="34" charset="0"/>
              <a:buChar char="•"/>
            </a:pPr>
            <a:r>
              <a:rPr lang="en-US" dirty="0"/>
              <a:t>Web Browser(Mozilla </a:t>
            </a:r>
            <a:r>
              <a:rPr lang="en-US" dirty="0" err="1"/>
              <a:t>Firefox,Google</a:t>
            </a:r>
            <a:r>
              <a:rPr lang="en-US" dirty="0"/>
              <a:t> Chrome)</a:t>
            </a:r>
            <a:endParaRPr lang="en-IN" sz="2400" dirty="0"/>
          </a:p>
          <a:p>
            <a:pPr marL="1657350" lvl="3" indent="-285750">
              <a:buFont typeface="Arial" panose="020B0604020202020204" pitchFamily="34" charset="0"/>
              <a:buChar char="•"/>
            </a:pPr>
            <a:r>
              <a:rPr lang="en-US" dirty="0"/>
              <a:t>MS Word</a:t>
            </a:r>
            <a:endParaRPr lang="en-IN" sz="2400" dirty="0"/>
          </a:p>
          <a:p>
            <a:pPr marL="1657350" lvl="3" indent="-285750">
              <a:buFont typeface="Arial" panose="020B0604020202020204" pitchFamily="34" charset="0"/>
              <a:buChar char="•"/>
            </a:pPr>
            <a:r>
              <a:rPr lang="en-US" dirty="0"/>
              <a:t>MS Power Point</a:t>
            </a:r>
            <a:endParaRPr lang="en-IN" sz="2400" dirty="0"/>
          </a:p>
          <a:p>
            <a:pPr marL="1657350" lvl="3" indent="-285750">
              <a:buFont typeface="Arial" panose="020B0604020202020204" pitchFamily="34" charset="0"/>
              <a:buChar char="•"/>
            </a:pPr>
            <a:r>
              <a:rPr lang="en-US" dirty="0"/>
              <a:t>E-Draw</a:t>
            </a:r>
            <a:endParaRPr lang="en-IN" sz="2400" dirty="0"/>
          </a:p>
          <a:p>
            <a:pPr marL="1371600" lvl="6" indent="-514350" algn="just">
              <a:lnSpc>
                <a:spcPct val="150000"/>
              </a:lnSpc>
              <a:buFont typeface="+mj-lt"/>
              <a:buAutoNum type="alphaUcPeriod" startAt="2"/>
            </a:pPr>
            <a:r>
              <a:rPr lang="en-US" sz="2200" b="1" dirty="0" smtClean="0">
                <a:latin typeface="Calibri" pitchFamily="34" charset="0"/>
                <a:cs typeface="Calibri" pitchFamily="34" charset="0"/>
              </a:rPr>
              <a:t>Hardware </a:t>
            </a:r>
            <a:r>
              <a:rPr lang="en-US" sz="2200" b="1" dirty="0">
                <a:latin typeface="Calibri" pitchFamily="34" charset="0"/>
                <a:cs typeface="Calibri" pitchFamily="34" charset="0"/>
              </a:rPr>
              <a:t>Requirement </a:t>
            </a:r>
            <a:r>
              <a:rPr lang="en-US" sz="2200" b="1" dirty="0" smtClean="0">
                <a:latin typeface="Calibri" pitchFamily="34" charset="0"/>
                <a:cs typeface="Calibri" pitchFamily="34" charset="0"/>
              </a:rPr>
              <a:t>:</a:t>
            </a:r>
          </a:p>
          <a:p>
            <a:pPr marL="1657350" lvl="3" indent="-285750">
              <a:buFont typeface="Arial" panose="020B0604020202020204" pitchFamily="34" charset="0"/>
              <a:buChar char="•"/>
            </a:pPr>
            <a:r>
              <a:rPr lang="en-US" dirty="0"/>
              <a:t>Processor - Intel Core i5 6</a:t>
            </a:r>
            <a:r>
              <a:rPr lang="en-US" baseline="30000" dirty="0"/>
              <a:t>th</a:t>
            </a:r>
            <a:r>
              <a:rPr lang="en-US" dirty="0"/>
              <a:t> Gen </a:t>
            </a:r>
            <a:endParaRPr lang="en-IN" sz="2400" dirty="0"/>
          </a:p>
          <a:p>
            <a:pPr marL="1657350" lvl="3" indent="-285750">
              <a:buFont typeface="Arial" panose="020B0604020202020204" pitchFamily="34" charset="0"/>
              <a:buChar char="•"/>
            </a:pPr>
            <a:r>
              <a:rPr lang="en-US" dirty="0"/>
              <a:t>Memory – 4.00 Gb</a:t>
            </a:r>
            <a:endParaRPr lang="en-IN" sz="2400" dirty="0"/>
          </a:p>
          <a:p>
            <a:pPr marL="1657350" lvl="3" indent="-285750">
              <a:buFont typeface="Arial" panose="020B0604020202020204" pitchFamily="34" charset="0"/>
              <a:buChar char="•"/>
            </a:pPr>
            <a:r>
              <a:rPr lang="en-US" dirty="0"/>
              <a:t>OS(Window 10)</a:t>
            </a:r>
            <a:endParaRPr lang="en-IN" sz="2400" dirty="0"/>
          </a:p>
          <a:p>
            <a:pPr marL="1657350" lvl="3" indent="-285750">
              <a:buFont typeface="Arial" panose="020B0604020202020204" pitchFamily="34" charset="0"/>
              <a:buChar char="•"/>
            </a:pPr>
            <a:r>
              <a:rPr lang="en-US" dirty="0"/>
              <a:t>Hard disk(1.00 Tb)</a:t>
            </a:r>
            <a:endParaRPr lang="en-IN" sz="2400" dirty="0"/>
          </a:p>
          <a:p>
            <a:pPr marL="857250" lvl="6" algn="just">
              <a:lnSpc>
                <a:spcPct val="150000"/>
              </a:lnSpc>
            </a:pPr>
            <a:endParaRPr lang="en-US" sz="2200" b="1" dirty="0">
              <a:latin typeface="Calibri" pitchFamily="34" charset="0"/>
              <a:cs typeface="Calibri" pitchFamily="34" charset="0"/>
            </a:endParaRPr>
          </a:p>
        </p:txBody>
      </p:sp>
      <p:sp>
        <p:nvSpPr>
          <p:cNvPr id="8" name="TextBox 7">
            <a:extLst>
              <a:ext uri="{FF2B5EF4-FFF2-40B4-BE49-F238E27FC236}">
                <a16:creationId xmlns:a16="http://schemas.microsoft.com/office/drawing/2014/main" id="{DF6ABB7E-2880-4649-A6BD-0442F89E93D3}"/>
              </a:ext>
            </a:extLst>
          </p:cNvPr>
          <p:cNvSpPr txBox="1"/>
          <p:nvPr/>
        </p:nvSpPr>
        <p:spPr>
          <a:xfrm>
            <a:off x="439271" y="349624"/>
            <a:ext cx="8283388" cy="584775"/>
          </a:xfrm>
          <a:prstGeom prst="rect">
            <a:avLst/>
          </a:prstGeom>
          <a:noFill/>
        </p:spPr>
        <p:txBody>
          <a:bodyPr wrap="square" rtlCol="0">
            <a:spAutoFit/>
          </a:bodyPr>
          <a:lstStyle/>
          <a:p>
            <a:pPr marL="514350" indent="-514350" algn="ctr">
              <a:buFont typeface="+mj-lt"/>
              <a:buAutoNum type="arabicPeriod" startAt="2"/>
            </a:pPr>
            <a:r>
              <a:rPr lang="en-US" sz="3200" b="1" dirty="0"/>
              <a:t>Requirement Analysis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a:xfrm>
            <a:off x="7973990" y="6433660"/>
            <a:ext cx="984019" cy="365125"/>
          </a:xfrm>
        </p:spPr>
        <p:txBody>
          <a:bodyPr/>
          <a:lstStyle/>
          <a:p>
            <a:pPr algn="ctr"/>
            <a:fld id="{615D92F5-C6BD-4770-B93B-CCC7110BADD0}" type="slidenum">
              <a:rPr lang="en-US" smtClean="0"/>
              <a:pPr algn="ctr"/>
              <a:t>16</a:t>
            </a:fld>
            <a:endParaRPr lang="en-US" dirty="0"/>
          </a:p>
        </p:txBody>
      </p:sp>
      <p:sp>
        <p:nvSpPr>
          <p:cNvPr id="6" name="Footer Placeholder 8"/>
          <p:cNvSpPr>
            <a:spLocks noGrp="1"/>
          </p:cNvSpPr>
          <p:nvPr>
            <p:ph type="ftr" sz="quarter" idx="11"/>
          </p:nvPr>
        </p:nvSpPr>
        <p:spPr>
          <a:xfrm>
            <a:off x="208979" y="6433660"/>
            <a:ext cx="1818585" cy="365125"/>
          </a:xfrm>
        </p:spPr>
        <p:txBody>
          <a:bodyPr/>
          <a:lstStyle/>
          <a:p>
            <a:r>
              <a:rPr lang="en-US" dirty="0" err="1"/>
              <a:t>Wecarehomecare</a:t>
            </a:r>
            <a:endParaRPr lang="en-US" dirty="0"/>
          </a:p>
        </p:txBody>
      </p:sp>
      <p:sp>
        <p:nvSpPr>
          <p:cNvPr id="4" name="TextBox 3"/>
          <p:cNvSpPr txBox="1"/>
          <p:nvPr/>
        </p:nvSpPr>
        <p:spPr>
          <a:xfrm>
            <a:off x="430200" y="995152"/>
            <a:ext cx="8283600" cy="1523494"/>
          </a:xfrm>
          <a:prstGeom prst="rect">
            <a:avLst/>
          </a:prstGeom>
          <a:noFill/>
        </p:spPr>
        <p:txBody>
          <a:bodyPr wrap="square" rtlCol="0">
            <a:spAutoFit/>
          </a:bodyPr>
          <a:lstStyle/>
          <a:p>
            <a:pPr marL="914400" indent="-514350" algn="just">
              <a:lnSpc>
                <a:spcPct val="150000"/>
              </a:lnSpc>
              <a:buFont typeface="+mj-lt"/>
              <a:buAutoNum type="romanUcPeriod" startAt="2"/>
            </a:pPr>
            <a:r>
              <a:rPr lang="en-US" sz="2200" b="1" dirty="0">
                <a:latin typeface="Calibri" pitchFamily="34" charset="0"/>
                <a:cs typeface="Calibri" pitchFamily="34" charset="0"/>
              </a:rPr>
              <a:t>User end :</a:t>
            </a:r>
          </a:p>
          <a:p>
            <a:pPr marL="857250" lvl="1" algn="just">
              <a:lnSpc>
                <a:spcPct val="150000"/>
              </a:lnSpc>
            </a:pPr>
            <a:r>
              <a:rPr lang="en-US" dirty="0"/>
              <a:t>Internet enabled device with web-browser </a:t>
            </a:r>
            <a:endParaRPr lang="en-IN" dirty="0"/>
          </a:p>
          <a:p>
            <a:pPr marL="857250" lvl="1" algn="just">
              <a:lnSpc>
                <a:spcPct val="150000"/>
              </a:lnSpc>
            </a:pPr>
            <a:r>
              <a:rPr lang="en-US" sz="2200" b="1" dirty="0">
                <a:latin typeface="Calibri" pitchFamily="34" charset="0"/>
                <a:cs typeface="Calibri" pitchFamily="34" charset="0"/>
              </a:rPr>
              <a:t>	</a:t>
            </a:r>
            <a:r>
              <a:rPr lang="en-US" sz="2200" dirty="0">
                <a:latin typeface="Calibri" pitchFamily="34" charset="0"/>
                <a:cs typeface="Calibri" pitchFamily="34" charset="0"/>
              </a:rPr>
              <a:t>	</a:t>
            </a:r>
          </a:p>
        </p:txBody>
      </p:sp>
      <p:sp>
        <p:nvSpPr>
          <p:cNvPr id="7" name="TextBox 6">
            <a:extLst>
              <a:ext uri="{FF2B5EF4-FFF2-40B4-BE49-F238E27FC236}">
                <a16:creationId xmlns:a16="http://schemas.microsoft.com/office/drawing/2014/main" id="{A5830CB6-9CE1-45DF-88B0-89D03697B65A}"/>
              </a:ext>
            </a:extLst>
          </p:cNvPr>
          <p:cNvSpPr txBox="1"/>
          <p:nvPr/>
        </p:nvSpPr>
        <p:spPr>
          <a:xfrm>
            <a:off x="439271" y="349624"/>
            <a:ext cx="8283388" cy="584775"/>
          </a:xfrm>
          <a:prstGeom prst="rect">
            <a:avLst/>
          </a:prstGeom>
          <a:noFill/>
        </p:spPr>
        <p:txBody>
          <a:bodyPr wrap="square" rtlCol="0">
            <a:spAutoFit/>
          </a:bodyPr>
          <a:lstStyle/>
          <a:p>
            <a:pPr marL="514350" indent="-514350" algn="ctr">
              <a:buFont typeface="+mj-lt"/>
              <a:buAutoNum type="arabicPeriod" startAt="2"/>
            </a:pPr>
            <a:r>
              <a:rPr lang="en-US" sz="3200" b="1" dirty="0"/>
              <a:t>Requirement Analysis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a:xfrm>
            <a:off x="7973990" y="6433660"/>
            <a:ext cx="984019" cy="365125"/>
          </a:xfrm>
        </p:spPr>
        <p:txBody>
          <a:bodyPr/>
          <a:lstStyle/>
          <a:p>
            <a:pPr algn="ctr"/>
            <a:fld id="{615D92F5-C6BD-4770-B93B-CCC7110BADD0}" type="slidenum">
              <a:rPr lang="en-US" smtClean="0"/>
              <a:pPr algn="ctr"/>
              <a:t>17</a:t>
            </a:fld>
            <a:endParaRPr lang="en-US" dirty="0"/>
          </a:p>
        </p:txBody>
      </p:sp>
      <p:sp>
        <p:nvSpPr>
          <p:cNvPr id="6" name="Footer Placeholder 8"/>
          <p:cNvSpPr>
            <a:spLocks noGrp="1"/>
          </p:cNvSpPr>
          <p:nvPr>
            <p:ph type="ftr" sz="quarter" idx="11"/>
          </p:nvPr>
        </p:nvSpPr>
        <p:spPr>
          <a:xfrm>
            <a:off x="208979" y="6433660"/>
            <a:ext cx="1818585" cy="365125"/>
          </a:xfrm>
        </p:spPr>
        <p:txBody>
          <a:bodyPr/>
          <a:lstStyle/>
          <a:p>
            <a:r>
              <a:rPr lang="en-US" dirty="0" err="1"/>
              <a:t>Wecarehomecare</a:t>
            </a:r>
            <a:endParaRPr lang="en-US" dirty="0"/>
          </a:p>
        </p:txBody>
      </p:sp>
      <p:sp>
        <p:nvSpPr>
          <p:cNvPr id="4" name="TextBox 3"/>
          <p:cNvSpPr txBox="1"/>
          <p:nvPr/>
        </p:nvSpPr>
        <p:spPr>
          <a:xfrm>
            <a:off x="430200" y="1104209"/>
            <a:ext cx="8283600" cy="5021888"/>
          </a:xfrm>
          <a:prstGeom prst="rect">
            <a:avLst/>
          </a:prstGeom>
          <a:noFill/>
        </p:spPr>
        <p:txBody>
          <a:bodyPr wrap="square" rtlCol="0">
            <a:spAutoFit/>
          </a:bodyPr>
          <a:lstStyle/>
          <a:p>
            <a:pPr marL="457200" indent="-457200" algn="just">
              <a:lnSpc>
                <a:spcPct val="150000"/>
              </a:lnSpc>
              <a:buFont typeface="+mj-lt"/>
              <a:buAutoNum type="arabicPeriod" startAt="5"/>
            </a:pPr>
            <a:r>
              <a:rPr lang="en-US" sz="2200" b="1" dirty="0">
                <a:latin typeface="Calibri" pitchFamily="34" charset="0"/>
                <a:cs typeface="Calibri" pitchFamily="34" charset="0"/>
              </a:rPr>
              <a:t>Use Cases :</a:t>
            </a:r>
          </a:p>
          <a:p>
            <a:pPr marL="914400" lvl="1" indent="-514350" algn="just">
              <a:lnSpc>
                <a:spcPct val="150000"/>
              </a:lnSpc>
              <a:buFont typeface="+mj-lt"/>
              <a:buAutoNum type="romanUcPeriod"/>
            </a:pPr>
            <a:r>
              <a:rPr lang="en-US" sz="2200" b="1" dirty="0">
                <a:latin typeface="Calibri" pitchFamily="34" charset="0"/>
                <a:cs typeface="Calibri" pitchFamily="34" charset="0"/>
              </a:rPr>
              <a:t>Admin :</a:t>
            </a:r>
          </a:p>
          <a:p>
            <a:pPr marL="1371600" lvl="2" indent="-514350" algn="just">
              <a:lnSpc>
                <a:spcPct val="150000"/>
              </a:lnSpc>
              <a:buFont typeface="Arial" pitchFamily="34" charset="0"/>
              <a:buChar char="•"/>
            </a:pPr>
            <a:r>
              <a:rPr lang="en-US" sz="2200" b="1" dirty="0">
                <a:latin typeface="Calibri" pitchFamily="34" charset="0"/>
                <a:cs typeface="Calibri" pitchFamily="34" charset="0"/>
              </a:rPr>
              <a:t>Actions :</a:t>
            </a:r>
          </a:p>
          <a:p>
            <a:pPr marL="1714500" lvl="3" indent="-342900" algn="just">
              <a:lnSpc>
                <a:spcPct val="150000"/>
              </a:lnSpc>
              <a:buFont typeface="+mj-lt"/>
              <a:buAutoNum type="arabicParenR"/>
            </a:pPr>
            <a:r>
              <a:rPr lang="en-US" sz="2000" dirty="0">
                <a:effectLst/>
                <a:latin typeface="Calibri" panose="020F0502020204030204" pitchFamily="34" charset="0"/>
                <a:ea typeface="Arial" panose="020B0604020202020204" pitchFamily="34" charset="0"/>
                <a:cs typeface="Calibri" panose="020F0502020204030204" pitchFamily="34" charset="0"/>
              </a:rPr>
              <a:t>Login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1714500" lvl="3" indent="-342900" algn="just">
              <a:lnSpc>
                <a:spcPct val="150000"/>
              </a:lnSpc>
              <a:buFont typeface="+mj-lt"/>
              <a:buAutoNum type="arabicParenR"/>
            </a:pPr>
            <a:r>
              <a:rPr lang="en-US" sz="2000" dirty="0">
                <a:effectLst/>
                <a:latin typeface="Calibri" panose="020F0502020204030204" pitchFamily="34" charset="0"/>
                <a:ea typeface="Arial" panose="020B0604020202020204" pitchFamily="34" charset="0"/>
                <a:cs typeface="Calibri" panose="020F0502020204030204" pitchFamily="34" charset="0"/>
              </a:rPr>
              <a:t>Manage </a:t>
            </a:r>
            <a:r>
              <a:rPr lang="en-US" sz="2000" dirty="0" smtClean="0">
                <a:effectLst/>
                <a:latin typeface="Calibri" panose="020F0502020204030204" pitchFamily="34" charset="0"/>
                <a:ea typeface="Arial" panose="020B0604020202020204" pitchFamily="34" charset="0"/>
                <a:cs typeface="Calibri" panose="020F0502020204030204" pitchFamily="34" charset="0"/>
              </a:rPr>
              <a:t>service </a:t>
            </a:r>
            <a:endParaRPr lang="en-IN"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1714500" lvl="3" indent="-342900" algn="just">
              <a:lnSpc>
                <a:spcPct val="150000"/>
              </a:lnSpc>
              <a:buFont typeface="+mj-lt"/>
              <a:buAutoNum type="arabicParenR"/>
            </a:pPr>
            <a:r>
              <a:rPr lang="en-US" sz="2000" dirty="0" smtClean="0">
                <a:effectLst/>
                <a:latin typeface="Calibri" panose="020F0502020204030204" pitchFamily="34" charset="0"/>
                <a:ea typeface="Arial" panose="020B0604020202020204" pitchFamily="34" charset="0"/>
                <a:cs typeface="Calibri" panose="020F0502020204030204" pitchFamily="34" charset="0"/>
              </a:rPr>
              <a:t>Manage subservices</a:t>
            </a:r>
            <a:endParaRPr lang="en-IN"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1714500" lvl="3" indent="-342900" algn="just">
              <a:lnSpc>
                <a:spcPct val="150000"/>
              </a:lnSpc>
              <a:buFont typeface="+mj-lt"/>
              <a:buAutoNum type="arabicParenR"/>
            </a:pPr>
            <a:r>
              <a:rPr lang="en-US" sz="2000" dirty="0" smtClean="0">
                <a:effectLst/>
                <a:latin typeface="Calibri" panose="020F0502020204030204" pitchFamily="34" charset="0"/>
                <a:ea typeface="Arial" panose="020B0604020202020204" pitchFamily="34" charset="0"/>
                <a:cs typeface="Calibri" panose="020F0502020204030204" pitchFamily="34" charset="0"/>
              </a:rPr>
              <a:t>Manage Provider</a:t>
            </a:r>
          </a:p>
          <a:p>
            <a:pPr marL="1714500" lvl="3" indent="-342900" algn="just">
              <a:lnSpc>
                <a:spcPct val="150000"/>
              </a:lnSpc>
              <a:buFont typeface="+mj-lt"/>
              <a:buAutoNum type="arabicParenR"/>
            </a:pPr>
            <a:r>
              <a:rPr lang="en-US" sz="2000" dirty="0" smtClean="0">
                <a:latin typeface="Calibri" panose="020F0502020204030204" pitchFamily="34" charset="0"/>
                <a:ea typeface="Calibri" panose="020F0502020204030204" pitchFamily="34" charset="0"/>
                <a:cs typeface="Calibri" panose="020F0502020204030204" pitchFamily="34" charset="0"/>
              </a:rPr>
              <a:t>Manage Feedback</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1714500" lvl="3" indent="-342900" algn="just">
              <a:lnSpc>
                <a:spcPct val="150000"/>
              </a:lnSpc>
              <a:spcAft>
                <a:spcPts val="1000"/>
              </a:spcAft>
              <a:buFont typeface="+mj-lt"/>
              <a:buAutoNum type="arabicParenR"/>
            </a:pPr>
            <a:r>
              <a:rPr lang="en-US" sz="2000" dirty="0" smtClean="0">
                <a:effectLst/>
                <a:latin typeface="Calibri" panose="020F0502020204030204" pitchFamily="34" charset="0"/>
                <a:ea typeface="Arial" panose="020B0604020202020204" pitchFamily="34" charset="0"/>
                <a:cs typeface="Calibri" panose="020F0502020204030204" pitchFamily="34" charset="0"/>
              </a:rPr>
              <a:t>Manage customer</a:t>
            </a:r>
          </a:p>
          <a:p>
            <a:pPr lvl="3" algn="just">
              <a:lnSpc>
                <a:spcPct val="150000"/>
              </a:lnSpc>
              <a:spcAft>
                <a:spcPts val="1000"/>
              </a:spcAft>
            </a:pPr>
            <a:r>
              <a:rPr lang="en-US" sz="2200" dirty="0" smtClean="0">
                <a:latin typeface="Calibri" pitchFamily="34" charset="0"/>
                <a:cs typeface="Calibri" pitchFamily="34" charset="0"/>
              </a:rPr>
              <a:t>				</a:t>
            </a:r>
            <a:endParaRPr lang="en-US" sz="2200" dirty="0">
              <a:latin typeface="Calibri" pitchFamily="34" charset="0"/>
              <a:cs typeface="Calibri" pitchFamily="34" charset="0"/>
            </a:endParaRPr>
          </a:p>
        </p:txBody>
      </p:sp>
      <p:sp>
        <p:nvSpPr>
          <p:cNvPr id="7" name="TextBox 6">
            <a:extLst>
              <a:ext uri="{FF2B5EF4-FFF2-40B4-BE49-F238E27FC236}">
                <a16:creationId xmlns:a16="http://schemas.microsoft.com/office/drawing/2014/main" id="{CCB8B22B-B93C-48CC-A4F7-6389EA80EDA7}"/>
              </a:ext>
            </a:extLst>
          </p:cNvPr>
          <p:cNvSpPr txBox="1"/>
          <p:nvPr/>
        </p:nvSpPr>
        <p:spPr>
          <a:xfrm>
            <a:off x="439271" y="349624"/>
            <a:ext cx="8283388" cy="584775"/>
          </a:xfrm>
          <a:prstGeom prst="rect">
            <a:avLst/>
          </a:prstGeom>
          <a:noFill/>
        </p:spPr>
        <p:txBody>
          <a:bodyPr wrap="square" rtlCol="0">
            <a:spAutoFit/>
          </a:bodyPr>
          <a:lstStyle/>
          <a:p>
            <a:pPr marL="514350" indent="-514350" algn="ctr">
              <a:buFont typeface="+mj-lt"/>
              <a:buAutoNum type="arabicPeriod" startAt="2"/>
            </a:pPr>
            <a:r>
              <a:rPr lang="en-US" sz="3200" b="1" dirty="0"/>
              <a:t>Requirement Analysis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a:xfrm>
            <a:off x="7973990" y="6433660"/>
            <a:ext cx="984019" cy="365125"/>
          </a:xfrm>
        </p:spPr>
        <p:txBody>
          <a:bodyPr/>
          <a:lstStyle/>
          <a:p>
            <a:pPr algn="ctr"/>
            <a:fld id="{615D92F5-C6BD-4770-B93B-CCC7110BADD0}" type="slidenum">
              <a:rPr lang="en-US" smtClean="0"/>
              <a:pPr algn="ctr"/>
              <a:t>18</a:t>
            </a:fld>
            <a:endParaRPr lang="en-US" dirty="0"/>
          </a:p>
        </p:txBody>
      </p:sp>
      <p:sp>
        <p:nvSpPr>
          <p:cNvPr id="7" name="Footer Placeholder 8"/>
          <p:cNvSpPr>
            <a:spLocks noGrp="1"/>
          </p:cNvSpPr>
          <p:nvPr>
            <p:ph type="ftr" sz="quarter" idx="11"/>
          </p:nvPr>
        </p:nvSpPr>
        <p:spPr>
          <a:xfrm>
            <a:off x="208979" y="6433660"/>
            <a:ext cx="1818585" cy="365125"/>
          </a:xfrm>
        </p:spPr>
        <p:txBody>
          <a:bodyPr/>
          <a:lstStyle/>
          <a:p>
            <a:r>
              <a:rPr lang="en-US" dirty="0" err="1"/>
              <a:t>Wecarehomecare</a:t>
            </a:r>
            <a:endParaRPr lang="en-US" dirty="0"/>
          </a:p>
        </p:txBody>
      </p:sp>
      <p:sp>
        <p:nvSpPr>
          <p:cNvPr id="8" name="TextBox 7"/>
          <p:cNvSpPr txBox="1"/>
          <p:nvPr/>
        </p:nvSpPr>
        <p:spPr>
          <a:xfrm>
            <a:off x="430200" y="1238433"/>
            <a:ext cx="8283600" cy="3416320"/>
          </a:xfrm>
          <a:prstGeom prst="rect">
            <a:avLst/>
          </a:prstGeom>
          <a:noFill/>
        </p:spPr>
        <p:txBody>
          <a:bodyPr wrap="square" rtlCol="0">
            <a:spAutoFit/>
          </a:bodyPr>
          <a:lstStyle/>
          <a:p>
            <a:pPr marL="914400" indent="-514350" algn="just">
              <a:lnSpc>
                <a:spcPct val="150000"/>
              </a:lnSpc>
              <a:buFont typeface="+mj-lt"/>
              <a:buAutoNum type="romanUcPeriod" startAt="2"/>
            </a:pPr>
            <a:r>
              <a:rPr lang="en-US" sz="2200" b="1" dirty="0">
                <a:latin typeface="Calibri" pitchFamily="34" charset="0"/>
                <a:cs typeface="Calibri" pitchFamily="34" charset="0"/>
              </a:rPr>
              <a:t>User :</a:t>
            </a:r>
          </a:p>
          <a:p>
            <a:pPr marL="1371600" lvl="1" indent="-514350" algn="just">
              <a:lnSpc>
                <a:spcPct val="150000"/>
              </a:lnSpc>
              <a:buFont typeface="Arial" pitchFamily="34" charset="0"/>
              <a:buChar char="•"/>
            </a:pPr>
            <a:r>
              <a:rPr lang="en-US" sz="2200" b="1" dirty="0">
                <a:latin typeface="Calibri" pitchFamily="34" charset="0"/>
                <a:cs typeface="Calibri" pitchFamily="34" charset="0"/>
              </a:rPr>
              <a:t>Actions :</a:t>
            </a:r>
            <a:endParaRPr lang="en-US" sz="2200" dirty="0">
              <a:latin typeface="Calibri" pitchFamily="34" charset="0"/>
              <a:cs typeface="Calibri" pitchFamily="34" charset="0"/>
            </a:endParaRPr>
          </a:p>
          <a:p>
            <a:pPr marL="1714500" lvl="3" indent="-342900" algn="just">
              <a:lnSpc>
                <a:spcPct val="150000"/>
              </a:lnSpc>
              <a:buFont typeface="+mj-lt"/>
              <a:buAutoNum type="arabicParenR"/>
            </a:pPr>
            <a:r>
              <a:rPr lang="en-US" sz="2000" dirty="0">
                <a:effectLst/>
                <a:latin typeface="Calibri" panose="020F0502020204030204" pitchFamily="34" charset="0"/>
                <a:ea typeface="Arial" panose="020B0604020202020204" pitchFamily="34" charset="0"/>
                <a:cs typeface="Calibri" panose="020F0502020204030204" pitchFamily="34" charset="0"/>
              </a:rPr>
              <a:t>Login/Register</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1714500" lvl="3" indent="-342900" algn="just">
              <a:lnSpc>
                <a:spcPct val="150000"/>
              </a:lnSpc>
              <a:buFont typeface="+mj-lt"/>
              <a:buAutoNum type="arabicParenR"/>
            </a:pPr>
            <a:r>
              <a:rPr lang="en-US" sz="2000" dirty="0">
                <a:effectLst/>
                <a:latin typeface="Calibri" panose="020F0502020204030204" pitchFamily="34" charset="0"/>
                <a:ea typeface="Arial" panose="020B0604020202020204" pitchFamily="34" charset="0"/>
                <a:cs typeface="Calibri" panose="020F0502020204030204" pitchFamily="34" charset="0"/>
              </a:rPr>
              <a:t>View </a:t>
            </a:r>
            <a:r>
              <a:rPr lang="en-US" sz="2000" dirty="0" smtClean="0">
                <a:effectLst/>
                <a:latin typeface="Calibri" panose="020F0502020204030204" pitchFamily="34" charset="0"/>
                <a:ea typeface="Arial" panose="020B0604020202020204" pitchFamily="34" charset="0"/>
                <a:cs typeface="Calibri" panose="020F0502020204030204" pitchFamily="34" charset="0"/>
              </a:rPr>
              <a:t>Services and </a:t>
            </a:r>
            <a:r>
              <a:rPr lang="en-US" sz="2000" dirty="0" err="1" smtClean="0">
                <a:effectLst/>
                <a:latin typeface="Calibri" panose="020F0502020204030204" pitchFamily="34" charset="0"/>
                <a:ea typeface="Arial" panose="020B0604020202020204" pitchFamily="34" charset="0"/>
                <a:cs typeface="Calibri" panose="020F0502020204030204" pitchFamily="34" charset="0"/>
              </a:rPr>
              <a:t>sbservices</a:t>
            </a:r>
            <a:endParaRPr lang="en-US" sz="2000" dirty="0" smtClean="0">
              <a:effectLst/>
              <a:latin typeface="Calibri" panose="020F0502020204030204" pitchFamily="34" charset="0"/>
              <a:ea typeface="Arial" panose="020B0604020202020204" pitchFamily="34" charset="0"/>
              <a:cs typeface="Calibri" panose="020F0502020204030204" pitchFamily="34" charset="0"/>
            </a:endParaRPr>
          </a:p>
          <a:p>
            <a:pPr marL="1714500" lvl="3" indent="-342900" algn="just">
              <a:lnSpc>
                <a:spcPct val="150000"/>
              </a:lnSpc>
              <a:buFont typeface="+mj-lt"/>
              <a:buAutoNum type="arabicParenR"/>
            </a:pPr>
            <a:r>
              <a:rPr lang="en-US" sz="2000" dirty="0" smtClean="0">
                <a:effectLst/>
                <a:latin typeface="Calibri" panose="020F0502020204030204" pitchFamily="34" charset="0"/>
                <a:ea typeface="Arial" panose="020B0604020202020204" pitchFamily="34" charset="0"/>
                <a:cs typeface="Calibri" panose="020F0502020204030204" pitchFamily="34" charset="0"/>
              </a:rPr>
              <a:t>Give Feedback</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1714500" lvl="3" indent="-342900" algn="just">
              <a:lnSpc>
                <a:spcPct val="150000"/>
              </a:lnSpc>
              <a:buFont typeface="+mj-lt"/>
              <a:buAutoNum type="arabicParenR"/>
            </a:pPr>
            <a:r>
              <a:rPr lang="en-US" sz="2000" dirty="0">
                <a:effectLst/>
                <a:latin typeface="Calibri" panose="020F0502020204030204" pitchFamily="34" charset="0"/>
                <a:ea typeface="Arial" panose="020B0604020202020204" pitchFamily="34" charset="0"/>
                <a:cs typeface="Calibri" panose="020F0502020204030204" pitchFamily="34" charset="0"/>
              </a:rPr>
              <a:t>Make </a:t>
            </a:r>
            <a:r>
              <a:rPr lang="en-US" sz="2000" dirty="0" smtClean="0">
                <a:effectLst/>
                <a:latin typeface="Calibri" panose="020F0502020204030204" pitchFamily="34" charset="0"/>
                <a:ea typeface="Arial" panose="020B0604020202020204" pitchFamily="34" charset="0"/>
                <a:cs typeface="Calibri" panose="020F0502020204030204" pitchFamily="34" charset="0"/>
              </a:rPr>
              <a:t>Order</a:t>
            </a:r>
          </a:p>
          <a:p>
            <a:pPr marL="1714500" lvl="3" indent="-342900" algn="just">
              <a:lnSpc>
                <a:spcPct val="150000"/>
              </a:lnSpc>
              <a:buFont typeface="+mj-lt"/>
              <a:buAutoNum type="arabicParenR"/>
            </a:pPr>
            <a:r>
              <a:rPr lang="en-US" sz="2000" dirty="0" smtClean="0">
                <a:effectLst/>
                <a:latin typeface="Calibri" panose="020F0502020204030204" pitchFamily="34" charset="0"/>
                <a:ea typeface="Arial" panose="020B0604020202020204" pitchFamily="34" charset="0"/>
                <a:cs typeface="Calibri" panose="020F0502020204030204" pitchFamily="34" charset="0"/>
              </a:rPr>
              <a:t>View Order</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775B4F09-4EA8-47AF-A143-CEAD64FC75BC}"/>
              </a:ext>
            </a:extLst>
          </p:cNvPr>
          <p:cNvSpPr txBox="1"/>
          <p:nvPr/>
        </p:nvSpPr>
        <p:spPr>
          <a:xfrm>
            <a:off x="439271" y="349624"/>
            <a:ext cx="8283388" cy="584775"/>
          </a:xfrm>
          <a:prstGeom prst="rect">
            <a:avLst/>
          </a:prstGeom>
          <a:noFill/>
        </p:spPr>
        <p:txBody>
          <a:bodyPr wrap="square" rtlCol="0">
            <a:spAutoFit/>
          </a:bodyPr>
          <a:lstStyle/>
          <a:p>
            <a:pPr marL="514350" indent="-514350" algn="ctr">
              <a:buFont typeface="+mj-lt"/>
              <a:buAutoNum type="arabicPeriod" startAt="2"/>
            </a:pPr>
            <a:r>
              <a:rPr lang="en-US" sz="3200" b="1" dirty="0"/>
              <a:t>Requirement Analysis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a:xfrm>
            <a:off x="7973990" y="6433660"/>
            <a:ext cx="984019" cy="365125"/>
          </a:xfrm>
        </p:spPr>
        <p:txBody>
          <a:bodyPr/>
          <a:lstStyle/>
          <a:p>
            <a:pPr algn="ctr"/>
            <a:fld id="{615D92F5-C6BD-4770-B93B-CCC7110BADD0}" type="slidenum">
              <a:rPr lang="en-US" smtClean="0"/>
              <a:pPr algn="ctr"/>
              <a:t>19</a:t>
            </a:fld>
            <a:endParaRPr lang="en-US" dirty="0"/>
          </a:p>
        </p:txBody>
      </p:sp>
      <p:sp>
        <p:nvSpPr>
          <p:cNvPr id="6" name="Footer Placeholder 8"/>
          <p:cNvSpPr>
            <a:spLocks noGrp="1"/>
          </p:cNvSpPr>
          <p:nvPr>
            <p:ph type="ftr" sz="quarter" idx="11"/>
          </p:nvPr>
        </p:nvSpPr>
        <p:spPr>
          <a:xfrm>
            <a:off x="208979" y="6433660"/>
            <a:ext cx="1818585" cy="365125"/>
          </a:xfrm>
        </p:spPr>
        <p:txBody>
          <a:bodyPr/>
          <a:lstStyle/>
          <a:p>
            <a:r>
              <a:rPr lang="en-US" dirty="0" err="1"/>
              <a:t>Wecarehomecare</a:t>
            </a:r>
            <a:endParaRPr lang="en-US" dirty="0"/>
          </a:p>
        </p:txBody>
      </p:sp>
      <p:sp>
        <p:nvSpPr>
          <p:cNvPr id="7" name="TextBox 6"/>
          <p:cNvSpPr txBox="1"/>
          <p:nvPr/>
        </p:nvSpPr>
        <p:spPr>
          <a:xfrm>
            <a:off x="421129" y="841128"/>
            <a:ext cx="8283600" cy="1615827"/>
          </a:xfrm>
          <a:prstGeom prst="rect">
            <a:avLst/>
          </a:prstGeom>
          <a:noFill/>
        </p:spPr>
        <p:txBody>
          <a:bodyPr wrap="square" rtlCol="0">
            <a:spAutoFit/>
          </a:bodyPr>
          <a:lstStyle/>
          <a:p>
            <a:pPr marL="457200" indent="-457200" algn="just">
              <a:lnSpc>
                <a:spcPct val="150000"/>
              </a:lnSpc>
              <a:buFont typeface="+mj-lt"/>
              <a:buAutoNum type="arabicPeriod" startAt="6"/>
            </a:pPr>
            <a:r>
              <a:rPr lang="en-US" sz="2200" b="1" dirty="0">
                <a:latin typeface="Calibri" pitchFamily="34" charset="0"/>
                <a:cs typeface="Calibri" pitchFamily="34" charset="0"/>
              </a:rPr>
              <a:t>Use Case Diagram :</a:t>
            </a:r>
          </a:p>
          <a:p>
            <a:pPr marL="914400" lvl="1" indent="-514350" algn="just">
              <a:lnSpc>
                <a:spcPct val="150000"/>
              </a:lnSpc>
              <a:buFont typeface="+mj-lt"/>
              <a:buAutoNum type="romanUcPeriod"/>
            </a:pPr>
            <a:r>
              <a:rPr lang="en-US" sz="2200" b="1" dirty="0" smtClean="0">
                <a:latin typeface="Calibri" pitchFamily="34" charset="0"/>
                <a:cs typeface="Calibri" pitchFamily="34" charset="0"/>
              </a:rPr>
              <a:t>Customer:</a:t>
            </a:r>
          </a:p>
          <a:p>
            <a:pPr marL="400050" lvl="1" algn="just">
              <a:lnSpc>
                <a:spcPct val="150000"/>
              </a:lnSpc>
            </a:pPr>
            <a:r>
              <a:rPr lang="en-US" sz="2200" b="1" dirty="0">
                <a:latin typeface="Calibri" pitchFamily="34" charset="0"/>
                <a:cs typeface="Calibri" pitchFamily="34" charset="0"/>
              </a:rPr>
              <a:t>	</a:t>
            </a:r>
          </a:p>
        </p:txBody>
      </p:sp>
      <p:sp>
        <p:nvSpPr>
          <p:cNvPr id="8" name="TextBox 7">
            <a:extLst>
              <a:ext uri="{FF2B5EF4-FFF2-40B4-BE49-F238E27FC236}">
                <a16:creationId xmlns:a16="http://schemas.microsoft.com/office/drawing/2014/main" id="{8103FAC3-CAF4-49E6-BBF2-11313FD92A19}"/>
              </a:ext>
            </a:extLst>
          </p:cNvPr>
          <p:cNvSpPr txBox="1"/>
          <p:nvPr/>
        </p:nvSpPr>
        <p:spPr>
          <a:xfrm>
            <a:off x="439271" y="349624"/>
            <a:ext cx="8283388" cy="584775"/>
          </a:xfrm>
          <a:prstGeom prst="rect">
            <a:avLst/>
          </a:prstGeom>
          <a:noFill/>
        </p:spPr>
        <p:txBody>
          <a:bodyPr wrap="square" rtlCol="0">
            <a:spAutoFit/>
          </a:bodyPr>
          <a:lstStyle/>
          <a:p>
            <a:pPr marL="514350" indent="-514350" algn="ctr">
              <a:buFont typeface="+mj-lt"/>
              <a:buAutoNum type="arabicPeriod" startAt="2"/>
            </a:pPr>
            <a:r>
              <a:rPr lang="en-US" sz="3200" b="1" dirty="0"/>
              <a:t>Requirement Analysis</a:t>
            </a:r>
          </a:p>
        </p:txBody>
      </p:sp>
      <p:pic>
        <p:nvPicPr>
          <p:cNvPr id="9" name="Picture 8"/>
          <p:cNvPicPr/>
          <p:nvPr/>
        </p:nvPicPr>
        <p:blipFill>
          <a:blip r:embed="rId2">
            <a:extLst>
              <a:ext uri="{28A0092B-C50C-407E-A947-70E740481C1C}">
                <a14:useLocalDpi xmlns:a14="http://schemas.microsoft.com/office/drawing/2010/main" val="0"/>
              </a:ext>
            </a:extLst>
          </a:blip>
          <a:stretch>
            <a:fillRect/>
          </a:stretch>
        </p:blipFill>
        <p:spPr>
          <a:xfrm>
            <a:off x="2120900" y="2133600"/>
            <a:ext cx="4902200" cy="395316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a:xfrm>
            <a:off x="7973990" y="6433660"/>
            <a:ext cx="984019" cy="365125"/>
          </a:xfrm>
        </p:spPr>
        <p:txBody>
          <a:bodyPr/>
          <a:lstStyle/>
          <a:p>
            <a:pPr algn="ctr"/>
            <a:fld id="{615D92F5-C6BD-4770-B93B-CCC7110BADD0}" type="slidenum">
              <a:rPr lang="en-US" smtClean="0"/>
              <a:pPr algn="ctr"/>
              <a:t>2</a:t>
            </a:fld>
            <a:endParaRPr lang="en-US" dirty="0"/>
          </a:p>
        </p:txBody>
      </p:sp>
      <p:sp>
        <p:nvSpPr>
          <p:cNvPr id="7" name="Footer Placeholder 8"/>
          <p:cNvSpPr>
            <a:spLocks noGrp="1"/>
          </p:cNvSpPr>
          <p:nvPr>
            <p:ph type="ftr" sz="quarter" idx="11"/>
          </p:nvPr>
        </p:nvSpPr>
        <p:spPr>
          <a:xfrm>
            <a:off x="208979" y="6433660"/>
            <a:ext cx="1818585" cy="365125"/>
          </a:xfrm>
        </p:spPr>
        <p:txBody>
          <a:bodyPr/>
          <a:lstStyle/>
          <a:p>
            <a:r>
              <a:rPr lang="en-US" dirty="0" err="1" smtClean="0"/>
              <a:t>Wecarehomecare</a:t>
            </a:r>
            <a:endParaRPr lang="en-US" dirty="0"/>
          </a:p>
        </p:txBody>
      </p:sp>
      <p:sp>
        <p:nvSpPr>
          <p:cNvPr id="9" name="TextBox 8"/>
          <p:cNvSpPr txBox="1"/>
          <p:nvPr/>
        </p:nvSpPr>
        <p:spPr>
          <a:xfrm>
            <a:off x="439200" y="349200"/>
            <a:ext cx="8283600" cy="584775"/>
          </a:xfrm>
          <a:prstGeom prst="rect">
            <a:avLst/>
          </a:prstGeom>
          <a:noFill/>
        </p:spPr>
        <p:txBody>
          <a:bodyPr wrap="square" rtlCol="0">
            <a:spAutoFit/>
          </a:bodyPr>
          <a:lstStyle/>
          <a:p>
            <a:pPr algn="ctr"/>
            <a:r>
              <a:rPr lang="en-US" sz="3200" b="1" dirty="0">
                <a:latin typeface="Calibri" pitchFamily="34" charset="0"/>
                <a:cs typeface="Calibri" pitchFamily="34" charset="0"/>
              </a:rPr>
              <a:t>Index</a:t>
            </a:r>
          </a:p>
        </p:txBody>
      </p:sp>
      <p:sp>
        <p:nvSpPr>
          <p:cNvPr id="11" name="TextBox 10"/>
          <p:cNvSpPr txBox="1"/>
          <p:nvPr/>
        </p:nvSpPr>
        <p:spPr>
          <a:xfrm>
            <a:off x="439200" y="1080000"/>
            <a:ext cx="8283600" cy="3594702"/>
          </a:xfrm>
          <a:prstGeom prst="rect">
            <a:avLst/>
          </a:prstGeom>
          <a:noFill/>
        </p:spPr>
        <p:txBody>
          <a:bodyPr wrap="square" rtlCol="0">
            <a:spAutoFit/>
          </a:bodyPr>
          <a:lstStyle/>
          <a:p>
            <a:pPr marL="457200" indent="-457200" algn="just">
              <a:lnSpc>
                <a:spcPct val="150000"/>
              </a:lnSpc>
              <a:buFont typeface="+mj-lt"/>
              <a:buAutoNum type="arabicPeriod"/>
            </a:pPr>
            <a:r>
              <a:rPr lang="en-US" sz="2200" dirty="0">
                <a:latin typeface="Calibri" pitchFamily="34" charset="0"/>
                <a:cs typeface="Calibri" pitchFamily="34" charset="0"/>
              </a:rPr>
              <a:t>Project Profile</a:t>
            </a:r>
          </a:p>
          <a:p>
            <a:pPr marL="457200" indent="-457200" algn="just">
              <a:lnSpc>
                <a:spcPct val="150000"/>
              </a:lnSpc>
              <a:buFont typeface="+mj-lt"/>
              <a:buAutoNum type="arabicPeriod"/>
            </a:pPr>
            <a:r>
              <a:rPr lang="en-US" sz="2200" dirty="0">
                <a:latin typeface="Calibri" pitchFamily="34" charset="0"/>
                <a:cs typeface="Calibri" pitchFamily="34" charset="0"/>
              </a:rPr>
              <a:t>Requirement Analysis</a:t>
            </a:r>
          </a:p>
          <a:p>
            <a:pPr marL="457200" indent="-457200" algn="just">
              <a:lnSpc>
                <a:spcPct val="150000"/>
              </a:lnSpc>
              <a:buFont typeface="+mj-lt"/>
              <a:buAutoNum type="arabicPeriod"/>
            </a:pPr>
            <a:r>
              <a:rPr lang="en-US" sz="2200" dirty="0">
                <a:latin typeface="Calibri" pitchFamily="34" charset="0"/>
                <a:cs typeface="Calibri" pitchFamily="34" charset="0"/>
              </a:rPr>
              <a:t>Design</a:t>
            </a:r>
          </a:p>
          <a:p>
            <a:pPr marL="457200" indent="-457200" algn="just">
              <a:lnSpc>
                <a:spcPct val="150000"/>
              </a:lnSpc>
              <a:buFont typeface="+mj-lt"/>
              <a:buAutoNum type="arabicPeriod"/>
            </a:pPr>
            <a:r>
              <a:rPr lang="en-US" sz="2200" dirty="0">
                <a:latin typeface="Calibri" pitchFamily="34" charset="0"/>
                <a:cs typeface="Calibri" pitchFamily="34" charset="0"/>
              </a:rPr>
              <a:t>Implementation</a:t>
            </a:r>
          </a:p>
          <a:p>
            <a:pPr marL="457200" indent="-457200" algn="just">
              <a:lnSpc>
                <a:spcPct val="150000"/>
              </a:lnSpc>
              <a:buFont typeface="+mj-lt"/>
              <a:buAutoNum type="arabicPeriod"/>
            </a:pPr>
            <a:r>
              <a:rPr lang="en-US" sz="2200" dirty="0">
                <a:latin typeface="Calibri" pitchFamily="34" charset="0"/>
                <a:cs typeface="Calibri" pitchFamily="34" charset="0"/>
              </a:rPr>
              <a:t>Testing</a:t>
            </a:r>
          </a:p>
          <a:p>
            <a:pPr marL="457200" indent="-457200" algn="just">
              <a:lnSpc>
                <a:spcPct val="150000"/>
              </a:lnSpc>
              <a:buFont typeface="+mj-lt"/>
              <a:buAutoNum type="arabicPeriod"/>
            </a:pPr>
            <a:r>
              <a:rPr lang="en-US" sz="2200" dirty="0">
                <a:latin typeface="Calibri" pitchFamily="34" charset="0"/>
                <a:cs typeface="Calibri" pitchFamily="34" charset="0"/>
              </a:rPr>
              <a:t>Future Enhancement</a:t>
            </a:r>
          </a:p>
          <a:p>
            <a:pPr marL="457200" indent="-457200" algn="just">
              <a:lnSpc>
                <a:spcPct val="150000"/>
              </a:lnSpc>
              <a:buFont typeface="+mj-lt"/>
              <a:buAutoNum type="arabicPeriod"/>
            </a:pPr>
            <a:r>
              <a:rPr lang="en-US" sz="2200" dirty="0">
                <a:latin typeface="Calibri" pitchFamily="34" charset="0"/>
                <a:cs typeface="Calibri" pitchFamily="34" charset="0"/>
              </a:rPr>
              <a:t>Bibliography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30200" y="726566"/>
            <a:ext cx="8283600" cy="1054800"/>
          </a:xfrm>
          <a:prstGeom prst="rect">
            <a:avLst/>
          </a:prstGeom>
        </p:spPr>
        <p:txBody>
          <a:bodyPr wrap="none">
            <a:spAutoFit/>
          </a:bodyPr>
          <a:lstStyle/>
          <a:p>
            <a:pPr marL="914400" lvl="1" indent="-514350" algn="just">
              <a:lnSpc>
                <a:spcPct val="150000"/>
              </a:lnSpc>
              <a:buFont typeface="+mj-lt"/>
              <a:buAutoNum type="romanUcPeriod" startAt="2"/>
            </a:pPr>
            <a:r>
              <a:rPr lang="en-US" sz="2200" b="1" dirty="0">
                <a:latin typeface="Calibri" pitchFamily="34" charset="0"/>
                <a:cs typeface="Calibri" pitchFamily="34" charset="0"/>
              </a:rPr>
              <a:t>Admin :</a:t>
            </a:r>
          </a:p>
        </p:txBody>
      </p:sp>
      <p:sp>
        <p:nvSpPr>
          <p:cNvPr id="6" name="Slide Number Placeholder 3"/>
          <p:cNvSpPr>
            <a:spLocks noGrp="1"/>
          </p:cNvSpPr>
          <p:nvPr>
            <p:ph type="sldNum" sz="quarter" idx="12"/>
          </p:nvPr>
        </p:nvSpPr>
        <p:spPr>
          <a:xfrm>
            <a:off x="7973990" y="6433660"/>
            <a:ext cx="984019" cy="365125"/>
          </a:xfrm>
        </p:spPr>
        <p:txBody>
          <a:bodyPr/>
          <a:lstStyle/>
          <a:p>
            <a:pPr algn="ctr"/>
            <a:fld id="{615D92F5-C6BD-4770-B93B-CCC7110BADD0}" type="slidenum">
              <a:rPr lang="en-US" smtClean="0"/>
              <a:pPr algn="ctr"/>
              <a:t>20</a:t>
            </a:fld>
            <a:endParaRPr lang="en-US" dirty="0"/>
          </a:p>
        </p:txBody>
      </p:sp>
      <p:sp>
        <p:nvSpPr>
          <p:cNvPr id="7" name="Footer Placeholder 8"/>
          <p:cNvSpPr>
            <a:spLocks noGrp="1"/>
          </p:cNvSpPr>
          <p:nvPr>
            <p:ph type="ftr" sz="quarter" idx="11"/>
          </p:nvPr>
        </p:nvSpPr>
        <p:spPr>
          <a:xfrm>
            <a:off x="208979" y="6433660"/>
            <a:ext cx="1818585" cy="365125"/>
          </a:xfrm>
        </p:spPr>
        <p:txBody>
          <a:bodyPr/>
          <a:lstStyle/>
          <a:p>
            <a:r>
              <a:rPr lang="en-US" dirty="0" err="1"/>
              <a:t>Wecarehomecare</a:t>
            </a:r>
            <a:endParaRPr lang="en-US" dirty="0"/>
          </a:p>
        </p:txBody>
      </p:sp>
      <p:sp>
        <p:nvSpPr>
          <p:cNvPr id="9" name="TextBox 8">
            <a:extLst>
              <a:ext uri="{FF2B5EF4-FFF2-40B4-BE49-F238E27FC236}">
                <a16:creationId xmlns:a16="http://schemas.microsoft.com/office/drawing/2014/main" id="{83AA1D90-58B6-4F0D-8DE5-B6CB0A2CBD08}"/>
              </a:ext>
            </a:extLst>
          </p:cNvPr>
          <p:cNvSpPr txBox="1"/>
          <p:nvPr/>
        </p:nvSpPr>
        <p:spPr>
          <a:xfrm>
            <a:off x="439271" y="349624"/>
            <a:ext cx="8283388" cy="584775"/>
          </a:xfrm>
          <a:prstGeom prst="rect">
            <a:avLst/>
          </a:prstGeom>
          <a:noFill/>
        </p:spPr>
        <p:txBody>
          <a:bodyPr wrap="square" rtlCol="0">
            <a:spAutoFit/>
          </a:bodyPr>
          <a:lstStyle/>
          <a:p>
            <a:pPr marL="514350" indent="-514350" algn="ctr">
              <a:buFont typeface="+mj-lt"/>
              <a:buAutoNum type="arabicPeriod" startAt="2"/>
            </a:pPr>
            <a:r>
              <a:rPr lang="en-US" sz="3200" b="1" dirty="0"/>
              <a:t>Requirement Analysis</a:t>
            </a:r>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1773206" y="1422176"/>
            <a:ext cx="4630016" cy="4275353"/>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2"/>
          </p:nvPr>
        </p:nvSpPr>
        <p:spPr>
          <a:xfrm>
            <a:off x="7973990" y="6433660"/>
            <a:ext cx="984019" cy="365125"/>
          </a:xfrm>
        </p:spPr>
        <p:txBody>
          <a:bodyPr/>
          <a:lstStyle/>
          <a:p>
            <a:pPr algn="ctr"/>
            <a:fld id="{615D92F5-C6BD-4770-B93B-CCC7110BADD0}" type="slidenum">
              <a:rPr lang="en-US" smtClean="0"/>
              <a:pPr algn="ctr"/>
              <a:t>21</a:t>
            </a:fld>
            <a:endParaRPr lang="en-US" dirty="0"/>
          </a:p>
        </p:txBody>
      </p:sp>
      <p:sp>
        <p:nvSpPr>
          <p:cNvPr id="8" name="Footer Placeholder 8"/>
          <p:cNvSpPr>
            <a:spLocks noGrp="1"/>
          </p:cNvSpPr>
          <p:nvPr>
            <p:ph type="ftr" sz="quarter" idx="11"/>
          </p:nvPr>
        </p:nvSpPr>
        <p:spPr>
          <a:xfrm>
            <a:off x="208979" y="6433660"/>
            <a:ext cx="1818585" cy="365125"/>
          </a:xfrm>
        </p:spPr>
        <p:txBody>
          <a:bodyPr/>
          <a:lstStyle/>
          <a:p>
            <a:r>
              <a:rPr lang="en-US" dirty="0" err="1"/>
              <a:t>Wecarehomecare</a:t>
            </a:r>
            <a:endParaRPr lang="en-US" dirty="0"/>
          </a:p>
        </p:txBody>
      </p:sp>
      <p:sp>
        <p:nvSpPr>
          <p:cNvPr id="9" name="TextBox 8"/>
          <p:cNvSpPr txBox="1"/>
          <p:nvPr/>
        </p:nvSpPr>
        <p:spPr>
          <a:xfrm>
            <a:off x="439200" y="349200"/>
            <a:ext cx="8283600" cy="369332"/>
          </a:xfrm>
          <a:prstGeom prst="rect">
            <a:avLst/>
          </a:prstGeom>
          <a:noFill/>
        </p:spPr>
        <p:txBody>
          <a:bodyPr wrap="square" rtlCol="0">
            <a:spAutoFit/>
          </a:bodyPr>
          <a:lstStyle/>
          <a:p>
            <a:endParaRPr lang="en-US" dirty="0"/>
          </a:p>
        </p:txBody>
      </p:sp>
      <p:sp>
        <p:nvSpPr>
          <p:cNvPr id="10" name="TextBox 9"/>
          <p:cNvSpPr txBox="1"/>
          <p:nvPr/>
        </p:nvSpPr>
        <p:spPr>
          <a:xfrm>
            <a:off x="439200" y="349200"/>
            <a:ext cx="8283600" cy="2354491"/>
          </a:xfrm>
          <a:prstGeom prst="rect">
            <a:avLst/>
          </a:prstGeom>
          <a:noFill/>
        </p:spPr>
        <p:txBody>
          <a:bodyPr wrap="square" rtlCol="0">
            <a:spAutoFit/>
          </a:bodyPr>
          <a:lstStyle/>
          <a:p>
            <a:pPr marL="457200" indent="-457200" algn="ctr">
              <a:lnSpc>
                <a:spcPct val="150000"/>
              </a:lnSpc>
              <a:buFont typeface="+mj-lt"/>
              <a:buAutoNum type="arabicPeriod" startAt="3"/>
            </a:pPr>
            <a:r>
              <a:rPr lang="en-US" sz="3200" b="1" dirty="0">
                <a:latin typeface="Calibri" pitchFamily="34" charset="0"/>
                <a:cs typeface="Calibri" pitchFamily="34" charset="0"/>
              </a:rPr>
              <a:t>Design</a:t>
            </a:r>
            <a:endParaRPr lang="en-US" sz="2200" b="1" dirty="0">
              <a:latin typeface="Calibri" pitchFamily="34" charset="0"/>
              <a:cs typeface="Calibri" pitchFamily="34" charset="0"/>
            </a:endParaRPr>
          </a:p>
          <a:p>
            <a:pPr marL="457200" indent="-457200" algn="just">
              <a:lnSpc>
                <a:spcPct val="150000"/>
              </a:lnSpc>
              <a:buFont typeface="+mj-lt"/>
              <a:buAutoNum type="arabicPeriod"/>
            </a:pPr>
            <a:r>
              <a:rPr lang="en-US" sz="2200" b="1" dirty="0">
                <a:latin typeface="Calibri" pitchFamily="34" charset="0"/>
                <a:cs typeface="Calibri" pitchFamily="34" charset="0"/>
              </a:rPr>
              <a:t>Use Case Scenario :</a:t>
            </a:r>
          </a:p>
          <a:p>
            <a:pPr marL="914400" lvl="1" indent="-457200" algn="just">
              <a:lnSpc>
                <a:spcPct val="150000"/>
              </a:lnSpc>
              <a:buFont typeface="+mj-lt"/>
              <a:buAutoNum type="romanUcPeriod"/>
            </a:pPr>
            <a:r>
              <a:rPr lang="en-US" sz="2200" b="1" dirty="0">
                <a:latin typeface="Calibri" pitchFamily="34" charset="0"/>
                <a:cs typeface="Calibri" pitchFamily="34" charset="0"/>
              </a:rPr>
              <a:t>Admin Login :</a:t>
            </a:r>
          </a:p>
          <a:p>
            <a:pPr marL="971550" lvl="1" indent="-514350" algn="just">
              <a:lnSpc>
                <a:spcPct val="150000"/>
              </a:lnSpc>
            </a:pPr>
            <a:r>
              <a:rPr lang="en-US" sz="2200" b="1" dirty="0">
                <a:latin typeface="Calibri" pitchFamily="34" charset="0"/>
                <a:cs typeface="Calibri" pitchFamily="34" charset="0"/>
              </a:rPr>
              <a:t>		</a:t>
            </a:r>
          </a:p>
        </p:txBody>
      </p:sp>
      <p:graphicFrame>
        <p:nvGraphicFramePr>
          <p:cNvPr id="3" name="Table 2"/>
          <p:cNvGraphicFramePr>
            <a:graphicFrameLocks noGrp="1"/>
          </p:cNvGraphicFramePr>
          <p:nvPr>
            <p:extLst>
              <p:ext uri="{D42A27DB-BD31-4B8C-83A1-F6EECF244321}">
                <p14:modId xmlns:p14="http://schemas.microsoft.com/office/powerpoint/2010/main" val="1597977625"/>
              </p:ext>
            </p:extLst>
          </p:nvPr>
        </p:nvGraphicFramePr>
        <p:xfrm>
          <a:off x="1616364" y="2521529"/>
          <a:ext cx="6197599" cy="2586178"/>
        </p:xfrm>
        <a:graphic>
          <a:graphicData uri="http://schemas.openxmlformats.org/drawingml/2006/table">
            <a:tbl>
              <a:tblPr firstRow="1" firstCol="1" bandRow="1">
                <a:tableStyleId>{5C22544A-7EE6-4342-B048-85BDC9FD1C3A}</a:tableStyleId>
              </a:tblPr>
              <a:tblGrid>
                <a:gridCol w="2897906">
                  <a:extLst>
                    <a:ext uri="{9D8B030D-6E8A-4147-A177-3AD203B41FA5}">
                      <a16:colId xmlns:a16="http://schemas.microsoft.com/office/drawing/2014/main" val="4201131148"/>
                    </a:ext>
                  </a:extLst>
                </a:gridCol>
                <a:gridCol w="3299693">
                  <a:extLst>
                    <a:ext uri="{9D8B030D-6E8A-4147-A177-3AD203B41FA5}">
                      <a16:colId xmlns:a16="http://schemas.microsoft.com/office/drawing/2014/main" val="504007661"/>
                    </a:ext>
                  </a:extLst>
                </a:gridCol>
              </a:tblGrid>
              <a:tr h="367026">
                <a:tc>
                  <a:txBody>
                    <a:bodyPr/>
                    <a:lstStyle/>
                    <a:p>
                      <a:pPr>
                        <a:lnSpc>
                          <a:spcPct val="107000"/>
                        </a:lnSpc>
                        <a:spcAft>
                          <a:spcPts val="500"/>
                        </a:spcAft>
                      </a:pPr>
                      <a:r>
                        <a:rPr lang="en-US" sz="1100">
                          <a:effectLst/>
                        </a:rPr>
                        <a:t>Use Case 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UC01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0950523"/>
                  </a:ext>
                </a:extLst>
              </a:tr>
              <a:tr h="367026">
                <a:tc>
                  <a:txBody>
                    <a:bodyPr/>
                    <a:lstStyle/>
                    <a:p>
                      <a:pPr>
                        <a:lnSpc>
                          <a:spcPct val="107000"/>
                        </a:lnSpc>
                        <a:spcAft>
                          <a:spcPts val="500"/>
                        </a:spcAft>
                      </a:pPr>
                      <a:r>
                        <a:rPr lang="en-US" sz="1100">
                          <a:effectLst/>
                        </a:rPr>
                        <a:t>Use Case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Login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61948532"/>
                  </a:ext>
                </a:extLst>
              </a:tr>
              <a:tr h="367026">
                <a:tc>
                  <a:txBody>
                    <a:bodyPr/>
                    <a:lstStyle/>
                    <a:p>
                      <a:pPr>
                        <a:lnSpc>
                          <a:spcPct val="107000"/>
                        </a:lnSpc>
                        <a:spcAft>
                          <a:spcPts val="500"/>
                        </a:spcAft>
                      </a:pPr>
                      <a:r>
                        <a:rPr lang="en-US" sz="1100">
                          <a:effectLst/>
                        </a:rPr>
                        <a:t>Primary Actor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Admin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03506222"/>
                  </a:ext>
                </a:extLst>
              </a:tr>
              <a:tr h="367026">
                <a:tc>
                  <a:txBody>
                    <a:bodyPr/>
                    <a:lstStyle/>
                    <a:p>
                      <a:pPr>
                        <a:lnSpc>
                          <a:spcPct val="107000"/>
                        </a:lnSpc>
                        <a:spcAft>
                          <a:spcPts val="500"/>
                        </a:spcAft>
                      </a:pPr>
                      <a:r>
                        <a:rPr lang="en-US" sz="1100">
                          <a:effectLst/>
                        </a:rPr>
                        <a:t>Pre-Condition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Admin must be registered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79616106"/>
                  </a:ext>
                </a:extLst>
              </a:tr>
              <a:tr h="751048">
                <a:tc>
                  <a:txBody>
                    <a:bodyPr/>
                    <a:lstStyle/>
                    <a:p>
                      <a:pPr>
                        <a:lnSpc>
                          <a:spcPct val="107000"/>
                        </a:lnSpc>
                        <a:spcAft>
                          <a:spcPts val="500"/>
                        </a:spcAft>
                      </a:pPr>
                      <a:r>
                        <a:rPr lang="en-US" sz="1100">
                          <a:effectLst/>
                        </a:rPr>
                        <a:t>Basic Flow  Of System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The website can be accessed through email id and password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60177360"/>
                  </a:ext>
                </a:extLst>
              </a:tr>
              <a:tr h="367026">
                <a:tc>
                  <a:txBody>
                    <a:bodyPr/>
                    <a:lstStyle/>
                    <a:p>
                      <a:pPr>
                        <a:lnSpc>
                          <a:spcPct val="107000"/>
                        </a:lnSpc>
                        <a:spcAft>
                          <a:spcPts val="500"/>
                        </a:spcAft>
                      </a:pPr>
                      <a:r>
                        <a:rPr lang="en-US" sz="1100">
                          <a:effectLst/>
                        </a:rPr>
                        <a:t>Alternative Way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dirty="0">
                          <a:effectLst/>
                        </a:rPr>
                        <a:t>There is not any alternative way for login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36608730"/>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06312" y="919822"/>
            <a:ext cx="8283600" cy="600164"/>
          </a:xfrm>
          <a:prstGeom prst="rect">
            <a:avLst/>
          </a:prstGeom>
          <a:noFill/>
        </p:spPr>
        <p:txBody>
          <a:bodyPr wrap="square" rtlCol="0">
            <a:spAutoFit/>
          </a:bodyPr>
          <a:lstStyle/>
          <a:p>
            <a:pPr marL="971550" indent="-514350" algn="just">
              <a:lnSpc>
                <a:spcPct val="150000"/>
              </a:lnSpc>
              <a:buFont typeface="+mj-lt"/>
              <a:buAutoNum type="romanUcPeriod" startAt="2"/>
            </a:pPr>
            <a:r>
              <a:rPr lang="en-US" sz="2200" b="1" dirty="0">
                <a:latin typeface="Calibri" pitchFamily="34" charset="0"/>
                <a:cs typeface="Calibri" pitchFamily="34" charset="0"/>
              </a:rPr>
              <a:t>Manage </a:t>
            </a:r>
            <a:r>
              <a:rPr lang="en-US" sz="2200" b="1" dirty="0" smtClean="0">
                <a:latin typeface="Calibri" pitchFamily="34" charset="0"/>
                <a:cs typeface="Calibri" pitchFamily="34" charset="0"/>
              </a:rPr>
              <a:t>Provider</a:t>
            </a:r>
            <a:r>
              <a:rPr lang="en-US" sz="2200" b="1" dirty="0" smtClean="0">
                <a:latin typeface="Calibri" pitchFamily="34" charset="0"/>
                <a:cs typeface="Calibri" pitchFamily="34" charset="0"/>
              </a:rPr>
              <a:t> </a:t>
            </a:r>
            <a:r>
              <a:rPr lang="en-US" sz="2200" b="1" dirty="0">
                <a:latin typeface="Calibri" pitchFamily="34" charset="0"/>
                <a:cs typeface="Calibri" pitchFamily="34" charset="0"/>
              </a:rPr>
              <a:t>:</a:t>
            </a:r>
          </a:p>
        </p:txBody>
      </p:sp>
      <p:sp>
        <p:nvSpPr>
          <p:cNvPr id="8" name="Slide Number Placeholder 3"/>
          <p:cNvSpPr>
            <a:spLocks noGrp="1"/>
          </p:cNvSpPr>
          <p:nvPr>
            <p:ph type="sldNum" sz="quarter" idx="12"/>
          </p:nvPr>
        </p:nvSpPr>
        <p:spPr>
          <a:xfrm>
            <a:off x="7973990" y="6433660"/>
            <a:ext cx="984019" cy="365125"/>
          </a:xfrm>
        </p:spPr>
        <p:txBody>
          <a:bodyPr/>
          <a:lstStyle/>
          <a:p>
            <a:pPr algn="ctr"/>
            <a:fld id="{615D92F5-C6BD-4770-B93B-CCC7110BADD0}" type="slidenum">
              <a:rPr lang="en-US" smtClean="0"/>
              <a:pPr algn="ctr"/>
              <a:t>22</a:t>
            </a:fld>
            <a:endParaRPr lang="en-US" dirty="0"/>
          </a:p>
        </p:txBody>
      </p:sp>
      <p:sp>
        <p:nvSpPr>
          <p:cNvPr id="9" name="Footer Placeholder 8"/>
          <p:cNvSpPr>
            <a:spLocks noGrp="1"/>
          </p:cNvSpPr>
          <p:nvPr>
            <p:ph type="ftr" sz="quarter" idx="11"/>
          </p:nvPr>
        </p:nvSpPr>
        <p:spPr>
          <a:xfrm>
            <a:off x="208979" y="6433660"/>
            <a:ext cx="1818585" cy="365125"/>
          </a:xfrm>
        </p:spPr>
        <p:txBody>
          <a:bodyPr/>
          <a:lstStyle/>
          <a:p>
            <a:r>
              <a:rPr lang="en-US" dirty="0" err="1"/>
              <a:t>Wecarehomecare</a:t>
            </a:r>
            <a:endParaRPr lang="en-US" dirty="0"/>
          </a:p>
        </p:txBody>
      </p:sp>
      <p:sp>
        <p:nvSpPr>
          <p:cNvPr id="10" name="TextBox 9">
            <a:extLst>
              <a:ext uri="{FF2B5EF4-FFF2-40B4-BE49-F238E27FC236}">
                <a16:creationId xmlns:a16="http://schemas.microsoft.com/office/drawing/2014/main" id="{EC6EB8BA-6381-43D2-8F4F-FAA3958C66A0}"/>
              </a:ext>
            </a:extLst>
          </p:cNvPr>
          <p:cNvSpPr txBox="1"/>
          <p:nvPr/>
        </p:nvSpPr>
        <p:spPr>
          <a:xfrm>
            <a:off x="439271" y="349624"/>
            <a:ext cx="8283388" cy="584775"/>
          </a:xfrm>
          <a:prstGeom prst="rect">
            <a:avLst/>
          </a:prstGeom>
          <a:noFill/>
        </p:spPr>
        <p:txBody>
          <a:bodyPr wrap="square" rtlCol="0">
            <a:spAutoFit/>
          </a:bodyPr>
          <a:lstStyle/>
          <a:p>
            <a:pPr marL="514350" indent="-514350" algn="ctr">
              <a:buFont typeface="+mj-lt"/>
              <a:buAutoNum type="arabicPeriod" startAt="3"/>
            </a:pPr>
            <a:r>
              <a:rPr lang="en-US" sz="3200" b="1" dirty="0"/>
              <a:t>Design</a:t>
            </a:r>
          </a:p>
        </p:txBody>
      </p:sp>
      <p:graphicFrame>
        <p:nvGraphicFramePr>
          <p:cNvPr id="3" name="Table 2"/>
          <p:cNvGraphicFramePr>
            <a:graphicFrameLocks noGrp="1"/>
          </p:cNvGraphicFramePr>
          <p:nvPr>
            <p:extLst>
              <p:ext uri="{D42A27DB-BD31-4B8C-83A1-F6EECF244321}">
                <p14:modId xmlns:p14="http://schemas.microsoft.com/office/powerpoint/2010/main" val="2278300347"/>
              </p:ext>
            </p:extLst>
          </p:nvPr>
        </p:nvGraphicFramePr>
        <p:xfrm>
          <a:off x="1748876" y="1519986"/>
          <a:ext cx="6092797" cy="2045639"/>
        </p:xfrm>
        <a:graphic>
          <a:graphicData uri="http://schemas.openxmlformats.org/drawingml/2006/table">
            <a:tbl>
              <a:tblPr firstRow="1" firstCol="1" bandRow="1">
                <a:tableStyleId>{5C22544A-7EE6-4342-B048-85BDC9FD1C3A}</a:tableStyleId>
              </a:tblPr>
              <a:tblGrid>
                <a:gridCol w="2848902">
                  <a:extLst>
                    <a:ext uri="{9D8B030D-6E8A-4147-A177-3AD203B41FA5}">
                      <a16:colId xmlns:a16="http://schemas.microsoft.com/office/drawing/2014/main" val="3384661364"/>
                    </a:ext>
                  </a:extLst>
                </a:gridCol>
                <a:gridCol w="3243895">
                  <a:extLst>
                    <a:ext uri="{9D8B030D-6E8A-4147-A177-3AD203B41FA5}">
                      <a16:colId xmlns:a16="http://schemas.microsoft.com/office/drawing/2014/main" val="1212607373"/>
                    </a:ext>
                  </a:extLst>
                </a:gridCol>
              </a:tblGrid>
              <a:tr h="290314">
                <a:tc>
                  <a:txBody>
                    <a:bodyPr/>
                    <a:lstStyle/>
                    <a:p>
                      <a:pPr>
                        <a:lnSpc>
                          <a:spcPct val="107000"/>
                        </a:lnSpc>
                        <a:spcAft>
                          <a:spcPts val="500"/>
                        </a:spcAft>
                      </a:pPr>
                      <a:r>
                        <a:rPr lang="en-US" sz="1100" dirty="0">
                          <a:effectLst/>
                        </a:rPr>
                        <a:t>	Use Case ID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UC02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74356794"/>
                  </a:ext>
                </a:extLst>
              </a:tr>
              <a:tr h="290314">
                <a:tc>
                  <a:txBody>
                    <a:bodyPr/>
                    <a:lstStyle/>
                    <a:p>
                      <a:pPr>
                        <a:lnSpc>
                          <a:spcPct val="107000"/>
                        </a:lnSpc>
                        <a:spcAft>
                          <a:spcPts val="500"/>
                        </a:spcAft>
                      </a:pPr>
                      <a:r>
                        <a:rPr lang="en-US" sz="1100" dirty="0">
                          <a:effectLst/>
                        </a:rPr>
                        <a:t>Use Case 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Manage Provider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31533854"/>
                  </a:ext>
                </a:extLst>
              </a:tr>
              <a:tr h="290314">
                <a:tc>
                  <a:txBody>
                    <a:bodyPr/>
                    <a:lstStyle/>
                    <a:p>
                      <a:pPr>
                        <a:lnSpc>
                          <a:spcPct val="107000"/>
                        </a:lnSpc>
                        <a:spcAft>
                          <a:spcPts val="500"/>
                        </a:spcAft>
                      </a:pPr>
                      <a:r>
                        <a:rPr lang="en-US" sz="1100">
                          <a:effectLst/>
                        </a:rPr>
                        <a:t>Primary Actor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dirty="0">
                          <a:effectLst/>
                        </a:rPr>
                        <a:t>Admin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67939503"/>
                  </a:ext>
                </a:extLst>
              </a:tr>
              <a:tr h="290314">
                <a:tc>
                  <a:txBody>
                    <a:bodyPr/>
                    <a:lstStyle/>
                    <a:p>
                      <a:pPr>
                        <a:lnSpc>
                          <a:spcPct val="107000"/>
                        </a:lnSpc>
                        <a:spcAft>
                          <a:spcPts val="500"/>
                        </a:spcAft>
                      </a:pPr>
                      <a:r>
                        <a:rPr lang="en-US" sz="1100">
                          <a:effectLst/>
                        </a:rPr>
                        <a:t>Pre-Condition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Admin must be logged in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60066502"/>
                  </a:ext>
                </a:extLst>
              </a:tr>
              <a:tr h="594069">
                <a:tc>
                  <a:txBody>
                    <a:bodyPr/>
                    <a:lstStyle/>
                    <a:p>
                      <a:pPr>
                        <a:lnSpc>
                          <a:spcPct val="107000"/>
                        </a:lnSpc>
                        <a:spcAft>
                          <a:spcPts val="500"/>
                        </a:spcAft>
                      </a:pPr>
                      <a:r>
                        <a:rPr lang="en-US" sz="1100">
                          <a:effectLst/>
                        </a:rPr>
                        <a:t>Basic Flow  Of System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Admin can add Provider, update the provider details and delete the provider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69223187"/>
                  </a:ext>
                </a:extLst>
              </a:tr>
              <a:tr h="290314">
                <a:tc>
                  <a:txBody>
                    <a:bodyPr/>
                    <a:lstStyle/>
                    <a:p>
                      <a:pPr>
                        <a:lnSpc>
                          <a:spcPct val="107000"/>
                        </a:lnSpc>
                        <a:spcAft>
                          <a:spcPts val="500"/>
                        </a:spcAft>
                      </a:pPr>
                      <a:r>
                        <a:rPr lang="en-US" sz="1100">
                          <a:effectLst/>
                        </a:rPr>
                        <a:t>Alternative Way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dirty="0">
                          <a:effectLst/>
                        </a:rPr>
                        <a:t>There is not any alternative way for login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0933632"/>
                  </a:ext>
                </a:extLst>
              </a:tr>
            </a:tbl>
          </a:graphicData>
        </a:graphic>
      </p:graphicFrame>
      <p:sp>
        <p:nvSpPr>
          <p:cNvPr id="11" name="TextBox 10"/>
          <p:cNvSpPr txBox="1"/>
          <p:nvPr/>
        </p:nvSpPr>
        <p:spPr>
          <a:xfrm>
            <a:off x="506312" y="3551048"/>
            <a:ext cx="8283600" cy="547714"/>
          </a:xfrm>
          <a:prstGeom prst="rect">
            <a:avLst/>
          </a:prstGeom>
          <a:noFill/>
        </p:spPr>
        <p:txBody>
          <a:bodyPr wrap="square" rtlCol="0">
            <a:spAutoFit/>
          </a:bodyPr>
          <a:lstStyle/>
          <a:p>
            <a:pPr marL="457200" algn="just">
              <a:lnSpc>
                <a:spcPct val="150000"/>
              </a:lnSpc>
            </a:pPr>
            <a:r>
              <a:rPr lang="en-US" sz="2200" b="1" dirty="0" smtClean="0">
                <a:latin typeface="Calibri" pitchFamily="34" charset="0"/>
                <a:cs typeface="Calibri" pitchFamily="34" charset="0"/>
              </a:rPr>
              <a:t>III.   View Customer</a:t>
            </a:r>
            <a:endParaRPr lang="en-US" sz="2200" b="1" dirty="0">
              <a:latin typeface="Calibri" pitchFamily="34" charset="0"/>
              <a:cs typeface="Calibri"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754253100"/>
              </p:ext>
            </p:extLst>
          </p:nvPr>
        </p:nvGraphicFramePr>
        <p:xfrm>
          <a:off x="1813531" y="4151211"/>
          <a:ext cx="6028142" cy="1824716"/>
        </p:xfrm>
        <a:graphic>
          <a:graphicData uri="http://schemas.openxmlformats.org/drawingml/2006/table">
            <a:tbl>
              <a:tblPr firstRow="1" firstCol="1" bandRow="1">
                <a:tableStyleId>{5C22544A-7EE6-4342-B048-85BDC9FD1C3A}</a:tableStyleId>
              </a:tblPr>
              <a:tblGrid>
                <a:gridCol w="2818671">
                  <a:extLst>
                    <a:ext uri="{9D8B030D-6E8A-4147-A177-3AD203B41FA5}">
                      <a16:colId xmlns:a16="http://schemas.microsoft.com/office/drawing/2014/main" val="81355775"/>
                    </a:ext>
                  </a:extLst>
                </a:gridCol>
                <a:gridCol w="3209471">
                  <a:extLst>
                    <a:ext uri="{9D8B030D-6E8A-4147-A177-3AD203B41FA5}">
                      <a16:colId xmlns:a16="http://schemas.microsoft.com/office/drawing/2014/main" val="1167893821"/>
                    </a:ext>
                  </a:extLst>
                </a:gridCol>
              </a:tblGrid>
              <a:tr h="258961">
                <a:tc>
                  <a:txBody>
                    <a:bodyPr/>
                    <a:lstStyle/>
                    <a:p>
                      <a:pPr>
                        <a:lnSpc>
                          <a:spcPct val="107000"/>
                        </a:lnSpc>
                        <a:spcAft>
                          <a:spcPts val="500"/>
                        </a:spcAft>
                      </a:pPr>
                      <a:r>
                        <a:rPr lang="en-US" sz="1100">
                          <a:effectLst/>
                        </a:rPr>
                        <a:t>Use Case 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UC03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71330282"/>
                  </a:ext>
                </a:extLst>
              </a:tr>
              <a:tr h="258961">
                <a:tc>
                  <a:txBody>
                    <a:bodyPr/>
                    <a:lstStyle/>
                    <a:p>
                      <a:pPr>
                        <a:lnSpc>
                          <a:spcPct val="107000"/>
                        </a:lnSpc>
                        <a:spcAft>
                          <a:spcPts val="500"/>
                        </a:spcAft>
                      </a:pPr>
                      <a:r>
                        <a:rPr lang="en-US" sz="1100">
                          <a:effectLst/>
                        </a:rPr>
                        <a:t>Use Case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View Customer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15357182"/>
                  </a:ext>
                </a:extLst>
              </a:tr>
              <a:tr h="258961">
                <a:tc>
                  <a:txBody>
                    <a:bodyPr/>
                    <a:lstStyle/>
                    <a:p>
                      <a:pPr>
                        <a:lnSpc>
                          <a:spcPct val="107000"/>
                        </a:lnSpc>
                        <a:spcAft>
                          <a:spcPts val="500"/>
                        </a:spcAft>
                      </a:pPr>
                      <a:r>
                        <a:rPr lang="en-US" sz="1100">
                          <a:effectLst/>
                        </a:rPr>
                        <a:t>Primary Actor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Admin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50743492"/>
                  </a:ext>
                </a:extLst>
              </a:tr>
              <a:tr h="258961">
                <a:tc>
                  <a:txBody>
                    <a:bodyPr/>
                    <a:lstStyle/>
                    <a:p>
                      <a:pPr>
                        <a:lnSpc>
                          <a:spcPct val="107000"/>
                        </a:lnSpc>
                        <a:spcAft>
                          <a:spcPts val="500"/>
                        </a:spcAft>
                      </a:pPr>
                      <a:r>
                        <a:rPr lang="en-US" sz="1100">
                          <a:effectLst/>
                        </a:rPr>
                        <a:t>Pre-Condition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Admin must be logged in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5948601"/>
                  </a:ext>
                </a:extLst>
              </a:tr>
              <a:tr h="529911">
                <a:tc>
                  <a:txBody>
                    <a:bodyPr/>
                    <a:lstStyle/>
                    <a:p>
                      <a:pPr>
                        <a:lnSpc>
                          <a:spcPct val="107000"/>
                        </a:lnSpc>
                        <a:spcAft>
                          <a:spcPts val="500"/>
                        </a:spcAft>
                      </a:pPr>
                      <a:r>
                        <a:rPr lang="en-US" sz="1100">
                          <a:effectLst/>
                        </a:rPr>
                        <a:t>Basic Flow  Of System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Admin can view all the customer which are enroll in this website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17277075"/>
                  </a:ext>
                </a:extLst>
              </a:tr>
              <a:tr h="258961">
                <a:tc>
                  <a:txBody>
                    <a:bodyPr/>
                    <a:lstStyle/>
                    <a:p>
                      <a:pPr>
                        <a:lnSpc>
                          <a:spcPct val="107000"/>
                        </a:lnSpc>
                        <a:spcAft>
                          <a:spcPts val="500"/>
                        </a:spcAft>
                      </a:pPr>
                      <a:r>
                        <a:rPr lang="en-US" sz="1100">
                          <a:effectLst/>
                        </a:rPr>
                        <a:t>Alternative Way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dirty="0">
                          <a:effectLst/>
                        </a:rPr>
                        <a:t>There is not any alternative way for login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72024655"/>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1479" y="896914"/>
            <a:ext cx="8283600" cy="547714"/>
          </a:xfrm>
          <a:prstGeom prst="rect">
            <a:avLst/>
          </a:prstGeom>
          <a:noFill/>
        </p:spPr>
        <p:txBody>
          <a:bodyPr wrap="square" rtlCol="0">
            <a:spAutoFit/>
          </a:bodyPr>
          <a:lstStyle/>
          <a:p>
            <a:pPr marL="457200" algn="just">
              <a:lnSpc>
                <a:spcPct val="150000"/>
              </a:lnSpc>
            </a:pPr>
            <a:r>
              <a:rPr lang="en-US" sz="2200" b="1" dirty="0" smtClean="0">
                <a:latin typeface="Calibri" pitchFamily="34" charset="0"/>
                <a:cs typeface="Calibri" pitchFamily="34" charset="0"/>
              </a:rPr>
              <a:t>IV. Manage Order</a:t>
            </a:r>
            <a:endParaRPr lang="en-US" sz="2200" b="1" dirty="0">
              <a:latin typeface="Calibri" pitchFamily="34" charset="0"/>
              <a:cs typeface="Calibri" pitchFamily="34" charset="0"/>
            </a:endParaRPr>
          </a:p>
        </p:txBody>
      </p:sp>
      <p:sp>
        <p:nvSpPr>
          <p:cNvPr id="8" name="Slide Number Placeholder 3"/>
          <p:cNvSpPr>
            <a:spLocks noGrp="1"/>
          </p:cNvSpPr>
          <p:nvPr>
            <p:ph type="sldNum" sz="quarter" idx="12"/>
          </p:nvPr>
        </p:nvSpPr>
        <p:spPr>
          <a:xfrm>
            <a:off x="7973990" y="6433660"/>
            <a:ext cx="984019" cy="365125"/>
          </a:xfrm>
        </p:spPr>
        <p:txBody>
          <a:bodyPr/>
          <a:lstStyle/>
          <a:p>
            <a:pPr algn="ctr"/>
            <a:fld id="{615D92F5-C6BD-4770-B93B-CCC7110BADD0}" type="slidenum">
              <a:rPr lang="en-US" smtClean="0"/>
              <a:pPr algn="ctr"/>
              <a:t>23</a:t>
            </a:fld>
            <a:endParaRPr lang="en-US" dirty="0"/>
          </a:p>
        </p:txBody>
      </p:sp>
      <p:sp>
        <p:nvSpPr>
          <p:cNvPr id="9" name="Footer Placeholder 8"/>
          <p:cNvSpPr>
            <a:spLocks noGrp="1"/>
          </p:cNvSpPr>
          <p:nvPr>
            <p:ph type="ftr" sz="quarter" idx="11"/>
          </p:nvPr>
        </p:nvSpPr>
        <p:spPr>
          <a:xfrm>
            <a:off x="208979" y="6433660"/>
            <a:ext cx="1818585" cy="365125"/>
          </a:xfrm>
        </p:spPr>
        <p:txBody>
          <a:bodyPr/>
          <a:lstStyle/>
          <a:p>
            <a:r>
              <a:rPr lang="en-US" dirty="0" err="1"/>
              <a:t>Wecarehomecare</a:t>
            </a:r>
            <a:endParaRPr lang="en-US" dirty="0"/>
          </a:p>
        </p:txBody>
      </p:sp>
      <p:sp>
        <p:nvSpPr>
          <p:cNvPr id="10" name="TextBox 9">
            <a:extLst>
              <a:ext uri="{FF2B5EF4-FFF2-40B4-BE49-F238E27FC236}">
                <a16:creationId xmlns:a16="http://schemas.microsoft.com/office/drawing/2014/main" id="{9A40DDE2-9116-48A5-97DA-BDC9E870872F}"/>
              </a:ext>
            </a:extLst>
          </p:cNvPr>
          <p:cNvSpPr txBox="1"/>
          <p:nvPr/>
        </p:nvSpPr>
        <p:spPr>
          <a:xfrm>
            <a:off x="439271" y="349624"/>
            <a:ext cx="8283388" cy="584775"/>
          </a:xfrm>
          <a:prstGeom prst="rect">
            <a:avLst/>
          </a:prstGeom>
          <a:noFill/>
        </p:spPr>
        <p:txBody>
          <a:bodyPr wrap="square" rtlCol="0">
            <a:spAutoFit/>
          </a:bodyPr>
          <a:lstStyle/>
          <a:p>
            <a:pPr marL="514350" indent="-514350" algn="ctr">
              <a:buFont typeface="+mj-lt"/>
              <a:buAutoNum type="arabicPeriod" startAt="3"/>
            </a:pPr>
            <a:r>
              <a:rPr lang="en-US" sz="3200" b="1" dirty="0"/>
              <a:t>Design</a:t>
            </a:r>
          </a:p>
        </p:txBody>
      </p:sp>
      <p:graphicFrame>
        <p:nvGraphicFramePr>
          <p:cNvPr id="2" name="Table 1"/>
          <p:cNvGraphicFramePr>
            <a:graphicFrameLocks noGrp="1"/>
          </p:cNvGraphicFramePr>
          <p:nvPr>
            <p:extLst>
              <p:ext uri="{D42A27DB-BD31-4B8C-83A1-F6EECF244321}">
                <p14:modId xmlns:p14="http://schemas.microsoft.com/office/powerpoint/2010/main" val="3004756865"/>
              </p:ext>
            </p:extLst>
          </p:nvPr>
        </p:nvGraphicFramePr>
        <p:xfrm>
          <a:off x="1453313" y="1616783"/>
          <a:ext cx="6028142" cy="1699073"/>
        </p:xfrm>
        <a:graphic>
          <a:graphicData uri="http://schemas.openxmlformats.org/drawingml/2006/table">
            <a:tbl>
              <a:tblPr firstRow="1" firstCol="1" bandRow="1">
                <a:tableStyleId>{5C22544A-7EE6-4342-B048-85BDC9FD1C3A}</a:tableStyleId>
              </a:tblPr>
              <a:tblGrid>
                <a:gridCol w="2818671">
                  <a:extLst>
                    <a:ext uri="{9D8B030D-6E8A-4147-A177-3AD203B41FA5}">
                      <a16:colId xmlns:a16="http://schemas.microsoft.com/office/drawing/2014/main" val="780613382"/>
                    </a:ext>
                  </a:extLst>
                </a:gridCol>
                <a:gridCol w="3209471">
                  <a:extLst>
                    <a:ext uri="{9D8B030D-6E8A-4147-A177-3AD203B41FA5}">
                      <a16:colId xmlns:a16="http://schemas.microsoft.com/office/drawing/2014/main" val="3638081056"/>
                    </a:ext>
                  </a:extLst>
                </a:gridCol>
              </a:tblGrid>
              <a:tr h="242725">
                <a:tc>
                  <a:txBody>
                    <a:bodyPr/>
                    <a:lstStyle/>
                    <a:p>
                      <a:pPr>
                        <a:lnSpc>
                          <a:spcPct val="107000"/>
                        </a:lnSpc>
                        <a:spcAft>
                          <a:spcPts val="500"/>
                        </a:spcAft>
                      </a:pPr>
                      <a:r>
                        <a:rPr lang="en-US" sz="1100">
                          <a:effectLst/>
                        </a:rPr>
                        <a:t>Use Case 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UC04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37080588"/>
                  </a:ext>
                </a:extLst>
              </a:tr>
              <a:tr h="242725">
                <a:tc>
                  <a:txBody>
                    <a:bodyPr/>
                    <a:lstStyle/>
                    <a:p>
                      <a:pPr>
                        <a:lnSpc>
                          <a:spcPct val="107000"/>
                        </a:lnSpc>
                        <a:spcAft>
                          <a:spcPts val="500"/>
                        </a:spcAft>
                      </a:pPr>
                      <a:r>
                        <a:rPr lang="en-US" sz="1100">
                          <a:effectLst/>
                        </a:rPr>
                        <a:t>Use Case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Manage Order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71010665"/>
                  </a:ext>
                </a:extLst>
              </a:tr>
              <a:tr h="242725">
                <a:tc>
                  <a:txBody>
                    <a:bodyPr/>
                    <a:lstStyle/>
                    <a:p>
                      <a:pPr>
                        <a:lnSpc>
                          <a:spcPct val="107000"/>
                        </a:lnSpc>
                        <a:spcAft>
                          <a:spcPts val="500"/>
                        </a:spcAft>
                      </a:pPr>
                      <a:r>
                        <a:rPr lang="en-US" sz="1100" dirty="0">
                          <a:effectLst/>
                        </a:rPr>
                        <a:t>Primary Actor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Admin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43913154"/>
                  </a:ext>
                </a:extLst>
              </a:tr>
              <a:tr h="242725">
                <a:tc>
                  <a:txBody>
                    <a:bodyPr/>
                    <a:lstStyle/>
                    <a:p>
                      <a:pPr>
                        <a:lnSpc>
                          <a:spcPct val="107000"/>
                        </a:lnSpc>
                        <a:spcAft>
                          <a:spcPts val="500"/>
                        </a:spcAft>
                      </a:pPr>
                      <a:r>
                        <a:rPr lang="en-US" sz="1100">
                          <a:effectLst/>
                        </a:rPr>
                        <a:t>Pre-Condition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Admin must be logged in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9142805"/>
                  </a:ext>
                </a:extLst>
              </a:tr>
              <a:tr h="485448">
                <a:tc>
                  <a:txBody>
                    <a:bodyPr/>
                    <a:lstStyle/>
                    <a:p>
                      <a:pPr>
                        <a:lnSpc>
                          <a:spcPct val="107000"/>
                        </a:lnSpc>
                        <a:spcAft>
                          <a:spcPts val="500"/>
                        </a:spcAft>
                      </a:pPr>
                      <a:r>
                        <a:rPr lang="en-US" sz="1100">
                          <a:effectLst/>
                        </a:rPr>
                        <a:t>Basic Flow  Of System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Admin can view order, confirm and reject the order and also view the status of the order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43037199"/>
                  </a:ext>
                </a:extLst>
              </a:tr>
              <a:tr h="242725">
                <a:tc>
                  <a:txBody>
                    <a:bodyPr/>
                    <a:lstStyle/>
                    <a:p>
                      <a:pPr>
                        <a:lnSpc>
                          <a:spcPct val="107000"/>
                        </a:lnSpc>
                        <a:spcAft>
                          <a:spcPts val="500"/>
                        </a:spcAft>
                      </a:pPr>
                      <a:r>
                        <a:rPr lang="en-US" sz="1100">
                          <a:effectLst/>
                        </a:rPr>
                        <a:t>Alternative Way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dirty="0">
                          <a:effectLst/>
                        </a:rPr>
                        <a:t>There is not any alternative way for login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32159208"/>
                  </a:ext>
                </a:extLst>
              </a:tr>
            </a:tbl>
          </a:graphicData>
        </a:graphic>
      </p:graphicFrame>
      <p:sp>
        <p:nvSpPr>
          <p:cNvPr id="11" name="TextBox 10"/>
          <p:cNvSpPr txBox="1"/>
          <p:nvPr/>
        </p:nvSpPr>
        <p:spPr>
          <a:xfrm>
            <a:off x="531479" y="3410172"/>
            <a:ext cx="8283600" cy="600164"/>
          </a:xfrm>
          <a:prstGeom prst="rect">
            <a:avLst/>
          </a:prstGeom>
          <a:noFill/>
        </p:spPr>
        <p:txBody>
          <a:bodyPr wrap="square" rtlCol="0">
            <a:spAutoFit/>
          </a:bodyPr>
          <a:lstStyle/>
          <a:p>
            <a:pPr marL="457200" algn="just">
              <a:lnSpc>
                <a:spcPct val="150000"/>
              </a:lnSpc>
            </a:pPr>
            <a:r>
              <a:rPr lang="en-US" sz="2200" b="1" dirty="0" smtClean="0">
                <a:latin typeface="Calibri" pitchFamily="34" charset="0"/>
                <a:cs typeface="Calibri" pitchFamily="34" charset="0"/>
              </a:rPr>
              <a:t>V. Manage Feedback</a:t>
            </a:r>
            <a:endParaRPr lang="en-US" sz="2200" b="1" dirty="0">
              <a:latin typeface="Calibri" pitchFamily="34" charset="0"/>
              <a:cs typeface="Calibri"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029541032"/>
              </p:ext>
            </p:extLst>
          </p:nvPr>
        </p:nvGraphicFramePr>
        <p:xfrm>
          <a:off x="1453313" y="4282711"/>
          <a:ext cx="6028142" cy="1767106"/>
        </p:xfrm>
        <a:graphic>
          <a:graphicData uri="http://schemas.openxmlformats.org/drawingml/2006/table">
            <a:tbl>
              <a:tblPr firstRow="1" firstCol="1" bandRow="1">
                <a:tableStyleId>{5C22544A-7EE6-4342-B048-85BDC9FD1C3A}</a:tableStyleId>
              </a:tblPr>
              <a:tblGrid>
                <a:gridCol w="2818671">
                  <a:extLst>
                    <a:ext uri="{9D8B030D-6E8A-4147-A177-3AD203B41FA5}">
                      <a16:colId xmlns:a16="http://schemas.microsoft.com/office/drawing/2014/main" val="1154812306"/>
                    </a:ext>
                  </a:extLst>
                </a:gridCol>
                <a:gridCol w="3209471">
                  <a:extLst>
                    <a:ext uri="{9D8B030D-6E8A-4147-A177-3AD203B41FA5}">
                      <a16:colId xmlns:a16="http://schemas.microsoft.com/office/drawing/2014/main" val="2574667271"/>
                    </a:ext>
                  </a:extLst>
                </a:gridCol>
              </a:tblGrid>
              <a:tr h="252444">
                <a:tc>
                  <a:txBody>
                    <a:bodyPr/>
                    <a:lstStyle/>
                    <a:p>
                      <a:pPr>
                        <a:lnSpc>
                          <a:spcPct val="107000"/>
                        </a:lnSpc>
                        <a:spcAft>
                          <a:spcPts val="500"/>
                        </a:spcAft>
                      </a:pPr>
                      <a:r>
                        <a:rPr lang="en-US" sz="1100" dirty="0">
                          <a:effectLst/>
                        </a:rPr>
                        <a:t>Use Case ID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UC05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72032068"/>
                  </a:ext>
                </a:extLst>
              </a:tr>
              <a:tr h="252444">
                <a:tc>
                  <a:txBody>
                    <a:bodyPr/>
                    <a:lstStyle/>
                    <a:p>
                      <a:pPr>
                        <a:lnSpc>
                          <a:spcPct val="107000"/>
                        </a:lnSpc>
                        <a:spcAft>
                          <a:spcPts val="500"/>
                        </a:spcAft>
                      </a:pPr>
                      <a:r>
                        <a:rPr lang="en-US" sz="1100">
                          <a:effectLst/>
                        </a:rPr>
                        <a:t>Use Case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Manage Feedback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01043120"/>
                  </a:ext>
                </a:extLst>
              </a:tr>
              <a:tr h="252444">
                <a:tc>
                  <a:txBody>
                    <a:bodyPr/>
                    <a:lstStyle/>
                    <a:p>
                      <a:pPr>
                        <a:lnSpc>
                          <a:spcPct val="107000"/>
                        </a:lnSpc>
                        <a:spcAft>
                          <a:spcPts val="500"/>
                        </a:spcAft>
                      </a:pPr>
                      <a:r>
                        <a:rPr lang="en-US" sz="1100">
                          <a:effectLst/>
                        </a:rPr>
                        <a:t>Primary Actor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Admin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6020996"/>
                  </a:ext>
                </a:extLst>
              </a:tr>
              <a:tr h="252444">
                <a:tc>
                  <a:txBody>
                    <a:bodyPr/>
                    <a:lstStyle/>
                    <a:p>
                      <a:pPr>
                        <a:lnSpc>
                          <a:spcPct val="107000"/>
                        </a:lnSpc>
                        <a:spcAft>
                          <a:spcPts val="500"/>
                        </a:spcAft>
                      </a:pPr>
                      <a:r>
                        <a:rPr lang="en-US" sz="1100">
                          <a:effectLst/>
                        </a:rPr>
                        <a:t>Pre-Condition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Admin must be logged in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27386352"/>
                  </a:ext>
                </a:extLst>
              </a:tr>
              <a:tr h="504886">
                <a:tc>
                  <a:txBody>
                    <a:bodyPr/>
                    <a:lstStyle/>
                    <a:p>
                      <a:pPr>
                        <a:lnSpc>
                          <a:spcPct val="107000"/>
                        </a:lnSpc>
                        <a:spcAft>
                          <a:spcPts val="500"/>
                        </a:spcAft>
                      </a:pPr>
                      <a:r>
                        <a:rPr lang="en-US" sz="1100">
                          <a:effectLst/>
                        </a:rPr>
                        <a:t>Basic Flow  Of System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Admin can view feedback ,give response of that particular feedback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53683761"/>
                  </a:ext>
                </a:extLst>
              </a:tr>
              <a:tr h="252444">
                <a:tc>
                  <a:txBody>
                    <a:bodyPr/>
                    <a:lstStyle/>
                    <a:p>
                      <a:pPr>
                        <a:lnSpc>
                          <a:spcPct val="107000"/>
                        </a:lnSpc>
                        <a:spcAft>
                          <a:spcPts val="500"/>
                        </a:spcAft>
                      </a:pPr>
                      <a:r>
                        <a:rPr lang="en-US" sz="1100">
                          <a:effectLst/>
                        </a:rPr>
                        <a:t>Alternative Way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dirty="0">
                          <a:effectLst/>
                        </a:rPr>
                        <a:t>There is not any alternative way for login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83035963"/>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a:xfrm>
            <a:off x="7973990" y="6433660"/>
            <a:ext cx="984019" cy="365125"/>
          </a:xfrm>
        </p:spPr>
        <p:txBody>
          <a:bodyPr/>
          <a:lstStyle/>
          <a:p>
            <a:pPr algn="ctr"/>
            <a:fld id="{615D92F5-C6BD-4770-B93B-CCC7110BADD0}" type="slidenum">
              <a:rPr lang="en-US" smtClean="0"/>
              <a:pPr algn="ctr"/>
              <a:t>24</a:t>
            </a:fld>
            <a:endParaRPr lang="en-US" dirty="0"/>
          </a:p>
        </p:txBody>
      </p:sp>
      <p:sp>
        <p:nvSpPr>
          <p:cNvPr id="6" name="Footer Placeholder 8"/>
          <p:cNvSpPr>
            <a:spLocks noGrp="1"/>
          </p:cNvSpPr>
          <p:nvPr>
            <p:ph type="ftr" sz="quarter" idx="11"/>
          </p:nvPr>
        </p:nvSpPr>
        <p:spPr>
          <a:xfrm>
            <a:off x="208979" y="6433660"/>
            <a:ext cx="1818585" cy="365125"/>
          </a:xfrm>
        </p:spPr>
        <p:txBody>
          <a:bodyPr/>
          <a:lstStyle/>
          <a:p>
            <a:r>
              <a:rPr lang="en-US" dirty="0" err="1"/>
              <a:t>Wecarehomecare</a:t>
            </a:r>
            <a:endParaRPr lang="en-US" dirty="0"/>
          </a:p>
        </p:txBody>
      </p:sp>
      <p:sp>
        <p:nvSpPr>
          <p:cNvPr id="7" name="TextBox 6"/>
          <p:cNvSpPr txBox="1"/>
          <p:nvPr/>
        </p:nvSpPr>
        <p:spPr>
          <a:xfrm>
            <a:off x="430200" y="916580"/>
            <a:ext cx="8283600" cy="1080000"/>
          </a:xfrm>
          <a:prstGeom prst="rect">
            <a:avLst/>
          </a:prstGeom>
          <a:noFill/>
        </p:spPr>
        <p:txBody>
          <a:bodyPr wrap="square" rtlCol="0">
            <a:spAutoFit/>
          </a:bodyPr>
          <a:lstStyle/>
          <a:p>
            <a:pPr marL="457200" indent="-457200" algn="just">
              <a:lnSpc>
                <a:spcPct val="150000"/>
              </a:lnSpc>
              <a:buFont typeface="+mj-lt"/>
              <a:buAutoNum type="arabicPeriod" startAt="2"/>
            </a:pPr>
            <a:r>
              <a:rPr lang="en-US" sz="2200" b="1" dirty="0">
                <a:latin typeface="Calibri" pitchFamily="34" charset="0"/>
                <a:cs typeface="Calibri" pitchFamily="34" charset="0"/>
              </a:rPr>
              <a:t>UML Diagrams :</a:t>
            </a:r>
          </a:p>
          <a:p>
            <a:pPr marL="914400" lvl="1" indent="-457200" algn="just">
              <a:lnSpc>
                <a:spcPct val="150000"/>
              </a:lnSpc>
              <a:buFont typeface="+mj-lt"/>
              <a:buAutoNum type="romanUcPeriod"/>
            </a:pPr>
            <a:r>
              <a:rPr lang="en-US" sz="2200" b="1" dirty="0">
                <a:latin typeface="Calibri" pitchFamily="34" charset="0"/>
                <a:cs typeface="Calibri" pitchFamily="34" charset="0"/>
              </a:rPr>
              <a:t>Class Diagram :	</a:t>
            </a:r>
          </a:p>
          <a:p>
            <a:pPr marL="457200" indent="-457200" algn="just">
              <a:lnSpc>
                <a:spcPct val="150000"/>
              </a:lnSpc>
            </a:pPr>
            <a:r>
              <a:rPr lang="en-US" sz="2200" b="1" dirty="0">
                <a:latin typeface="Calibri" pitchFamily="34" charset="0"/>
                <a:cs typeface="Calibri" pitchFamily="34" charset="0"/>
              </a:rPr>
              <a:t>	</a:t>
            </a:r>
          </a:p>
        </p:txBody>
      </p:sp>
      <p:sp>
        <p:nvSpPr>
          <p:cNvPr id="8" name="TextBox 7">
            <a:extLst>
              <a:ext uri="{FF2B5EF4-FFF2-40B4-BE49-F238E27FC236}">
                <a16:creationId xmlns:a16="http://schemas.microsoft.com/office/drawing/2014/main" id="{2CDFCBE1-B92A-4C25-AFE0-5D81680CECC5}"/>
              </a:ext>
            </a:extLst>
          </p:cNvPr>
          <p:cNvSpPr txBox="1"/>
          <p:nvPr/>
        </p:nvSpPr>
        <p:spPr>
          <a:xfrm>
            <a:off x="439271" y="349624"/>
            <a:ext cx="8283388" cy="584775"/>
          </a:xfrm>
          <a:prstGeom prst="rect">
            <a:avLst/>
          </a:prstGeom>
          <a:noFill/>
        </p:spPr>
        <p:txBody>
          <a:bodyPr wrap="square" rtlCol="0">
            <a:spAutoFit/>
          </a:bodyPr>
          <a:lstStyle/>
          <a:p>
            <a:pPr marL="514350" indent="-514350" algn="ctr">
              <a:buFont typeface="+mj-lt"/>
              <a:buAutoNum type="arabicPeriod" startAt="3"/>
            </a:pPr>
            <a:r>
              <a:rPr lang="en-US" sz="3200" b="1" dirty="0"/>
              <a:t>Design</a:t>
            </a:r>
          </a:p>
        </p:txBody>
      </p:sp>
      <p:pic>
        <p:nvPicPr>
          <p:cNvPr id="9" name="Picture 8"/>
          <p:cNvPicPr/>
          <p:nvPr/>
        </p:nvPicPr>
        <p:blipFill>
          <a:blip r:embed="rId2">
            <a:extLst>
              <a:ext uri="{28A0092B-C50C-407E-A947-70E740481C1C}">
                <a14:useLocalDpi xmlns:a14="http://schemas.microsoft.com/office/drawing/2010/main" val="0"/>
              </a:ext>
            </a:extLst>
          </a:blip>
          <a:stretch>
            <a:fillRect/>
          </a:stretch>
        </p:blipFill>
        <p:spPr>
          <a:xfrm>
            <a:off x="1625600" y="1996579"/>
            <a:ext cx="6446982" cy="4090185"/>
          </a:xfrm>
          <a:prstGeom prst="rect">
            <a:avLst/>
          </a:prstGeom>
          <a:ln w="19050">
            <a:solidFill>
              <a:schemeClr val="tx1"/>
            </a:solid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a:xfrm>
            <a:off x="7973990" y="6433660"/>
            <a:ext cx="984019" cy="365125"/>
          </a:xfrm>
        </p:spPr>
        <p:txBody>
          <a:bodyPr/>
          <a:lstStyle/>
          <a:p>
            <a:pPr algn="ctr"/>
            <a:fld id="{615D92F5-C6BD-4770-B93B-CCC7110BADD0}" type="slidenum">
              <a:rPr lang="en-US" smtClean="0"/>
              <a:pPr algn="ctr"/>
              <a:t>25</a:t>
            </a:fld>
            <a:endParaRPr lang="en-US" dirty="0"/>
          </a:p>
        </p:txBody>
      </p:sp>
      <p:sp>
        <p:nvSpPr>
          <p:cNvPr id="6" name="Footer Placeholder 8"/>
          <p:cNvSpPr>
            <a:spLocks noGrp="1"/>
          </p:cNvSpPr>
          <p:nvPr>
            <p:ph type="ftr" sz="quarter" idx="11"/>
          </p:nvPr>
        </p:nvSpPr>
        <p:spPr>
          <a:xfrm>
            <a:off x="208979" y="6433660"/>
            <a:ext cx="1818585" cy="365125"/>
          </a:xfrm>
        </p:spPr>
        <p:txBody>
          <a:bodyPr/>
          <a:lstStyle/>
          <a:p>
            <a:r>
              <a:rPr lang="en-US" dirty="0" err="1"/>
              <a:t>Wecarehomecare</a:t>
            </a:r>
            <a:endParaRPr lang="en-US" dirty="0"/>
          </a:p>
        </p:txBody>
      </p:sp>
      <p:sp>
        <p:nvSpPr>
          <p:cNvPr id="4" name="TextBox 3"/>
          <p:cNvSpPr txBox="1"/>
          <p:nvPr/>
        </p:nvSpPr>
        <p:spPr>
          <a:xfrm>
            <a:off x="430200" y="876650"/>
            <a:ext cx="8283600" cy="1080000"/>
          </a:xfrm>
          <a:prstGeom prst="rect">
            <a:avLst/>
          </a:prstGeom>
          <a:noFill/>
        </p:spPr>
        <p:txBody>
          <a:bodyPr wrap="square" rtlCol="0">
            <a:spAutoFit/>
          </a:bodyPr>
          <a:lstStyle/>
          <a:p>
            <a:pPr marL="914400" indent="-457200" algn="just">
              <a:lnSpc>
                <a:spcPct val="150000"/>
              </a:lnSpc>
              <a:buFont typeface="+mj-lt"/>
              <a:buAutoNum type="romanUcPeriod" startAt="2"/>
            </a:pPr>
            <a:r>
              <a:rPr lang="en-US" sz="2200" b="1" dirty="0">
                <a:latin typeface="Calibri" pitchFamily="34" charset="0"/>
                <a:cs typeface="Calibri" pitchFamily="34" charset="0"/>
              </a:rPr>
              <a:t>Sequence Diagram :</a:t>
            </a:r>
          </a:p>
          <a:p>
            <a:pPr marL="1371600" lvl="1" indent="-457200" algn="just">
              <a:lnSpc>
                <a:spcPct val="150000"/>
              </a:lnSpc>
              <a:buFont typeface="+mj-lt"/>
              <a:buAutoNum type="alphaUcPeriod"/>
            </a:pPr>
            <a:r>
              <a:rPr lang="en-US" sz="2200" b="1" dirty="0">
                <a:latin typeface="Calibri" pitchFamily="34" charset="0"/>
                <a:cs typeface="Calibri" pitchFamily="34" charset="0"/>
              </a:rPr>
              <a:t>Admin :	</a:t>
            </a:r>
          </a:p>
        </p:txBody>
      </p:sp>
      <p:sp>
        <p:nvSpPr>
          <p:cNvPr id="8" name="TextBox 7">
            <a:extLst>
              <a:ext uri="{FF2B5EF4-FFF2-40B4-BE49-F238E27FC236}">
                <a16:creationId xmlns:a16="http://schemas.microsoft.com/office/drawing/2014/main" id="{2DB67372-D5D6-4F55-A7E0-7FD3C298F6DF}"/>
              </a:ext>
            </a:extLst>
          </p:cNvPr>
          <p:cNvSpPr txBox="1"/>
          <p:nvPr/>
        </p:nvSpPr>
        <p:spPr>
          <a:xfrm>
            <a:off x="439271" y="349624"/>
            <a:ext cx="8283388" cy="584775"/>
          </a:xfrm>
          <a:prstGeom prst="rect">
            <a:avLst/>
          </a:prstGeom>
          <a:noFill/>
        </p:spPr>
        <p:txBody>
          <a:bodyPr wrap="square" rtlCol="0">
            <a:spAutoFit/>
          </a:bodyPr>
          <a:lstStyle/>
          <a:p>
            <a:pPr marL="514350" indent="-514350" algn="ctr">
              <a:buFont typeface="+mj-lt"/>
              <a:buAutoNum type="arabicPeriod" startAt="3"/>
            </a:pPr>
            <a:r>
              <a:rPr lang="en-US" sz="3200" b="1" dirty="0"/>
              <a:t>Design</a:t>
            </a:r>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1876425" y="1956650"/>
            <a:ext cx="5391150" cy="4287132"/>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a:xfrm>
            <a:off x="7973990" y="6433660"/>
            <a:ext cx="984019" cy="365125"/>
          </a:xfrm>
        </p:spPr>
        <p:txBody>
          <a:bodyPr/>
          <a:lstStyle/>
          <a:p>
            <a:pPr algn="ctr"/>
            <a:fld id="{615D92F5-C6BD-4770-B93B-CCC7110BADD0}" type="slidenum">
              <a:rPr lang="en-US" smtClean="0"/>
              <a:pPr algn="ctr"/>
              <a:t>26</a:t>
            </a:fld>
            <a:endParaRPr lang="en-US" dirty="0"/>
          </a:p>
        </p:txBody>
      </p:sp>
      <p:sp>
        <p:nvSpPr>
          <p:cNvPr id="6" name="Footer Placeholder 8"/>
          <p:cNvSpPr>
            <a:spLocks noGrp="1"/>
          </p:cNvSpPr>
          <p:nvPr>
            <p:ph type="ftr" sz="quarter" idx="11"/>
          </p:nvPr>
        </p:nvSpPr>
        <p:spPr>
          <a:xfrm>
            <a:off x="208979" y="6433660"/>
            <a:ext cx="1818585" cy="365125"/>
          </a:xfrm>
        </p:spPr>
        <p:txBody>
          <a:bodyPr/>
          <a:lstStyle/>
          <a:p>
            <a:r>
              <a:rPr lang="en-US" dirty="0" err="1"/>
              <a:t>Wecarehomecare</a:t>
            </a:r>
            <a:endParaRPr lang="en-US" dirty="0"/>
          </a:p>
        </p:txBody>
      </p:sp>
      <p:sp>
        <p:nvSpPr>
          <p:cNvPr id="4" name="TextBox 3"/>
          <p:cNvSpPr txBox="1"/>
          <p:nvPr/>
        </p:nvSpPr>
        <p:spPr>
          <a:xfrm>
            <a:off x="430200" y="951787"/>
            <a:ext cx="8283600" cy="547714"/>
          </a:xfrm>
          <a:prstGeom prst="rect">
            <a:avLst/>
          </a:prstGeom>
          <a:noFill/>
        </p:spPr>
        <p:txBody>
          <a:bodyPr wrap="square" rtlCol="0">
            <a:spAutoFit/>
          </a:bodyPr>
          <a:lstStyle/>
          <a:p>
            <a:pPr marL="1371600" indent="-457200" algn="just">
              <a:lnSpc>
                <a:spcPct val="150000"/>
              </a:lnSpc>
              <a:buFont typeface="+mj-lt"/>
              <a:buAutoNum type="alphaUcPeriod" startAt="2"/>
            </a:pPr>
            <a:r>
              <a:rPr lang="en-US" sz="2200" b="1" dirty="0">
                <a:latin typeface="Calibri" pitchFamily="34" charset="0"/>
                <a:cs typeface="Calibri" pitchFamily="34" charset="0"/>
              </a:rPr>
              <a:t>User :</a:t>
            </a:r>
          </a:p>
        </p:txBody>
      </p:sp>
      <p:sp>
        <p:nvSpPr>
          <p:cNvPr id="10" name="TextBox 9">
            <a:extLst>
              <a:ext uri="{FF2B5EF4-FFF2-40B4-BE49-F238E27FC236}">
                <a16:creationId xmlns:a16="http://schemas.microsoft.com/office/drawing/2014/main" id="{5D3FC301-D8C9-4245-821D-54698F654ED6}"/>
              </a:ext>
            </a:extLst>
          </p:cNvPr>
          <p:cNvSpPr txBox="1"/>
          <p:nvPr/>
        </p:nvSpPr>
        <p:spPr>
          <a:xfrm>
            <a:off x="439271" y="349624"/>
            <a:ext cx="8283388" cy="584775"/>
          </a:xfrm>
          <a:prstGeom prst="rect">
            <a:avLst/>
          </a:prstGeom>
          <a:noFill/>
        </p:spPr>
        <p:txBody>
          <a:bodyPr wrap="square" rtlCol="0">
            <a:spAutoFit/>
          </a:bodyPr>
          <a:lstStyle/>
          <a:p>
            <a:pPr marL="514350" indent="-514350" algn="ctr">
              <a:buFont typeface="+mj-lt"/>
              <a:buAutoNum type="arabicPeriod" startAt="3"/>
            </a:pPr>
            <a:r>
              <a:rPr lang="en-US" sz="3200" b="1" dirty="0"/>
              <a:t>Design</a:t>
            </a:r>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1908175" y="1516889"/>
            <a:ext cx="5327650" cy="4782312"/>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a:xfrm>
            <a:off x="7973990" y="6433660"/>
            <a:ext cx="984019" cy="365125"/>
          </a:xfrm>
        </p:spPr>
        <p:txBody>
          <a:bodyPr/>
          <a:lstStyle/>
          <a:p>
            <a:pPr algn="ctr"/>
            <a:fld id="{615D92F5-C6BD-4770-B93B-CCC7110BADD0}" type="slidenum">
              <a:rPr lang="en-US" smtClean="0"/>
              <a:pPr algn="ctr"/>
              <a:t>27</a:t>
            </a:fld>
            <a:endParaRPr lang="en-US" dirty="0"/>
          </a:p>
        </p:txBody>
      </p:sp>
      <p:sp>
        <p:nvSpPr>
          <p:cNvPr id="6" name="Footer Placeholder 8"/>
          <p:cNvSpPr>
            <a:spLocks noGrp="1"/>
          </p:cNvSpPr>
          <p:nvPr>
            <p:ph type="ftr" sz="quarter" idx="11"/>
          </p:nvPr>
        </p:nvSpPr>
        <p:spPr>
          <a:xfrm>
            <a:off x="208979" y="6433660"/>
            <a:ext cx="1818585" cy="365125"/>
          </a:xfrm>
        </p:spPr>
        <p:txBody>
          <a:bodyPr/>
          <a:lstStyle/>
          <a:p>
            <a:r>
              <a:rPr lang="en-US" dirty="0" err="1"/>
              <a:t>Wecarehomecare</a:t>
            </a:r>
            <a:endParaRPr lang="en-US" dirty="0"/>
          </a:p>
        </p:txBody>
      </p:sp>
      <p:sp>
        <p:nvSpPr>
          <p:cNvPr id="4" name="TextBox 3"/>
          <p:cNvSpPr txBox="1"/>
          <p:nvPr/>
        </p:nvSpPr>
        <p:spPr>
          <a:xfrm>
            <a:off x="430200" y="976954"/>
            <a:ext cx="8283600" cy="1080000"/>
          </a:xfrm>
          <a:prstGeom prst="rect">
            <a:avLst/>
          </a:prstGeom>
          <a:noFill/>
        </p:spPr>
        <p:txBody>
          <a:bodyPr wrap="square" rtlCol="0">
            <a:spAutoFit/>
          </a:bodyPr>
          <a:lstStyle/>
          <a:p>
            <a:pPr marL="971550" indent="-514350" algn="just">
              <a:lnSpc>
                <a:spcPct val="150000"/>
              </a:lnSpc>
              <a:buFont typeface="+mj-lt"/>
              <a:buAutoNum type="romanUcPeriod" startAt="3"/>
            </a:pPr>
            <a:r>
              <a:rPr lang="en-US" sz="2200" b="1" dirty="0">
                <a:latin typeface="Calibri" pitchFamily="34" charset="0"/>
                <a:cs typeface="Calibri" pitchFamily="34" charset="0"/>
              </a:rPr>
              <a:t>Activity Diagram :</a:t>
            </a:r>
          </a:p>
          <a:p>
            <a:pPr marL="1371600" lvl="1" indent="-457200" algn="just">
              <a:lnSpc>
                <a:spcPct val="150000"/>
              </a:lnSpc>
              <a:buFont typeface="+mj-lt"/>
              <a:buAutoNum type="alphaUcPeriod"/>
            </a:pPr>
            <a:r>
              <a:rPr lang="en-US" sz="2200" b="1" dirty="0">
                <a:latin typeface="Calibri" pitchFamily="34" charset="0"/>
                <a:cs typeface="Calibri" pitchFamily="34" charset="0"/>
              </a:rPr>
              <a:t>Admin :	</a:t>
            </a:r>
          </a:p>
        </p:txBody>
      </p:sp>
      <p:sp>
        <p:nvSpPr>
          <p:cNvPr id="9" name="TextBox 8">
            <a:extLst>
              <a:ext uri="{FF2B5EF4-FFF2-40B4-BE49-F238E27FC236}">
                <a16:creationId xmlns:a16="http://schemas.microsoft.com/office/drawing/2014/main" id="{295DEC29-84BD-4AE7-8A35-600ACBC01BD5}"/>
              </a:ext>
            </a:extLst>
          </p:cNvPr>
          <p:cNvSpPr txBox="1"/>
          <p:nvPr/>
        </p:nvSpPr>
        <p:spPr>
          <a:xfrm>
            <a:off x="439271" y="349624"/>
            <a:ext cx="8283388" cy="584775"/>
          </a:xfrm>
          <a:prstGeom prst="rect">
            <a:avLst/>
          </a:prstGeom>
          <a:noFill/>
        </p:spPr>
        <p:txBody>
          <a:bodyPr wrap="square" rtlCol="0">
            <a:spAutoFit/>
          </a:bodyPr>
          <a:lstStyle/>
          <a:p>
            <a:pPr marL="514350" indent="-514350" algn="ctr">
              <a:buFont typeface="+mj-lt"/>
              <a:buAutoNum type="arabicPeriod" startAt="3"/>
            </a:pPr>
            <a:r>
              <a:rPr lang="en-US" sz="3200" b="1" dirty="0"/>
              <a:t>Design</a:t>
            </a:r>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2766990" y="2056954"/>
            <a:ext cx="5207000" cy="4242246"/>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a:xfrm>
            <a:off x="7973990" y="6433660"/>
            <a:ext cx="984019" cy="365125"/>
          </a:xfrm>
        </p:spPr>
        <p:txBody>
          <a:bodyPr/>
          <a:lstStyle/>
          <a:p>
            <a:pPr algn="ctr"/>
            <a:fld id="{615D92F5-C6BD-4770-B93B-CCC7110BADD0}" type="slidenum">
              <a:rPr lang="en-US" smtClean="0"/>
              <a:pPr algn="ctr"/>
              <a:t>28</a:t>
            </a:fld>
            <a:endParaRPr lang="en-US" dirty="0"/>
          </a:p>
        </p:txBody>
      </p:sp>
      <p:sp>
        <p:nvSpPr>
          <p:cNvPr id="6" name="Footer Placeholder 8"/>
          <p:cNvSpPr>
            <a:spLocks noGrp="1"/>
          </p:cNvSpPr>
          <p:nvPr>
            <p:ph type="ftr" sz="quarter" idx="11"/>
          </p:nvPr>
        </p:nvSpPr>
        <p:spPr>
          <a:xfrm>
            <a:off x="208979" y="6433660"/>
            <a:ext cx="1818585" cy="365125"/>
          </a:xfrm>
        </p:spPr>
        <p:txBody>
          <a:bodyPr/>
          <a:lstStyle/>
          <a:p>
            <a:r>
              <a:rPr lang="en-US" dirty="0" err="1"/>
              <a:t>Wecarehomecare</a:t>
            </a:r>
            <a:endParaRPr lang="en-US" dirty="0"/>
          </a:p>
        </p:txBody>
      </p:sp>
      <p:sp>
        <p:nvSpPr>
          <p:cNvPr id="7" name="TextBox 6"/>
          <p:cNvSpPr txBox="1"/>
          <p:nvPr/>
        </p:nvSpPr>
        <p:spPr>
          <a:xfrm>
            <a:off x="418100" y="1086011"/>
            <a:ext cx="8283600" cy="547714"/>
          </a:xfrm>
          <a:prstGeom prst="rect">
            <a:avLst/>
          </a:prstGeom>
          <a:noFill/>
        </p:spPr>
        <p:txBody>
          <a:bodyPr wrap="square" rtlCol="0">
            <a:spAutoFit/>
          </a:bodyPr>
          <a:lstStyle/>
          <a:p>
            <a:pPr marL="1371600" indent="-457200" algn="just">
              <a:lnSpc>
                <a:spcPct val="150000"/>
              </a:lnSpc>
              <a:buFont typeface="+mj-lt"/>
              <a:buAutoNum type="alphaUcPeriod" startAt="2"/>
            </a:pPr>
            <a:r>
              <a:rPr lang="en-US" sz="2200" b="1" dirty="0">
                <a:latin typeface="Calibri" pitchFamily="34" charset="0"/>
                <a:cs typeface="Calibri" pitchFamily="34" charset="0"/>
              </a:rPr>
              <a:t>User :</a:t>
            </a:r>
          </a:p>
        </p:txBody>
      </p:sp>
      <p:sp>
        <p:nvSpPr>
          <p:cNvPr id="8" name="TextBox 7">
            <a:extLst>
              <a:ext uri="{FF2B5EF4-FFF2-40B4-BE49-F238E27FC236}">
                <a16:creationId xmlns:a16="http://schemas.microsoft.com/office/drawing/2014/main" id="{768FA712-CEDD-4C11-8DEE-6C072A868B48}"/>
              </a:ext>
            </a:extLst>
          </p:cNvPr>
          <p:cNvSpPr txBox="1"/>
          <p:nvPr/>
        </p:nvSpPr>
        <p:spPr>
          <a:xfrm>
            <a:off x="439271" y="349624"/>
            <a:ext cx="8283388" cy="584775"/>
          </a:xfrm>
          <a:prstGeom prst="rect">
            <a:avLst/>
          </a:prstGeom>
          <a:noFill/>
        </p:spPr>
        <p:txBody>
          <a:bodyPr wrap="square" rtlCol="0">
            <a:spAutoFit/>
          </a:bodyPr>
          <a:lstStyle/>
          <a:p>
            <a:pPr marL="514350" indent="-514350" algn="ctr">
              <a:buFont typeface="+mj-lt"/>
              <a:buAutoNum type="arabicPeriod" startAt="3"/>
            </a:pPr>
            <a:r>
              <a:rPr lang="en-US" sz="3200" b="1" dirty="0"/>
              <a:t>Design</a:t>
            </a:r>
          </a:p>
        </p:txBody>
      </p:sp>
      <p:pic>
        <p:nvPicPr>
          <p:cNvPr id="9" name="Picture 8"/>
          <p:cNvPicPr/>
          <p:nvPr/>
        </p:nvPicPr>
        <p:blipFill>
          <a:blip r:embed="rId2">
            <a:extLst>
              <a:ext uri="{28A0092B-C50C-407E-A947-70E740481C1C}">
                <a14:useLocalDpi xmlns:a14="http://schemas.microsoft.com/office/drawing/2010/main" val="0"/>
              </a:ext>
            </a:extLst>
          </a:blip>
          <a:stretch>
            <a:fillRect/>
          </a:stretch>
        </p:blipFill>
        <p:spPr>
          <a:xfrm>
            <a:off x="2022475" y="1633724"/>
            <a:ext cx="5099050" cy="4647003"/>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9C46CDB-0BF8-4070-A64B-9FA76A67497B}"/>
              </a:ext>
            </a:extLst>
          </p:cNvPr>
          <p:cNvSpPr>
            <a:spLocks noGrp="1"/>
          </p:cNvSpPr>
          <p:nvPr>
            <p:ph type="ftr" sz="quarter" idx="11"/>
          </p:nvPr>
        </p:nvSpPr>
        <p:spPr>
          <a:xfrm>
            <a:off x="600280" y="6459785"/>
            <a:ext cx="3617103" cy="365125"/>
          </a:xfrm>
        </p:spPr>
        <p:txBody>
          <a:bodyPr/>
          <a:lstStyle/>
          <a:p>
            <a:pPr algn="l"/>
            <a:r>
              <a:rPr lang="en-US" dirty="0" err="1"/>
              <a:t>Wecarehomecare</a:t>
            </a:r>
            <a:endParaRPr lang="en-US" dirty="0"/>
          </a:p>
        </p:txBody>
      </p:sp>
      <p:sp>
        <p:nvSpPr>
          <p:cNvPr id="3" name="Slide Number Placeholder 2">
            <a:extLst>
              <a:ext uri="{FF2B5EF4-FFF2-40B4-BE49-F238E27FC236}">
                <a16:creationId xmlns:a16="http://schemas.microsoft.com/office/drawing/2014/main" id="{C1721A61-378F-4BD7-A036-6FE4FA97B9C8}"/>
              </a:ext>
            </a:extLst>
          </p:cNvPr>
          <p:cNvSpPr>
            <a:spLocks noGrp="1"/>
          </p:cNvSpPr>
          <p:nvPr>
            <p:ph type="sldNum" sz="quarter" idx="12"/>
          </p:nvPr>
        </p:nvSpPr>
        <p:spPr/>
        <p:txBody>
          <a:bodyPr/>
          <a:lstStyle/>
          <a:p>
            <a:fld id="{615D92F5-C6BD-4770-B93B-CCC7110BADD0}" type="slidenum">
              <a:rPr lang="en-US" smtClean="0"/>
              <a:pPr/>
              <a:t>29</a:t>
            </a:fld>
            <a:endParaRPr lang="en-US" dirty="0"/>
          </a:p>
        </p:txBody>
      </p:sp>
      <p:sp>
        <p:nvSpPr>
          <p:cNvPr id="4" name="TextBox 3">
            <a:extLst>
              <a:ext uri="{FF2B5EF4-FFF2-40B4-BE49-F238E27FC236}">
                <a16:creationId xmlns:a16="http://schemas.microsoft.com/office/drawing/2014/main" id="{B5BFDF55-1754-4147-8F06-B4CE760028D6}"/>
              </a:ext>
            </a:extLst>
          </p:cNvPr>
          <p:cNvSpPr txBox="1"/>
          <p:nvPr/>
        </p:nvSpPr>
        <p:spPr>
          <a:xfrm>
            <a:off x="439271" y="349624"/>
            <a:ext cx="8283388" cy="584775"/>
          </a:xfrm>
          <a:prstGeom prst="rect">
            <a:avLst/>
          </a:prstGeom>
          <a:noFill/>
        </p:spPr>
        <p:txBody>
          <a:bodyPr wrap="square" rtlCol="0">
            <a:spAutoFit/>
          </a:bodyPr>
          <a:lstStyle/>
          <a:p>
            <a:pPr marL="514350" indent="-514350" algn="ctr">
              <a:buFont typeface="+mj-lt"/>
              <a:buAutoNum type="arabicPeriod" startAt="3"/>
            </a:pPr>
            <a:r>
              <a:rPr lang="en-US" sz="3200" b="1" dirty="0"/>
              <a:t>Design</a:t>
            </a:r>
          </a:p>
        </p:txBody>
      </p:sp>
      <p:sp>
        <p:nvSpPr>
          <p:cNvPr id="6" name="TextBox 5">
            <a:extLst>
              <a:ext uri="{FF2B5EF4-FFF2-40B4-BE49-F238E27FC236}">
                <a16:creationId xmlns:a16="http://schemas.microsoft.com/office/drawing/2014/main" id="{97BA3083-5A48-451F-BA8A-706956C9CDC7}"/>
              </a:ext>
            </a:extLst>
          </p:cNvPr>
          <p:cNvSpPr txBox="1"/>
          <p:nvPr/>
        </p:nvSpPr>
        <p:spPr>
          <a:xfrm>
            <a:off x="430200" y="976954"/>
            <a:ext cx="8283600" cy="1080000"/>
          </a:xfrm>
          <a:prstGeom prst="rect">
            <a:avLst/>
          </a:prstGeom>
          <a:noFill/>
        </p:spPr>
        <p:txBody>
          <a:bodyPr wrap="square" rtlCol="0">
            <a:spAutoFit/>
          </a:bodyPr>
          <a:lstStyle/>
          <a:p>
            <a:pPr marL="971550" indent="-514350" algn="just">
              <a:lnSpc>
                <a:spcPct val="150000"/>
              </a:lnSpc>
              <a:buFont typeface="+mj-lt"/>
              <a:buAutoNum type="romanUcPeriod" startAt="4"/>
            </a:pPr>
            <a:r>
              <a:rPr lang="en-US" sz="2200" b="1" dirty="0">
                <a:latin typeface="Calibri" pitchFamily="34" charset="0"/>
                <a:cs typeface="Calibri" pitchFamily="34" charset="0"/>
              </a:rPr>
              <a:t>Collaboration Diagram :</a:t>
            </a:r>
          </a:p>
          <a:p>
            <a:pPr marL="1371600" lvl="1" indent="-457200" algn="just">
              <a:lnSpc>
                <a:spcPct val="150000"/>
              </a:lnSpc>
              <a:buFont typeface="+mj-lt"/>
              <a:buAutoNum type="alphaUcPeriod"/>
            </a:pPr>
            <a:r>
              <a:rPr lang="en-US" sz="2200" b="1" dirty="0">
                <a:latin typeface="Calibri" pitchFamily="34" charset="0"/>
                <a:cs typeface="Calibri" pitchFamily="34" charset="0"/>
              </a:rPr>
              <a:t>Admin :	</a:t>
            </a:r>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2078644" y="2099509"/>
            <a:ext cx="5346700" cy="3905250"/>
          </a:xfrm>
          <a:prstGeom prst="rect">
            <a:avLst/>
          </a:prstGeom>
        </p:spPr>
      </p:pic>
    </p:spTree>
    <p:extLst>
      <p:ext uri="{BB962C8B-B14F-4D97-AF65-F5344CB8AC3E}">
        <p14:creationId xmlns:p14="http://schemas.microsoft.com/office/powerpoint/2010/main" val="706397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39271" y="358013"/>
            <a:ext cx="8283388" cy="584775"/>
          </a:xfrm>
          <a:prstGeom prst="rect">
            <a:avLst/>
          </a:prstGeom>
          <a:noFill/>
        </p:spPr>
        <p:txBody>
          <a:bodyPr wrap="square" rtlCol="0">
            <a:spAutoFit/>
          </a:bodyPr>
          <a:lstStyle/>
          <a:p>
            <a:pPr marL="514350" indent="-514350" algn="ctr">
              <a:buFont typeface="+mj-lt"/>
              <a:buAutoNum type="arabicPeriod"/>
            </a:pPr>
            <a:r>
              <a:rPr lang="en-US" sz="3200" b="1" dirty="0">
                <a:latin typeface="Calibri" pitchFamily="34" charset="0"/>
                <a:cs typeface="Calibri" pitchFamily="34" charset="0"/>
              </a:rPr>
              <a:t>Project Profile</a:t>
            </a:r>
          </a:p>
        </p:txBody>
      </p:sp>
      <p:sp>
        <p:nvSpPr>
          <p:cNvPr id="8" name="TextBox 7"/>
          <p:cNvSpPr txBox="1"/>
          <p:nvPr/>
        </p:nvSpPr>
        <p:spPr>
          <a:xfrm>
            <a:off x="439271" y="1456838"/>
            <a:ext cx="8283600" cy="3785652"/>
          </a:xfrm>
          <a:prstGeom prst="rect">
            <a:avLst/>
          </a:prstGeom>
          <a:noFill/>
        </p:spPr>
        <p:txBody>
          <a:bodyPr wrap="square" rtlCol="0">
            <a:spAutoFit/>
          </a:bodyPr>
          <a:lstStyle/>
          <a:p>
            <a:pPr marL="457200" indent="-457200" algn="just">
              <a:lnSpc>
                <a:spcPct val="150000"/>
              </a:lnSpc>
              <a:buAutoNum type="arabicPeriod"/>
            </a:pPr>
            <a:r>
              <a:rPr lang="en-US" sz="2200" b="1" dirty="0">
                <a:latin typeface="Calibri" pitchFamily="34" charset="0"/>
                <a:cs typeface="Calibri" pitchFamily="34" charset="0"/>
              </a:rPr>
              <a:t>Project Definition :</a:t>
            </a:r>
          </a:p>
          <a:p>
            <a:pPr marL="457200" indent="-457200" algn="just">
              <a:lnSpc>
                <a:spcPct val="150000"/>
              </a:lnSpc>
            </a:pPr>
            <a:r>
              <a:rPr lang="en-US" sz="2200" b="1" dirty="0">
                <a:latin typeface="Calibri" pitchFamily="34" charset="0"/>
                <a:cs typeface="Calibri" pitchFamily="34" charset="0"/>
              </a:rPr>
              <a:t>	</a:t>
            </a:r>
            <a:r>
              <a:rPr lang="en-US" dirty="0"/>
              <a:t>We care Home </a:t>
            </a:r>
            <a:r>
              <a:rPr lang="en-US" dirty="0" smtClean="0"/>
              <a:t>Care</a:t>
            </a:r>
            <a:endParaRPr lang="en-US" sz="2200" b="1" dirty="0">
              <a:latin typeface="Calibri" pitchFamily="34" charset="0"/>
              <a:cs typeface="Calibri" pitchFamily="34" charset="0"/>
            </a:endParaRPr>
          </a:p>
          <a:p>
            <a:pPr marL="457200" indent="-457200" algn="just">
              <a:lnSpc>
                <a:spcPct val="150000"/>
              </a:lnSpc>
              <a:buFont typeface="+mj-lt"/>
              <a:buAutoNum type="arabicPeriod" startAt="2"/>
            </a:pPr>
            <a:r>
              <a:rPr lang="en-US" sz="2200" b="1" dirty="0">
                <a:latin typeface="Calibri" pitchFamily="34" charset="0"/>
                <a:cs typeface="Calibri" pitchFamily="34" charset="0"/>
              </a:rPr>
              <a:t>Project Description :</a:t>
            </a:r>
          </a:p>
          <a:p>
            <a:pPr marL="457200" indent="-457200" algn="just">
              <a:lnSpc>
                <a:spcPct val="150000"/>
              </a:lnSpc>
            </a:pPr>
            <a:r>
              <a:rPr lang="en-US" sz="2200" b="1" dirty="0">
                <a:latin typeface="Calibri" pitchFamily="34" charset="0"/>
                <a:cs typeface="Calibri" pitchFamily="34" charset="0"/>
              </a:rPr>
              <a:t>	</a:t>
            </a:r>
            <a:r>
              <a:rPr lang="en-US" dirty="0"/>
              <a:t>A web-based solution to order/manage home care services (office/home cleaning, washing of rental house, stair cleaning etc.). The customer area should provide online ordering facility of home care services to end user along with management of his/her profile &amp; orders. The admin area should provide easy way to manage customer, services, feedbacks &amp; orders</a:t>
            </a:r>
            <a:endParaRPr lang="en-US" sz="2200" dirty="0">
              <a:latin typeface="Calibri" pitchFamily="34" charset="0"/>
              <a:cs typeface="Calibri" pitchFamily="34" charset="0"/>
            </a:endParaRPr>
          </a:p>
        </p:txBody>
      </p:sp>
      <p:sp>
        <p:nvSpPr>
          <p:cNvPr id="10" name="Slide Number Placeholder 3"/>
          <p:cNvSpPr>
            <a:spLocks noGrp="1"/>
          </p:cNvSpPr>
          <p:nvPr>
            <p:ph type="sldNum" sz="quarter" idx="12"/>
          </p:nvPr>
        </p:nvSpPr>
        <p:spPr>
          <a:xfrm>
            <a:off x="7973990" y="6433660"/>
            <a:ext cx="984019" cy="365125"/>
          </a:xfrm>
        </p:spPr>
        <p:txBody>
          <a:bodyPr/>
          <a:lstStyle/>
          <a:p>
            <a:pPr algn="ctr"/>
            <a:fld id="{615D92F5-C6BD-4770-B93B-CCC7110BADD0}" type="slidenum">
              <a:rPr lang="en-US" smtClean="0"/>
              <a:pPr algn="ctr"/>
              <a:t>3</a:t>
            </a:fld>
            <a:endParaRPr lang="en-US" dirty="0"/>
          </a:p>
        </p:txBody>
      </p:sp>
      <p:sp>
        <p:nvSpPr>
          <p:cNvPr id="11" name="Footer Placeholder 8"/>
          <p:cNvSpPr>
            <a:spLocks noGrp="1"/>
          </p:cNvSpPr>
          <p:nvPr>
            <p:ph type="ftr" sz="quarter" idx="11"/>
          </p:nvPr>
        </p:nvSpPr>
        <p:spPr>
          <a:xfrm>
            <a:off x="208979" y="6433660"/>
            <a:ext cx="1818585" cy="365125"/>
          </a:xfrm>
        </p:spPr>
        <p:txBody>
          <a:bodyPr/>
          <a:lstStyle/>
          <a:p>
            <a:r>
              <a:rPr lang="en-US" dirty="0" err="1"/>
              <a:t>Wecarehomecare</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EFB78F0-8CC6-4B26-8FE8-D633F986B071}"/>
              </a:ext>
            </a:extLst>
          </p:cNvPr>
          <p:cNvSpPr>
            <a:spLocks noGrp="1"/>
          </p:cNvSpPr>
          <p:nvPr>
            <p:ph type="sldNum" sz="quarter" idx="12"/>
          </p:nvPr>
        </p:nvSpPr>
        <p:spPr/>
        <p:txBody>
          <a:bodyPr/>
          <a:lstStyle/>
          <a:p>
            <a:fld id="{615D92F5-C6BD-4770-B93B-CCC7110BADD0}" type="slidenum">
              <a:rPr lang="en-US" smtClean="0"/>
              <a:pPr/>
              <a:t>30</a:t>
            </a:fld>
            <a:endParaRPr lang="en-US" dirty="0"/>
          </a:p>
        </p:txBody>
      </p:sp>
      <p:sp>
        <p:nvSpPr>
          <p:cNvPr id="4" name="TextBox 3">
            <a:extLst>
              <a:ext uri="{FF2B5EF4-FFF2-40B4-BE49-F238E27FC236}">
                <a16:creationId xmlns:a16="http://schemas.microsoft.com/office/drawing/2014/main" id="{BA583043-2172-4B9D-80FD-87605730CDDA}"/>
              </a:ext>
            </a:extLst>
          </p:cNvPr>
          <p:cNvSpPr txBox="1"/>
          <p:nvPr/>
        </p:nvSpPr>
        <p:spPr>
          <a:xfrm>
            <a:off x="430200" y="976954"/>
            <a:ext cx="8283600" cy="600164"/>
          </a:xfrm>
          <a:prstGeom prst="rect">
            <a:avLst/>
          </a:prstGeom>
          <a:noFill/>
        </p:spPr>
        <p:txBody>
          <a:bodyPr wrap="square" rtlCol="0">
            <a:spAutoFit/>
          </a:bodyPr>
          <a:lstStyle/>
          <a:p>
            <a:pPr marL="914400" indent="-457200">
              <a:lnSpc>
                <a:spcPct val="150000"/>
              </a:lnSpc>
              <a:buFont typeface="+mj-lt"/>
              <a:buAutoNum type="alphaUcPeriod" startAt="2"/>
            </a:pPr>
            <a:r>
              <a:rPr lang="en-US" sz="2200" b="1" dirty="0" smtClean="0">
                <a:latin typeface="Calibri" pitchFamily="34" charset="0"/>
                <a:cs typeface="Calibri" pitchFamily="34" charset="0"/>
              </a:rPr>
              <a:t>User</a:t>
            </a:r>
            <a:r>
              <a:rPr lang="en-US" sz="2200" b="1" dirty="0" smtClean="0">
                <a:latin typeface="Calibri" pitchFamily="34" charset="0"/>
                <a:cs typeface="Calibri" pitchFamily="34" charset="0"/>
              </a:rPr>
              <a:t> </a:t>
            </a:r>
            <a:r>
              <a:rPr lang="en-US" sz="2200" b="1" dirty="0">
                <a:latin typeface="Calibri" pitchFamily="34" charset="0"/>
                <a:cs typeface="Calibri" pitchFamily="34" charset="0"/>
              </a:rPr>
              <a:t>:	</a:t>
            </a:r>
          </a:p>
        </p:txBody>
      </p:sp>
      <p:sp>
        <p:nvSpPr>
          <p:cNvPr id="5" name="TextBox 4">
            <a:extLst>
              <a:ext uri="{FF2B5EF4-FFF2-40B4-BE49-F238E27FC236}">
                <a16:creationId xmlns:a16="http://schemas.microsoft.com/office/drawing/2014/main" id="{F0BBF732-CF9B-4583-A18F-CD1C7FD07479}"/>
              </a:ext>
            </a:extLst>
          </p:cNvPr>
          <p:cNvSpPr txBox="1"/>
          <p:nvPr/>
        </p:nvSpPr>
        <p:spPr>
          <a:xfrm>
            <a:off x="439271" y="349624"/>
            <a:ext cx="8283388" cy="584775"/>
          </a:xfrm>
          <a:prstGeom prst="rect">
            <a:avLst/>
          </a:prstGeom>
          <a:noFill/>
        </p:spPr>
        <p:txBody>
          <a:bodyPr wrap="square" rtlCol="0">
            <a:spAutoFit/>
          </a:bodyPr>
          <a:lstStyle/>
          <a:p>
            <a:pPr marL="514350" indent="-514350" algn="ctr">
              <a:buFont typeface="+mj-lt"/>
              <a:buAutoNum type="arabicPeriod" startAt="3"/>
            </a:pPr>
            <a:r>
              <a:rPr lang="en-US" sz="3200" b="1" dirty="0"/>
              <a:t>Design</a:t>
            </a:r>
          </a:p>
        </p:txBody>
      </p:sp>
      <p:sp>
        <p:nvSpPr>
          <p:cNvPr id="8" name="Footer Placeholder 8">
            <a:extLst>
              <a:ext uri="{FF2B5EF4-FFF2-40B4-BE49-F238E27FC236}">
                <a16:creationId xmlns:a16="http://schemas.microsoft.com/office/drawing/2014/main" id="{8994382E-8380-464C-943A-2424C33B4E81}"/>
              </a:ext>
            </a:extLst>
          </p:cNvPr>
          <p:cNvSpPr txBox="1">
            <a:spLocks/>
          </p:cNvSpPr>
          <p:nvPr/>
        </p:nvSpPr>
        <p:spPr>
          <a:xfrm>
            <a:off x="208979" y="6433660"/>
            <a:ext cx="1818585"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a:t>Wecarehomecare</a:t>
            </a:r>
            <a:endParaRPr lang="en-US" dirty="0"/>
          </a:p>
        </p:txBody>
      </p:sp>
      <p:pic>
        <p:nvPicPr>
          <p:cNvPr id="10" name="Picture 9"/>
          <p:cNvPicPr/>
          <p:nvPr/>
        </p:nvPicPr>
        <p:blipFill>
          <a:blip r:embed="rId2">
            <a:extLst>
              <a:ext uri="{28A0092B-C50C-407E-A947-70E740481C1C}">
                <a14:useLocalDpi xmlns:a14="http://schemas.microsoft.com/office/drawing/2010/main" val="0"/>
              </a:ext>
            </a:extLst>
          </a:blip>
          <a:stretch>
            <a:fillRect/>
          </a:stretch>
        </p:blipFill>
        <p:spPr>
          <a:xfrm>
            <a:off x="1860550" y="1706245"/>
            <a:ext cx="5422900" cy="3641610"/>
          </a:xfrm>
          <a:prstGeom prst="rect">
            <a:avLst/>
          </a:prstGeom>
        </p:spPr>
      </p:pic>
    </p:spTree>
    <p:extLst>
      <p:ext uri="{BB962C8B-B14F-4D97-AF65-F5344CB8AC3E}">
        <p14:creationId xmlns:p14="http://schemas.microsoft.com/office/powerpoint/2010/main" val="33016900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2B0CE01-5269-4F24-BB16-CA02B9997FC8}"/>
              </a:ext>
            </a:extLst>
          </p:cNvPr>
          <p:cNvSpPr>
            <a:spLocks noGrp="1"/>
          </p:cNvSpPr>
          <p:nvPr>
            <p:ph type="sldNum" sz="quarter" idx="12"/>
          </p:nvPr>
        </p:nvSpPr>
        <p:spPr/>
        <p:txBody>
          <a:bodyPr/>
          <a:lstStyle/>
          <a:p>
            <a:fld id="{615D92F5-C6BD-4770-B93B-CCC7110BADD0}" type="slidenum">
              <a:rPr lang="en-US" smtClean="0"/>
              <a:pPr/>
              <a:t>31</a:t>
            </a:fld>
            <a:endParaRPr lang="en-US"/>
          </a:p>
        </p:txBody>
      </p:sp>
      <p:sp>
        <p:nvSpPr>
          <p:cNvPr id="4" name="TextBox 3">
            <a:extLst>
              <a:ext uri="{FF2B5EF4-FFF2-40B4-BE49-F238E27FC236}">
                <a16:creationId xmlns:a16="http://schemas.microsoft.com/office/drawing/2014/main" id="{DAFD22D1-3FC2-4B28-A1B5-75E29036B49A}"/>
              </a:ext>
            </a:extLst>
          </p:cNvPr>
          <p:cNvSpPr txBox="1"/>
          <p:nvPr/>
        </p:nvSpPr>
        <p:spPr>
          <a:xfrm>
            <a:off x="439271" y="349624"/>
            <a:ext cx="8283388" cy="584775"/>
          </a:xfrm>
          <a:prstGeom prst="rect">
            <a:avLst/>
          </a:prstGeom>
          <a:noFill/>
        </p:spPr>
        <p:txBody>
          <a:bodyPr wrap="square" rtlCol="0">
            <a:spAutoFit/>
          </a:bodyPr>
          <a:lstStyle/>
          <a:p>
            <a:pPr marL="514350" indent="-514350" algn="ctr">
              <a:buFont typeface="+mj-lt"/>
              <a:buAutoNum type="arabicPeriod" startAt="3"/>
            </a:pPr>
            <a:r>
              <a:rPr lang="en-US" sz="3200" b="1" dirty="0"/>
              <a:t>Design</a:t>
            </a:r>
          </a:p>
        </p:txBody>
      </p:sp>
      <p:sp>
        <p:nvSpPr>
          <p:cNvPr id="5" name="TextBox 4">
            <a:extLst>
              <a:ext uri="{FF2B5EF4-FFF2-40B4-BE49-F238E27FC236}">
                <a16:creationId xmlns:a16="http://schemas.microsoft.com/office/drawing/2014/main" id="{D6773D94-8687-475A-8A16-6FC767C5E16E}"/>
              </a:ext>
            </a:extLst>
          </p:cNvPr>
          <p:cNvSpPr txBox="1"/>
          <p:nvPr/>
        </p:nvSpPr>
        <p:spPr>
          <a:xfrm>
            <a:off x="430200" y="976954"/>
            <a:ext cx="8283600" cy="547714"/>
          </a:xfrm>
          <a:prstGeom prst="rect">
            <a:avLst/>
          </a:prstGeom>
          <a:noFill/>
        </p:spPr>
        <p:txBody>
          <a:bodyPr wrap="square" rtlCol="0">
            <a:spAutoFit/>
          </a:bodyPr>
          <a:lstStyle/>
          <a:p>
            <a:pPr marL="971550" indent="-514350" algn="just">
              <a:lnSpc>
                <a:spcPct val="150000"/>
              </a:lnSpc>
              <a:buFont typeface="+mj-lt"/>
              <a:buAutoNum type="romanUcPeriod" startAt="5"/>
            </a:pPr>
            <a:r>
              <a:rPr lang="en-US" sz="2200" b="1" dirty="0">
                <a:latin typeface="Calibri" pitchFamily="34" charset="0"/>
                <a:cs typeface="Calibri" pitchFamily="34" charset="0"/>
              </a:rPr>
              <a:t>Package Diagram :	</a:t>
            </a:r>
          </a:p>
        </p:txBody>
      </p:sp>
      <p:sp>
        <p:nvSpPr>
          <p:cNvPr id="8" name="Footer Placeholder 8">
            <a:extLst>
              <a:ext uri="{FF2B5EF4-FFF2-40B4-BE49-F238E27FC236}">
                <a16:creationId xmlns:a16="http://schemas.microsoft.com/office/drawing/2014/main" id="{E24A26D0-AF37-4564-B7F6-A20075110C9E}"/>
              </a:ext>
            </a:extLst>
          </p:cNvPr>
          <p:cNvSpPr txBox="1">
            <a:spLocks/>
          </p:cNvSpPr>
          <p:nvPr/>
        </p:nvSpPr>
        <p:spPr>
          <a:xfrm>
            <a:off x="208979" y="6433660"/>
            <a:ext cx="1818585"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a:t>Wecarehomecare</a:t>
            </a:r>
            <a:endParaRPr lang="en-US" dirty="0"/>
          </a:p>
        </p:txBody>
      </p:sp>
      <p:pic>
        <p:nvPicPr>
          <p:cNvPr id="9" name="Picture 8"/>
          <p:cNvPicPr/>
          <p:nvPr/>
        </p:nvPicPr>
        <p:blipFill>
          <a:blip r:embed="rId2">
            <a:extLst>
              <a:ext uri="{28A0092B-C50C-407E-A947-70E740481C1C}">
                <a14:useLocalDpi xmlns:a14="http://schemas.microsoft.com/office/drawing/2010/main" val="0"/>
              </a:ext>
            </a:extLst>
          </a:blip>
          <a:stretch>
            <a:fillRect/>
          </a:stretch>
        </p:blipFill>
        <p:spPr>
          <a:xfrm>
            <a:off x="1706245" y="1567223"/>
            <a:ext cx="5731510" cy="4584195"/>
          </a:xfrm>
          <a:prstGeom prst="rect">
            <a:avLst/>
          </a:prstGeom>
        </p:spPr>
      </p:pic>
    </p:spTree>
    <p:extLst>
      <p:ext uri="{BB962C8B-B14F-4D97-AF65-F5344CB8AC3E}">
        <p14:creationId xmlns:p14="http://schemas.microsoft.com/office/powerpoint/2010/main" val="28433979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180B695-C692-4862-8B85-D67FB21B335A}"/>
              </a:ext>
            </a:extLst>
          </p:cNvPr>
          <p:cNvSpPr>
            <a:spLocks noGrp="1"/>
          </p:cNvSpPr>
          <p:nvPr>
            <p:ph type="sldNum" sz="quarter" idx="12"/>
          </p:nvPr>
        </p:nvSpPr>
        <p:spPr/>
        <p:txBody>
          <a:bodyPr/>
          <a:lstStyle/>
          <a:p>
            <a:fld id="{615D92F5-C6BD-4770-B93B-CCC7110BADD0}" type="slidenum">
              <a:rPr lang="en-US" smtClean="0"/>
              <a:pPr/>
              <a:t>32</a:t>
            </a:fld>
            <a:endParaRPr lang="en-US"/>
          </a:p>
        </p:txBody>
      </p:sp>
      <p:sp>
        <p:nvSpPr>
          <p:cNvPr id="4" name="TextBox 3">
            <a:extLst>
              <a:ext uri="{FF2B5EF4-FFF2-40B4-BE49-F238E27FC236}">
                <a16:creationId xmlns:a16="http://schemas.microsoft.com/office/drawing/2014/main" id="{421FC251-76AC-484B-8355-1EA3C4F72EF5}"/>
              </a:ext>
            </a:extLst>
          </p:cNvPr>
          <p:cNvSpPr txBox="1"/>
          <p:nvPr/>
        </p:nvSpPr>
        <p:spPr>
          <a:xfrm>
            <a:off x="439271" y="349624"/>
            <a:ext cx="8283388" cy="584775"/>
          </a:xfrm>
          <a:prstGeom prst="rect">
            <a:avLst/>
          </a:prstGeom>
          <a:noFill/>
        </p:spPr>
        <p:txBody>
          <a:bodyPr wrap="square" rtlCol="0">
            <a:spAutoFit/>
          </a:bodyPr>
          <a:lstStyle/>
          <a:p>
            <a:pPr marL="514350" indent="-514350" algn="ctr">
              <a:buFont typeface="+mj-lt"/>
              <a:buAutoNum type="arabicPeriod" startAt="3"/>
            </a:pPr>
            <a:r>
              <a:rPr lang="en-US" sz="3200" b="1" dirty="0"/>
              <a:t>Design</a:t>
            </a:r>
          </a:p>
        </p:txBody>
      </p:sp>
      <p:sp>
        <p:nvSpPr>
          <p:cNvPr id="5" name="TextBox 4">
            <a:extLst>
              <a:ext uri="{FF2B5EF4-FFF2-40B4-BE49-F238E27FC236}">
                <a16:creationId xmlns:a16="http://schemas.microsoft.com/office/drawing/2014/main" id="{9CFDC925-4D0D-48D8-9ADB-699380CF1E93}"/>
              </a:ext>
            </a:extLst>
          </p:cNvPr>
          <p:cNvSpPr txBox="1"/>
          <p:nvPr/>
        </p:nvSpPr>
        <p:spPr>
          <a:xfrm>
            <a:off x="651685" y="934399"/>
            <a:ext cx="6426558" cy="830997"/>
          </a:xfrm>
          <a:prstGeom prst="rect">
            <a:avLst/>
          </a:prstGeom>
          <a:noFill/>
        </p:spPr>
        <p:txBody>
          <a:bodyPr wrap="square" rtlCol="0">
            <a:spAutoFit/>
          </a:bodyPr>
          <a:lstStyle/>
          <a:p>
            <a:r>
              <a:rPr lang="en-US" sz="2400" b="1" dirty="0"/>
              <a:t>   3.3 Data Dictionary</a:t>
            </a:r>
          </a:p>
          <a:p>
            <a:r>
              <a:rPr lang="en-US" sz="2400" b="1" dirty="0"/>
              <a:t>       1. </a:t>
            </a:r>
            <a:r>
              <a:rPr lang="en-US" sz="2400" b="1" dirty="0" smtClean="0"/>
              <a:t>Customer</a:t>
            </a:r>
            <a:endParaRPr lang="en-US" sz="2400" b="1" dirty="0"/>
          </a:p>
        </p:txBody>
      </p:sp>
      <p:sp>
        <p:nvSpPr>
          <p:cNvPr id="7" name="Footer Placeholder 8">
            <a:extLst>
              <a:ext uri="{FF2B5EF4-FFF2-40B4-BE49-F238E27FC236}">
                <a16:creationId xmlns:a16="http://schemas.microsoft.com/office/drawing/2014/main" id="{3FC72506-9B04-411F-AD38-63BDA40A10E8}"/>
              </a:ext>
            </a:extLst>
          </p:cNvPr>
          <p:cNvSpPr>
            <a:spLocks noGrp="1"/>
          </p:cNvSpPr>
          <p:nvPr>
            <p:ph type="ftr" sz="quarter" idx="11"/>
          </p:nvPr>
        </p:nvSpPr>
        <p:spPr>
          <a:xfrm>
            <a:off x="208979" y="6433660"/>
            <a:ext cx="1818585" cy="365125"/>
          </a:xfrm>
        </p:spPr>
        <p:txBody>
          <a:bodyPr/>
          <a:lstStyle/>
          <a:p>
            <a:r>
              <a:rPr lang="en-US" dirty="0" err="1"/>
              <a:t>Wecarehomecare</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1841034018"/>
              </p:ext>
            </p:extLst>
          </p:nvPr>
        </p:nvGraphicFramePr>
        <p:xfrm>
          <a:off x="1893454" y="1846264"/>
          <a:ext cx="5772727" cy="4022722"/>
        </p:xfrm>
        <a:graphic>
          <a:graphicData uri="http://schemas.openxmlformats.org/drawingml/2006/table">
            <a:tbl>
              <a:tblPr firstRow="1" firstCol="1" bandRow="1">
                <a:tableStyleId>{5C22544A-7EE6-4342-B048-85BDC9FD1C3A}</a:tableStyleId>
              </a:tblPr>
              <a:tblGrid>
                <a:gridCol w="1441198">
                  <a:extLst>
                    <a:ext uri="{9D8B030D-6E8A-4147-A177-3AD203B41FA5}">
                      <a16:colId xmlns:a16="http://schemas.microsoft.com/office/drawing/2014/main" val="3271003970"/>
                    </a:ext>
                  </a:extLst>
                </a:gridCol>
                <a:gridCol w="1435909">
                  <a:extLst>
                    <a:ext uri="{9D8B030D-6E8A-4147-A177-3AD203B41FA5}">
                      <a16:colId xmlns:a16="http://schemas.microsoft.com/office/drawing/2014/main" val="451183545"/>
                    </a:ext>
                  </a:extLst>
                </a:gridCol>
                <a:gridCol w="1447810">
                  <a:extLst>
                    <a:ext uri="{9D8B030D-6E8A-4147-A177-3AD203B41FA5}">
                      <a16:colId xmlns:a16="http://schemas.microsoft.com/office/drawing/2014/main" val="2908059187"/>
                    </a:ext>
                  </a:extLst>
                </a:gridCol>
                <a:gridCol w="1447810">
                  <a:extLst>
                    <a:ext uri="{9D8B030D-6E8A-4147-A177-3AD203B41FA5}">
                      <a16:colId xmlns:a16="http://schemas.microsoft.com/office/drawing/2014/main" val="383462182"/>
                    </a:ext>
                  </a:extLst>
                </a:gridCol>
              </a:tblGrid>
              <a:tr h="154721">
                <a:tc>
                  <a:txBody>
                    <a:bodyPr/>
                    <a:lstStyle/>
                    <a:p>
                      <a:pPr>
                        <a:lnSpc>
                          <a:spcPct val="107000"/>
                        </a:lnSpc>
                        <a:spcAft>
                          <a:spcPts val="0"/>
                        </a:spcAft>
                      </a:pPr>
                      <a:r>
                        <a:rPr lang="en-US" sz="900">
                          <a:effectLst/>
                        </a:rPr>
                        <a:t>Field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0" marR="59150" marT="0" marB="0"/>
                </a:tc>
                <a:tc>
                  <a:txBody>
                    <a:bodyPr/>
                    <a:lstStyle/>
                    <a:p>
                      <a:pPr>
                        <a:lnSpc>
                          <a:spcPct val="107000"/>
                        </a:lnSpc>
                        <a:spcAft>
                          <a:spcPts val="0"/>
                        </a:spcAft>
                      </a:pPr>
                      <a:r>
                        <a:rPr lang="en-US" sz="900">
                          <a:effectLst/>
                        </a:rPr>
                        <a:t>Data Type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0" marR="59150" marT="0" marB="0"/>
                </a:tc>
                <a:tc>
                  <a:txBody>
                    <a:bodyPr/>
                    <a:lstStyle/>
                    <a:p>
                      <a:pPr>
                        <a:lnSpc>
                          <a:spcPct val="107000"/>
                        </a:lnSpc>
                        <a:spcAft>
                          <a:spcPts val="0"/>
                        </a:spcAft>
                      </a:pPr>
                      <a:r>
                        <a:rPr lang="en-US" sz="900">
                          <a:effectLst/>
                        </a:rPr>
                        <a:t>Constraints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0" marR="59150" marT="0" marB="0"/>
                </a:tc>
                <a:tc>
                  <a:txBody>
                    <a:bodyPr/>
                    <a:lstStyle/>
                    <a:p>
                      <a:pPr>
                        <a:lnSpc>
                          <a:spcPct val="107000"/>
                        </a:lnSpc>
                        <a:spcAft>
                          <a:spcPts val="0"/>
                        </a:spcAft>
                      </a:pPr>
                      <a:r>
                        <a:rPr lang="en-US" sz="900">
                          <a:effectLst/>
                        </a:rPr>
                        <a:t>Description</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0" marR="59150" marT="0" marB="0"/>
                </a:tc>
                <a:extLst>
                  <a:ext uri="{0D108BD9-81ED-4DB2-BD59-A6C34878D82A}">
                    <a16:rowId xmlns:a16="http://schemas.microsoft.com/office/drawing/2014/main" val="3270793046"/>
                  </a:ext>
                </a:extLst>
              </a:tr>
              <a:tr h="309440">
                <a:tc>
                  <a:txBody>
                    <a:bodyPr/>
                    <a:lstStyle/>
                    <a:p>
                      <a:pPr>
                        <a:lnSpc>
                          <a:spcPct val="107000"/>
                        </a:lnSpc>
                        <a:spcAft>
                          <a:spcPts val="0"/>
                        </a:spcAft>
                      </a:pPr>
                      <a:r>
                        <a:rPr lang="en-US" sz="900">
                          <a:effectLst/>
                        </a:rPr>
                        <a:t>ID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0" marR="59150" marT="0" marB="0"/>
                </a:tc>
                <a:tc>
                  <a:txBody>
                    <a:bodyPr/>
                    <a:lstStyle/>
                    <a:p>
                      <a:pPr>
                        <a:lnSpc>
                          <a:spcPct val="107000"/>
                        </a:lnSpc>
                        <a:spcAft>
                          <a:spcPts val="0"/>
                        </a:spcAft>
                      </a:pPr>
                      <a:r>
                        <a:rPr lang="en-US" sz="900" baseline="-25000">
                          <a:effectLst/>
                        </a:rPr>
                        <a:t>Alpha-Numeric</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0" marR="59150" marT="0" marB="0"/>
                </a:tc>
                <a:tc>
                  <a:txBody>
                    <a:bodyPr/>
                    <a:lstStyle/>
                    <a:p>
                      <a:pPr>
                        <a:lnSpc>
                          <a:spcPct val="107000"/>
                        </a:lnSpc>
                        <a:spcAft>
                          <a:spcPts val="0"/>
                        </a:spcAft>
                      </a:pPr>
                      <a:r>
                        <a:rPr lang="en-US" sz="900">
                          <a:effectLst/>
                        </a:rPr>
                        <a:t>Primary key</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0" marR="59150" marT="0" marB="0"/>
                </a:tc>
                <a:tc>
                  <a:txBody>
                    <a:bodyPr/>
                    <a:lstStyle/>
                    <a:p>
                      <a:pPr>
                        <a:lnSpc>
                          <a:spcPct val="107000"/>
                        </a:lnSpc>
                        <a:spcAft>
                          <a:spcPts val="0"/>
                        </a:spcAft>
                      </a:pPr>
                      <a:r>
                        <a:rPr lang="en-US" sz="900">
                          <a:effectLst/>
                        </a:rPr>
                        <a:t>Store unique id of customer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0" marR="59150" marT="0" marB="0"/>
                </a:tc>
                <a:extLst>
                  <a:ext uri="{0D108BD9-81ED-4DB2-BD59-A6C34878D82A}">
                    <a16:rowId xmlns:a16="http://schemas.microsoft.com/office/drawing/2014/main" val="2668364140"/>
                  </a:ext>
                </a:extLst>
              </a:tr>
              <a:tr h="309440">
                <a:tc>
                  <a:txBody>
                    <a:bodyPr/>
                    <a:lstStyle/>
                    <a:p>
                      <a:pPr>
                        <a:lnSpc>
                          <a:spcPct val="107000"/>
                        </a:lnSpc>
                        <a:spcAft>
                          <a:spcPts val="0"/>
                        </a:spcAft>
                      </a:pPr>
                      <a:r>
                        <a:rPr lang="en-US" sz="900">
                          <a:effectLst/>
                        </a:rPr>
                        <a:t>Firstname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0" marR="59150" marT="0" marB="0"/>
                </a:tc>
                <a:tc>
                  <a:txBody>
                    <a:bodyPr/>
                    <a:lstStyle/>
                    <a:p>
                      <a:pPr>
                        <a:lnSpc>
                          <a:spcPct val="107000"/>
                        </a:lnSpc>
                        <a:spcAft>
                          <a:spcPts val="0"/>
                        </a:spcAft>
                      </a:pPr>
                      <a:r>
                        <a:rPr lang="en-US" sz="900">
                          <a:effectLst/>
                        </a:rPr>
                        <a:t>Text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0" marR="59150" marT="0" marB="0"/>
                </a:tc>
                <a:tc>
                  <a:txBody>
                    <a:bodyPr/>
                    <a:lstStyle/>
                    <a:p>
                      <a:pPr>
                        <a:lnSpc>
                          <a:spcPct val="107000"/>
                        </a:lnSpc>
                        <a:spcAft>
                          <a:spcPts val="0"/>
                        </a:spcAft>
                      </a:pPr>
                      <a:r>
                        <a:rPr lang="en-US" sz="900">
                          <a:effectLst/>
                        </a:rPr>
                        <a:t>Required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0" marR="59150" marT="0" marB="0"/>
                </a:tc>
                <a:tc>
                  <a:txBody>
                    <a:bodyPr/>
                    <a:lstStyle/>
                    <a:p>
                      <a:pPr>
                        <a:lnSpc>
                          <a:spcPct val="107000"/>
                        </a:lnSpc>
                        <a:spcAft>
                          <a:spcPts val="0"/>
                        </a:spcAft>
                      </a:pPr>
                      <a:r>
                        <a:rPr lang="en-US" sz="900">
                          <a:effectLst/>
                        </a:rPr>
                        <a:t>Store firstname of customer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0" marR="59150" marT="0" marB="0"/>
                </a:tc>
                <a:extLst>
                  <a:ext uri="{0D108BD9-81ED-4DB2-BD59-A6C34878D82A}">
                    <a16:rowId xmlns:a16="http://schemas.microsoft.com/office/drawing/2014/main" val="641397066"/>
                  </a:ext>
                </a:extLst>
              </a:tr>
              <a:tr h="309440">
                <a:tc>
                  <a:txBody>
                    <a:bodyPr/>
                    <a:lstStyle/>
                    <a:p>
                      <a:pPr>
                        <a:lnSpc>
                          <a:spcPct val="107000"/>
                        </a:lnSpc>
                        <a:spcAft>
                          <a:spcPts val="0"/>
                        </a:spcAft>
                      </a:pPr>
                      <a:r>
                        <a:rPr lang="en-US" sz="900">
                          <a:effectLst/>
                        </a:rPr>
                        <a:t>lastname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0" marR="59150" marT="0" marB="0"/>
                </a:tc>
                <a:tc>
                  <a:txBody>
                    <a:bodyPr/>
                    <a:lstStyle/>
                    <a:p>
                      <a:pPr>
                        <a:lnSpc>
                          <a:spcPct val="107000"/>
                        </a:lnSpc>
                        <a:spcAft>
                          <a:spcPts val="0"/>
                        </a:spcAft>
                      </a:pPr>
                      <a:r>
                        <a:rPr lang="en-US" sz="900">
                          <a:effectLst/>
                        </a:rPr>
                        <a:t>Text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0" marR="59150" marT="0" marB="0"/>
                </a:tc>
                <a:tc>
                  <a:txBody>
                    <a:bodyPr/>
                    <a:lstStyle/>
                    <a:p>
                      <a:pPr>
                        <a:lnSpc>
                          <a:spcPct val="107000"/>
                        </a:lnSpc>
                        <a:spcAft>
                          <a:spcPts val="0"/>
                        </a:spcAft>
                      </a:pPr>
                      <a:r>
                        <a:rPr lang="en-US" sz="900">
                          <a:effectLst/>
                        </a:rPr>
                        <a:t>Required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0" marR="59150" marT="0" marB="0"/>
                </a:tc>
                <a:tc>
                  <a:txBody>
                    <a:bodyPr/>
                    <a:lstStyle/>
                    <a:p>
                      <a:pPr>
                        <a:lnSpc>
                          <a:spcPct val="107000"/>
                        </a:lnSpc>
                        <a:spcAft>
                          <a:spcPts val="0"/>
                        </a:spcAft>
                      </a:pPr>
                      <a:r>
                        <a:rPr lang="en-US" sz="900">
                          <a:effectLst/>
                        </a:rPr>
                        <a:t>Store lastname of customer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0" marR="59150" marT="0" marB="0"/>
                </a:tc>
                <a:extLst>
                  <a:ext uri="{0D108BD9-81ED-4DB2-BD59-A6C34878D82A}">
                    <a16:rowId xmlns:a16="http://schemas.microsoft.com/office/drawing/2014/main" val="1205370581"/>
                  </a:ext>
                </a:extLst>
              </a:tr>
              <a:tr h="309440">
                <a:tc>
                  <a:txBody>
                    <a:bodyPr/>
                    <a:lstStyle/>
                    <a:p>
                      <a:pPr>
                        <a:lnSpc>
                          <a:spcPct val="107000"/>
                        </a:lnSpc>
                        <a:spcAft>
                          <a:spcPts val="0"/>
                        </a:spcAft>
                      </a:pPr>
                      <a:r>
                        <a:rPr lang="en-US" sz="900">
                          <a:effectLst/>
                        </a:rPr>
                        <a:t>Gender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0" marR="59150" marT="0" marB="0"/>
                </a:tc>
                <a:tc>
                  <a:txBody>
                    <a:bodyPr/>
                    <a:lstStyle/>
                    <a:p>
                      <a:pPr>
                        <a:lnSpc>
                          <a:spcPct val="107000"/>
                        </a:lnSpc>
                        <a:spcAft>
                          <a:spcPts val="0"/>
                        </a:spcAft>
                      </a:pPr>
                      <a:r>
                        <a:rPr lang="en-US" sz="900">
                          <a:effectLst/>
                        </a:rPr>
                        <a:t>Text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0" marR="59150" marT="0" marB="0"/>
                </a:tc>
                <a:tc>
                  <a:txBody>
                    <a:bodyPr/>
                    <a:lstStyle/>
                    <a:p>
                      <a:pPr>
                        <a:lnSpc>
                          <a:spcPct val="107000"/>
                        </a:lnSpc>
                        <a:spcAft>
                          <a:spcPts val="0"/>
                        </a:spcAft>
                      </a:pPr>
                      <a:r>
                        <a:rPr lang="en-US" sz="900">
                          <a:effectLst/>
                        </a:rPr>
                        <a:t>Required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0" marR="59150" marT="0" marB="0"/>
                </a:tc>
                <a:tc>
                  <a:txBody>
                    <a:bodyPr/>
                    <a:lstStyle/>
                    <a:p>
                      <a:pPr>
                        <a:lnSpc>
                          <a:spcPct val="107000"/>
                        </a:lnSpc>
                        <a:spcAft>
                          <a:spcPts val="0"/>
                        </a:spcAft>
                      </a:pPr>
                      <a:r>
                        <a:rPr lang="en-US" sz="900">
                          <a:effectLst/>
                        </a:rPr>
                        <a:t>Store gender of customer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0" marR="59150" marT="0" marB="0"/>
                </a:tc>
                <a:extLst>
                  <a:ext uri="{0D108BD9-81ED-4DB2-BD59-A6C34878D82A}">
                    <a16:rowId xmlns:a16="http://schemas.microsoft.com/office/drawing/2014/main" val="2426796282"/>
                  </a:ext>
                </a:extLst>
              </a:tr>
              <a:tr h="309440">
                <a:tc>
                  <a:txBody>
                    <a:bodyPr/>
                    <a:lstStyle/>
                    <a:p>
                      <a:pPr>
                        <a:lnSpc>
                          <a:spcPct val="107000"/>
                        </a:lnSpc>
                        <a:spcAft>
                          <a:spcPts val="0"/>
                        </a:spcAft>
                      </a:pPr>
                      <a:r>
                        <a:rPr lang="en-US" sz="900">
                          <a:effectLst/>
                        </a:rPr>
                        <a:t>Mobileno</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0" marR="59150" marT="0" marB="0"/>
                </a:tc>
                <a:tc>
                  <a:txBody>
                    <a:bodyPr/>
                    <a:lstStyle/>
                    <a:p>
                      <a:pPr>
                        <a:lnSpc>
                          <a:spcPct val="107000"/>
                        </a:lnSpc>
                        <a:spcAft>
                          <a:spcPts val="0"/>
                        </a:spcAft>
                      </a:pPr>
                      <a:r>
                        <a:rPr lang="en-US" sz="900">
                          <a:effectLst/>
                        </a:rPr>
                        <a:t>Float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0" marR="59150" marT="0" marB="0"/>
                </a:tc>
                <a:tc>
                  <a:txBody>
                    <a:bodyPr/>
                    <a:lstStyle/>
                    <a:p>
                      <a:pPr>
                        <a:lnSpc>
                          <a:spcPct val="107000"/>
                        </a:lnSpc>
                        <a:spcAft>
                          <a:spcPts val="0"/>
                        </a:spcAft>
                      </a:pPr>
                      <a:r>
                        <a:rPr lang="en-US" sz="900">
                          <a:effectLst/>
                        </a:rPr>
                        <a:t>Required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0" marR="59150" marT="0" marB="0"/>
                </a:tc>
                <a:tc>
                  <a:txBody>
                    <a:bodyPr/>
                    <a:lstStyle/>
                    <a:p>
                      <a:pPr>
                        <a:lnSpc>
                          <a:spcPct val="107000"/>
                        </a:lnSpc>
                        <a:spcAft>
                          <a:spcPts val="0"/>
                        </a:spcAft>
                      </a:pPr>
                      <a:r>
                        <a:rPr lang="en-US" sz="900">
                          <a:effectLst/>
                        </a:rPr>
                        <a:t>Store mobileno of customer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0" marR="59150" marT="0" marB="0"/>
                </a:tc>
                <a:extLst>
                  <a:ext uri="{0D108BD9-81ED-4DB2-BD59-A6C34878D82A}">
                    <a16:rowId xmlns:a16="http://schemas.microsoft.com/office/drawing/2014/main" val="2112082716"/>
                  </a:ext>
                </a:extLst>
              </a:tr>
              <a:tr h="309440">
                <a:tc>
                  <a:txBody>
                    <a:bodyPr/>
                    <a:lstStyle/>
                    <a:p>
                      <a:pPr>
                        <a:lnSpc>
                          <a:spcPct val="107000"/>
                        </a:lnSpc>
                        <a:spcAft>
                          <a:spcPts val="0"/>
                        </a:spcAft>
                      </a:pPr>
                      <a:r>
                        <a:rPr lang="en-US" sz="900">
                          <a:effectLst/>
                        </a:rPr>
                        <a:t>Email</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0" marR="59150" marT="0" marB="0"/>
                </a:tc>
                <a:tc>
                  <a:txBody>
                    <a:bodyPr/>
                    <a:lstStyle/>
                    <a:p>
                      <a:pPr>
                        <a:lnSpc>
                          <a:spcPct val="107000"/>
                        </a:lnSpc>
                        <a:spcAft>
                          <a:spcPts val="0"/>
                        </a:spcAft>
                      </a:pPr>
                      <a:r>
                        <a:rPr lang="en-US" sz="900">
                          <a:effectLst/>
                        </a:rPr>
                        <a:t>Text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0" marR="59150" marT="0" marB="0"/>
                </a:tc>
                <a:tc>
                  <a:txBody>
                    <a:bodyPr/>
                    <a:lstStyle/>
                    <a:p>
                      <a:pPr>
                        <a:lnSpc>
                          <a:spcPct val="107000"/>
                        </a:lnSpc>
                        <a:spcAft>
                          <a:spcPts val="0"/>
                        </a:spcAft>
                      </a:pPr>
                      <a:r>
                        <a:rPr lang="en-US" sz="900">
                          <a:effectLst/>
                        </a:rPr>
                        <a:t>Required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0" marR="59150" marT="0" marB="0"/>
                </a:tc>
                <a:tc>
                  <a:txBody>
                    <a:bodyPr/>
                    <a:lstStyle/>
                    <a:p>
                      <a:pPr>
                        <a:lnSpc>
                          <a:spcPct val="107000"/>
                        </a:lnSpc>
                        <a:spcAft>
                          <a:spcPts val="0"/>
                        </a:spcAft>
                      </a:pPr>
                      <a:r>
                        <a:rPr lang="en-US" sz="900">
                          <a:effectLst/>
                        </a:rPr>
                        <a:t>Store email of customer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0" marR="59150" marT="0" marB="0"/>
                </a:tc>
                <a:extLst>
                  <a:ext uri="{0D108BD9-81ED-4DB2-BD59-A6C34878D82A}">
                    <a16:rowId xmlns:a16="http://schemas.microsoft.com/office/drawing/2014/main" val="1282639996"/>
                  </a:ext>
                </a:extLst>
              </a:tr>
              <a:tr h="309440">
                <a:tc>
                  <a:txBody>
                    <a:bodyPr/>
                    <a:lstStyle/>
                    <a:p>
                      <a:pPr>
                        <a:lnSpc>
                          <a:spcPct val="107000"/>
                        </a:lnSpc>
                        <a:spcAft>
                          <a:spcPts val="0"/>
                        </a:spcAft>
                      </a:pPr>
                      <a:r>
                        <a:rPr lang="en-US" sz="900">
                          <a:effectLst/>
                        </a:rPr>
                        <a:t>Password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0" marR="59150" marT="0" marB="0"/>
                </a:tc>
                <a:tc>
                  <a:txBody>
                    <a:bodyPr/>
                    <a:lstStyle/>
                    <a:p>
                      <a:pPr>
                        <a:lnSpc>
                          <a:spcPct val="107000"/>
                        </a:lnSpc>
                        <a:spcAft>
                          <a:spcPts val="0"/>
                        </a:spcAft>
                      </a:pPr>
                      <a:r>
                        <a:rPr lang="en-US" sz="900">
                          <a:effectLst/>
                        </a:rPr>
                        <a:t>Text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0" marR="59150" marT="0" marB="0"/>
                </a:tc>
                <a:tc>
                  <a:txBody>
                    <a:bodyPr/>
                    <a:lstStyle/>
                    <a:p>
                      <a:pPr>
                        <a:lnSpc>
                          <a:spcPct val="107000"/>
                        </a:lnSpc>
                        <a:spcAft>
                          <a:spcPts val="0"/>
                        </a:spcAft>
                      </a:pPr>
                      <a:r>
                        <a:rPr lang="en-US" sz="900">
                          <a:effectLst/>
                        </a:rPr>
                        <a:t>Required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0" marR="59150" marT="0" marB="0"/>
                </a:tc>
                <a:tc>
                  <a:txBody>
                    <a:bodyPr/>
                    <a:lstStyle/>
                    <a:p>
                      <a:pPr>
                        <a:lnSpc>
                          <a:spcPct val="107000"/>
                        </a:lnSpc>
                        <a:spcAft>
                          <a:spcPts val="0"/>
                        </a:spcAft>
                      </a:pPr>
                      <a:r>
                        <a:rPr lang="en-US" sz="900">
                          <a:effectLst/>
                        </a:rPr>
                        <a:t>Store password of customer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0" marR="59150" marT="0" marB="0"/>
                </a:tc>
                <a:extLst>
                  <a:ext uri="{0D108BD9-81ED-4DB2-BD59-A6C34878D82A}">
                    <a16:rowId xmlns:a16="http://schemas.microsoft.com/office/drawing/2014/main" val="1531053346"/>
                  </a:ext>
                </a:extLst>
              </a:tr>
              <a:tr h="309440">
                <a:tc>
                  <a:txBody>
                    <a:bodyPr/>
                    <a:lstStyle/>
                    <a:p>
                      <a:pPr>
                        <a:lnSpc>
                          <a:spcPct val="107000"/>
                        </a:lnSpc>
                        <a:spcAft>
                          <a:spcPts val="0"/>
                        </a:spcAft>
                      </a:pPr>
                      <a:r>
                        <a:rPr lang="en-US" sz="900">
                          <a:effectLst/>
                        </a:rPr>
                        <a:t>Address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0" marR="59150" marT="0" marB="0"/>
                </a:tc>
                <a:tc>
                  <a:txBody>
                    <a:bodyPr/>
                    <a:lstStyle/>
                    <a:p>
                      <a:pPr>
                        <a:lnSpc>
                          <a:spcPct val="107000"/>
                        </a:lnSpc>
                        <a:spcAft>
                          <a:spcPts val="0"/>
                        </a:spcAft>
                      </a:pPr>
                      <a:r>
                        <a:rPr lang="en-US" sz="900">
                          <a:effectLst/>
                        </a:rPr>
                        <a:t>Text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0" marR="59150" marT="0" marB="0"/>
                </a:tc>
                <a:tc>
                  <a:txBody>
                    <a:bodyPr/>
                    <a:lstStyle/>
                    <a:p>
                      <a:pPr>
                        <a:lnSpc>
                          <a:spcPct val="107000"/>
                        </a:lnSpc>
                        <a:spcAft>
                          <a:spcPts val="0"/>
                        </a:spcAft>
                      </a:pPr>
                      <a:r>
                        <a:rPr lang="en-US" sz="900">
                          <a:effectLst/>
                        </a:rPr>
                        <a:t>Required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0" marR="59150" marT="0" marB="0"/>
                </a:tc>
                <a:tc>
                  <a:txBody>
                    <a:bodyPr/>
                    <a:lstStyle/>
                    <a:p>
                      <a:pPr>
                        <a:lnSpc>
                          <a:spcPct val="107000"/>
                        </a:lnSpc>
                        <a:spcAft>
                          <a:spcPts val="0"/>
                        </a:spcAft>
                      </a:pPr>
                      <a:r>
                        <a:rPr lang="en-US" sz="900">
                          <a:effectLst/>
                        </a:rPr>
                        <a:t>Store address of customer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0" marR="59150" marT="0" marB="0"/>
                </a:tc>
                <a:extLst>
                  <a:ext uri="{0D108BD9-81ED-4DB2-BD59-A6C34878D82A}">
                    <a16:rowId xmlns:a16="http://schemas.microsoft.com/office/drawing/2014/main" val="4163743261"/>
                  </a:ext>
                </a:extLst>
              </a:tr>
              <a:tr h="309440">
                <a:tc>
                  <a:txBody>
                    <a:bodyPr/>
                    <a:lstStyle/>
                    <a:p>
                      <a:pPr>
                        <a:lnSpc>
                          <a:spcPct val="107000"/>
                        </a:lnSpc>
                        <a:spcAft>
                          <a:spcPts val="0"/>
                        </a:spcAft>
                      </a:pPr>
                      <a:r>
                        <a:rPr lang="en-US" sz="900">
                          <a:effectLst/>
                        </a:rPr>
                        <a:t>Image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0" marR="59150" marT="0" marB="0"/>
                </a:tc>
                <a:tc>
                  <a:txBody>
                    <a:bodyPr/>
                    <a:lstStyle/>
                    <a:p>
                      <a:pPr>
                        <a:lnSpc>
                          <a:spcPct val="107000"/>
                        </a:lnSpc>
                        <a:spcAft>
                          <a:spcPts val="0"/>
                        </a:spcAft>
                      </a:pPr>
                      <a:r>
                        <a:rPr lang="en-US" sz="900">
                          <a:effectLst/>
                        </a:rPr>
                        <a:t>Text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0" marR="59150" marT="0" marB="0"/>
                </a:tc>
                <a:tc>
                  <a:txBody>
                    <a:bodyPr/>
                    <a:lstStyle/>
                    <a:p>
                      <a:pPr>
                        <a:lnSpc>
                          <a:spcPct val="107000"/>
                        </a:lnSpc>
                        <a:spcAft>
                          <a:spcPts val="0"/>
                        </a:spcAft>
                      </a:pPr>
                      <a:r>
                        <a:rPr lang="en-US" sz="900">
                          <a:effectLst/>
                        </a:rPr>
                        <a:t>Required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0" marR="59150" marT="0" marB="0"/>
                </a:tc>
                <a:tc>
                  <a:txBody>
                    <a:bodyPr/>
                    <a:lstStyle/>
                    <a:p>
                      <a:pPr>
                        <a:lnSpc>
                          <a:spcPct val="107000"/>
                        </a:lnSpc>
                        <a:spcAft>
                          <a:spcPts val="0"/>
                        </a:spcAft>
                      </a:pPr>
                      <a:r>
                        <a:rPr lang="en-US" sz="900">
                          <a:effectLst/>
                        </a:rPr>
                        <a:t>Store image of customer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0" marR="59150" marT="0" marB="0"/>
                </a:tc>
                <a:extLst>
                  <a:ext uri="{0D108BD9-81ED-4DB2-BD59-A6C34878D82A}">
                    <a16:rowId xmlns:a16="http://schemas.microsoft.com/office/drawing/2014/main" val="2345385978"/>
                  </a:ext>
                </a:extLst>
              </a:tr>
              <a:tr h="309440">
                <a:tc>
                  <a:txBody>
                    <a:bodyPr/>
                    <a:lstStyle/>
                    <a:p>
                      <a:pPr>
                        <a:lnSpc>
                          <a:spcPct val="107000"/>
                        </a:lnSpc>
                        <a:spcAft>
                          <a:spcPts val="0"/>
                        </a:spcAft>
                      </a:pPr>
                      <a:r>
                        <a:rPr lang="en-US" sz="900">
                          <a:effectLst/>
                        </a:rPr>
                        <a:t>Area</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0" marR="59150" marT="0" marB="0"/>
                </a:tc>
                <a:tc>
                  <a:txBody>
                    <a:bodyPr/>
                    <a:lstStyle/>
                    <a:p>
                      <a:pPr>
                        <a:lnSpc>
                          <a:spcPct val="107000"/>
                        </a:lnSpc>
                        <a:spcAft>
                          <a:spcPts val="0"/>
                        </a:spcAft>
                      </a:pPr>
                      <a:r>
                        <a:rPr lang="en-US" sz="900">
                          <a:effectLst/>
                        </a:rPr>
                        <a:t>Text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0" marR="59150" marT="0" marB="0"/>
                </a:tc>
                <a:tc>
                  <a:txBody>
                    <a:bodyPr/>
                    <a:lstStyle/>
                    <a:p>
                      <a:pPr>
                        <a:lnSpc>
                          <a:spcPct val="107000"/>
                        </a:lnSpc>
                        <a:spcAft>
                          <a:spcPts val="0"/>
                        </a:spcAft>
                      </a:pPr>
                      <a:r>
                        <a:rPr lang="en-US" sz="900">
                          <a:effectLst/>
                        </a:rPr>
                        <a:t>Required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0" marR="59150" marT="0" marB="0"/>
                </a:tc>
                <a:tc>
                  <a:txBody>
                    <a:bodyPr/>
                    <a:lstStyle/>
                    <a:p>
                      <a:pPr>
                        <a:lnSpc>
                          <a:spcPct val="107000"/>
                        </a:lnSpc>
                        <a:spcAft>
                          <a:spcPts val="0"/>
                        </a:spcAft>
                      </a:pPr>
                      <a:r>
                        <a:rPr lang="en-US" sz="900">
                          <a:effectLst/>
                        </a:rPr>
                        <a:t>Store area of customer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0" marR="59150" marT="0" marB="0"/>
                </a:tc>
                <a:extLst>
                  <a:ext uri="{0D108BD9-81ED-4DB2-BD59-A6C34878D82A}">
                    <a16:rowId xmlns:a16="http://schemas.microsoft.com/office/drawing/2014/main" val="2397307627"/>
                  </a:ext>
                </a:extLst>
              </a:tr>
              <a:tr h="309440">
                <a:tc>
                  <a:txBody>
                    <a:bodyPr/>
                    <a:lstStyle/>
                    <a:p>
                      <a:pPr>
                        <a:lnSpc>
                          <a:spcPct val="107000"/>
                        </a:lnSpc>
                        <a:spcAft>
                          <a:spcPts val="0"/>
                        </a:spcAft>
                      </a:pPr>
                      <a:r>
                        <a:rPr lang="en-US" sz="900">
                          <a:effectLst/>
                        </a:rPr>
                        <a:t>Created_date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0" marR="59150" marT="0" marB="0"/>
                </a:tc>
                <a:tc>
                  <a:txBody>
                    <a:bodyPr/>
                    <a:lstStyle/>
                    <a:p>
                      <a:pPr>
                        <a:lnSpc>
                          <a:spcPct val="107000"/>
                        </a:lnSpc>
                        <a:spcAft>
                          <a:spcPts val="0"/>
                        </a:spcAft>
                      </a:pPr>
                      <a:r>
                        <a:rPr lang="en-US" sz="900">
                          <a:effectLst/>
                        </a:rPr>
                        <a:t>Date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0" marR="59150" marT="0" marB="0"/>
                </a:tc>
                <a:tc>
                  <a:txBody>
                    <a:bodyPr/>
                    <a:lstStyle/>
                    <a:p>
                      <a:pPr>
                        <a:lnSpc>
                          <a:spcPct val="107000"/>
                        </a:lnSpc>
                        <a:spcAft>
                          <a:spcPts val="0"/>
                        </a:spcAft>
                      </a:pPr>
                      <a:r>
                        <a:rPr lang="en-US" sz="900">
                          <a:effectLst/>
                        </a:rPr>
                        <a:t>Required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0" marR="59150" marT="0" marB="0"/>
                </a:tc>
                <a:tc>
                  <a:txBody>
                    <a:bodyPr/>
                    <a:lstStyle/>
                    <a:p>
                      <a:pPr>
                        <a:lnSpc>
                          <a:spcPct val="107000"/>
                        </a:lnSpc>
                        <a:spcAft>
                          <a:spcPts val="0"/>
                        </a:spcAft>
                      </a:pPr>
                      <a:r>
                        <a:rPr lang="en-US" sz="900">
                          <a:effectLst/>
                        </a:rPr>
                        <a:t>Store date of customer registration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0" marR="59150" marT="0" marB="0"/>
                </a:tc>
                <a:extLst>
                  <a:ext uri="{0D108BD9-81ED-4DB2-BD59-A6C34878D82A}">
                    <a16:rowId xmlns:a16="http://schemas.microsoft.com/office/drawing/2014/main" val="45828465"/>
                  </a:ext>
                </a:extLst>
              </a:tr>
              <a:tr h="464161">
                <a:tc>
                  <a:txBody>
                    <a:bodyPr/>
                    <a:lstStyle/>
                    <a:p>
                      <a:pPr>
                        <a:lnSpc>
                          <a:spcPct val="107000"/>
                        </a:lnSpc>
                        <a:spcAft>
                          <a:spcPts val="0"/>
                        </a:spcAft>
                      </a:pPr>
                      <a:r>
                        <a:rPr lang="en-US" sz="900">
                          <a:effectLst/>
                        </a:rPr>
                        <a:t>Modified_date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0" marR="59150" marT="0" marB="0"/>
                </a:tc>
                <a:tc>
                  <a:txBody>
                    <a:bodyPr/>
                    <a:lstStyle/>
                    <a:p>
                      <a:pPr>
                        <a:lnSpc>
                          <a:spcPct val="107000"/>
                        </a:lnSpc>
                        <a:spcAft>
                          <a:spcPts val="0"/>
                        </a:spcAft>
                      </a:pPr>
                      <a:r>
                        <a:rPr lang="en-US" sz="900">
                          <a:effectLst/>
                        </a:rPr>
                        <a:t>Date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0" marR="59150" marT="0" marB="0"/>
                </a:tc>
                <a:tc>
                  <a:txBody>
                    <a:bodyPr/>
                    <a:lstStyle/>
                    <a:p>
                      <a:pPr>
                        <a:lnSpc>
                          <a:spcPct val="107000"/>
                        </a:lnSpc>
                        <a:spcAft>
                          <a:spcPts val="0"/>
                        </a:spcAft>
                      </a:pPr>
                      <a:r>
                        <a:rPr lang="en-US" sz="900">
                          <a:effectLst/>
                        </a:rPr>
                        <a:t>Required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9150" marR="59150" marT="0" marB="0"/>
                </a:tc>
                <a:tc>
                  <a:txBody>
                    <a:bodyPr/>
                    <a:lstStyle/>
                    <a:p>
                      <a:pPr>
                        <a:lnSpc>
                          <a:spcPct val="107000"/>
                        </a:lnSpc>
                        <a:spcAft>
                          <a:spcPts val="0"/>
                        </a:spcAft>
                      </a:pPr>
                      <a:r>
                        <a:rPr lang="en-US" sz="900" dirty="0">
                          <a:effectLst/>
                        </a:rPr>
                        <a:t>Store date of customer update their details </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9150" marR="59150" marT="0" marB="0"/>
                </a:tc>
                <a:extLst>
                  <a:ext uri="{0D108BD9-81ED-4DB2-BD59-A6C34878D82A}">
                    <a16:rowId xmlns:a16="http://schemas.microsoft.com/office/drawing/2014/main" val="579184041"/>
                  </a:ext>
                </a:extLst>
              </a:tr>
            </a:tbl>
          </a:graphicData>
        </a:graphic>
      </p:graphicFrame>
    </p:spTree>
    <p:extLst>
      <p:ext uri="{BB962C8B-B14F-4D97-AF65-F5344CB8AC3E}">
        <p14:creationId xmlns:p14="http://schemas.microsoft.com/office/powerpoint/2010/main" val="21982508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180B695-C692-4862-8B85-D67FB21B335A}"/>
              </a:ext>
            </a:extLst>
          </p:cNvPr>
          <p:cNvSpPr>
            <a:spLocks noGrp="1"/>
          </p:cNvSpPr>
          <p:nvPr>
            <p:ph type="sldNum" sz="quarter" idx="12"/>
          </p:nvPr>
        </p:nvSpPr>
        <p:spPr/>
        <p:txBody>
          <a:bodyPr/>
          <a:lstStyle/>
          <a:p>
            <a:fld id="{615D92F5-C6BD-4770-B93B-CCC7110BADD0}" type="slidenum">
              <a:rPr lang="en-US" smtClean="0"/>
              <a:pPr/>
              <a:t>33</a:t>
            </a:fld>
            <a:endParaRPr lang="en-US"/>
          </a:p>
        </p:txBody>
      </p:sp>
      <p:sp>
        <p:nvSpPr>
          <p:cNvPr id="4" name="TextBox 3">
            <a:extLst>
              <a:ext uri="{FF2B5EF4-FFF2-40B4-BE49-F238E27FC236}">
                <a16:creationId xmlns:a16="http://schemas.microsoft.com/office/drawing/2014/main" id="{421FC251-76AC-484B-8355-1EA3C4F72EF5}"/>
              </a:ext>
            </a:extLst>
          </p:cNvPr>
          <p:cNvSpPr txBox="1"/>
          <p:nvPr/>
        </p:nvSpPr>
        <p:spPr>
          <a:xfrm>
            <a:off x="439271" y="349624"/>
            <a:ext cx="8283388" cy="584775"/>
          </a:xfrm>
          <a:prstGeom prst="rect">
            <a:avLst/>
          </a:prstGeom>
          <a:noFill/>
        </p:spPr>
        <p:txBody>
          <a:bodyPr wrap="square" rtlCol="0">
            <a:spAutoFit/>
          </a:bodyPr>
          <a:lstStyle/>
          <a:p>
            <a:pPr marL="514350" indent="-514350" algn="ctr">
              <a:buFont typeface="+mj-lt"/>
              <a:buAutoNum type="arabicPeriod" startAt="3"/>
            </a:pPr>
            <a:r>
              <a:rPr lang="en-US" sz="3200" b="1" dirty="0"/>
              <a:t>Design</a:t>
            </a:r>
          </a:p>
        </p:txBody>
      </p:sp>
      <p:sp>
        <p:nvSpPr>
          <p:cNvPr id="8" name="TextBox 7">
            <a:extLst>
              <a:ext uri="{FF2B5EF4-FFF2-40B4-BE49-F238E27FC236}">
                <a16:creationId xmlns:a16="http://schemas.microsoft.com/office/drawing/2014/main" id="{4200EFDE-CB4F-43A6-935F-8113909E9E06}"/>
              </a:ext>
            </a:extLst>
          </p:cNvPr>
          <p:cNvSpPr txBox="1"/>
          <p:nvPr/>
        </p:nvSpPr>
        <p:spPr>
          <a:xfrm>
            <a:off x="439271" y="908598"/>
            <a:ext cx="8283600" cy="600164"/>
          </a:xfrm>
          <a:prstGeom prst="rect">
            <a:avLst/>
          </a:prstGeom>
          <a:noFill/>
        </p:spPr>
        <p:txBody>
          <a:bodyPr wrap="square" rtlCol="0">
            <a:spAutoFit/>
          </a:bodyPr>
          <a:lstStyle/>
          <a:p>
            <a:pPr marL="971550" indent="-514350" algn="just">
              <a:lnSpc>
                <a:spcPct val="150000"/>
              </a:lnSpc>
              <a:buFont typeface="+mj-lt"/>
              <a:buAutoNum type="arabicPeriod" startAt="2"/>
            </a:pPr>
            <a:r>
              <a:rPr lang="en-US" sz="2200" b="1" dirty="0" smtClean="0">
                <a:latin typeface="Calibri" pitchFamily="34" charset="0"/>
                <a:cs typeface="Calibri" pitchFamily="34" charset="0"/>
              </a:rPr>
              <a:t>Services:</a:t>
            </a:r>
            <a:r>
              <a:rPr lang="en-US" sz="2200" b="1" dirty="0">
                <a:latin typeface="Calibri" pitchFamily="34" charset="0"/>
                <a:cs typeface="Calibri" pitchFamily="34" charset="0"/>
              </a:rPr>
              <a:t>	</a:t>
            </a:r>
          </a:p>
        </p:txBody>
      </p:sp>
      <p:sp>
        <p:nvSpPr>
          <p:cNvPr id="9" name="Footer Placeholder 8">
            <a:extLst>
              <a:ext uri="{FF2B5EF4-FFF2-40B4-BE49-F238E27FC236}">
                <a16:creationId xmlns:a16="http://schemas.microsoft.com/office/drawing/2014/main" id="{7178640F-65FD-478D-A15E-9BF94C6ED089}"/>
              </a:ext>
            </a:extLst>
          </p:cNvPr>
          <p:cNvSpPr>
            <a:spLocks noGrp="1"/>
          </p:cNvSpPr>
          <p:nvPr>
            <p:ph type="ftr" sz="quarter" idx="11"/>
          </p:nvPr>
        </p:nvSpPr>
        <p:spPr>
          <a:xfrm>
            <a:off x="208979" y="6433660"/>
            <a:ext cx="1818585" cy="365125"/>
          </a:xfrm>
        </p:spPr>
        <p:txBody>
          <a:bodyPr/>
          <a:lstStyle/>
          <a:p>
            <a:r>
              <a:rPr lang="en-US" dirty="0" err="1"/>
              <a:t>Wecarehomecare</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1805985154"/>
              </p:ext>
            </p:extLst>
          </p:nvPr>
        </p:nvGraphicFramePr>
        <p:xfrm>
          <a:off x="1655560" y="1508762"/>
          <a:ext cx="5544820" cy="1614489"/>
        </p:xfrm>
        <a:graphic>
          <a:graphicData uri="http://schemas.openxmlformats.org/drawingml/2006/table">
            <a:tbl>
              <a:tblPr firstRow="1" firstCol="1" bandRow="1">
                <a:tableStyleId>{5C22544A-7EE6-4342-B048-85BDC9FD1C3A}</a:tableStyleId>
              </a:tblPr>
              <a:tblGrid>
                <a:gridCol w="1384300">
                  <a:extLst>
                    <a:ext uri="{9D8B030D-6E8A-4147-A177-3AD203B41FA5}">
                      <a16:colId xmlns:a16="http://schemas.microsoft.com/office/drawing/2014/main" val="1710181918"/>
                    </a:ext>
                  </a:extLst>
                </a:gridCol>
                <a:gridCol w="1379220">
                  <a:extLst>
                    <a:ext uri="{9D8B030D-6E8A-4147-A177-3AD203B41FA5}">
                      <a16:colId xmlns:a16="http://schemas.microsoft.com/office/drawing/2014/main" val="1279393060"/>
                    </a:ext>
                  </a:extLst>
                </a:gridCol>
                <a:gridCol w="1390650">
                  <a:extLst>
                    <a:ext uri="{9D8B030D-6E8A-4147-A177-3AD203B41FA5}">
                      <a16:colId xmlns:a16="http://schemas.microsoft.com/office/drawing/2014/main" val="3801434130"/>
                    </a:ext>
                  </a:extLst>
                </a:gridCol>
                <a:gridCol w="1390650">
                  <a:extLst>
                    <a:ext uri="{9D8B030D-6E8A-4147-A177-3AD203B41FA5}">
                      <a16:colId xmlns:a16="http://schemas.microsoft.com/office/drawing/2014/main" val="3665826032"/>
                    </a:ext>
                  </a:extLst>
                </a:gridCol>
              </a:tblGrid>
              <a:tr h="0">
                <a:tc>
                  <a:txBody>
                    <a:bodyPr/>
                    <a:lstStyle/>
                    <a:p>
                      <a:pPr>
                        <a:lnSpc>
                          <a:spcPct val="107000"/>
                        </a:lnSpc>
                        <a:spcAft>
                          <a:spcPts val="0"/>
                        </a:spcAft>
                      </a:pPr>
                      <a:r>
                        <a:rPr lang="en-US" sz="1100">
                          <a:effectLst/>
                        </a:rPr>
                        <a:t>Field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Data 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Constraints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2889190"/>
                  </a:ext>
                </a:extLst>
              </a:tr>
              <a:tr h="0">
                <a:tc>
                  <a:txBody>
                    <a:bodyPr/>
                    <a:lstStyle/>
                    <a:p>
                      <a:pPr>
                        <a:lnSpc>
                          <a:spcPct val="107000"/>
                        </a:lnSpc>
                        <a:spcAft>
                          <a:spcPts val="0"/>
                        </a:spcAft>
                      </a:pPr>
                      <a:r>
                        <a:rPr lang="en-US" sz="1100">
                          <a:effectLst/>
                        </a:rPr>
                        <a:t>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Alpha-Numeric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Primary key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Store unique id of Services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22787890"/>
                  </a:ext>
                </a:extLst>
              </a:tr>
              <a:tr h="0">
                <a:tc>
                  <a:txBody>
                    <a:bodyPr/>
                    <a:lstStyle/>
                    <a:p>
                      <a:pPr>
                        <a:lnSpc>
                          <a:spcPct val="107000"/>
                        </a:lnSpc>
                        <a:spcAft>
                          <a:spcPts val="0"/>
                        </a:spcAft>
                      </a:pPr>
                      <a:r>
                        <a:rPr lang="en-US" sz="1100">
                          <a:effectLst/>
                        </a:rPr>
                        <a:t>Service_name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Text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Required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Store service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61838186"/>
                  </a:ext>
                </a:extLst>
              </a:tr>
              <a:tr h="0">
                <a:tc>
                  <a:txBody>
                    <a:bodyPr/>
                    <a:lstStyle/>
                    <a:p>
                      <a:pPr>
                        <a:lnSpc>
                          <a:spcPct val="107000"/>
                        </a:lnSpc>
                        <a:spcAft>
                          <a:spcPts val="0"/>
                        </a:spcAft>
                      </a:pPr>
                      <a:r>
                        <a:rPr lang="en-US" sz="1100">
                          <a:effectLst/>
                        </a:rPr>
                        <a:t>Image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Text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Required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Store image of service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63318124"/>
                  </a:ext>
                </a:extLst>
              </a:tr>
              <a:tr h="0">
                <a:tc>
                  <a:txBody>
                    <a:bodyPr/>
                    <a:lstStyle/>
                    <a:p>
                      <a:pPr>
                        <a:lnSpc>
                          <a:spcPct val="107000"/>
                        </a:lnSpc>
                        <a:spcAft>
                          <a:spcPts val="0"/>
                        </a:spcAft>
                      </a:pPr>
                      <a:r>
                        <a:rPr lang="en-US" sz="1100">
                          <a:effectLst/>
                        </a:rPr>
                        <a:t>Created_date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Date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Required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Store date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27818461"/>
                  </a:ext>
                </a:extLst>
              </a:tr>
              <a:tr h="0">
                <a:tc>
                  <a:txBody>
                    <a:bodyPr/>
                    <a:lstStyle/>
                    <a:p>
                      <a:pPr>
                        <a:lnSpc>
                          <a:spcPct val="107000"/>
                        </a:lnSpc>
                        <a:spcAft>
                          <a:spcPts val="0"/>
                        </a:spcAft>
                      </a:pPr>
                      <a:r>
                        <a:rPr lang="en-US" sz="1100">
                          <a:effectLst/>
                        </a:rPr>
                        <a:t>Modified_date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Date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Required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dirty="0">
                          <a:effectLst/>
                        </a:rPr>
                        <a:t>Store date of service update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7055277"/>
                  </a:ext>
                </a:extLst>
              </a:tr>
            </a:tbl>
          </a:graphicData>
        </a:graphic>
      </p:graphicFrame>
      <p:sp>
        <p:nvSpPr>
          <p:cNvPr id="10" name="TextBox 9">
            <a:extLst>
              <a:ext uri="{FF2B5EF4-FFF2-40B4-BE49-F238E27FC236}">
                <a16:creationId xmlns:a16="http://schemas.microsoft.com/office/drawing/2014/main" id="{4200EFDE-CB4F-43A6-935F-8113909E9E06}"/>
              </a:ext>
            </a:extLst>
          </p:cNvPr>
          <p:cNvSpPr txBox="1"/>
          <p:nvPr/>
        </p:nvSpPr>
        <p:spPr>
          <a:xfrm>
            <a:off x="563962" y="3250017"/>
            <a:ext cx="8283600" cy="600164"/>
          </a:xfrm>
          <a:prstGeom prst="rect">
            <a:avLst/>
          </a:prstGeom>
          <a:noFill/>
        </p:spPr>
        <p:txBody>
          <a:bodyPr wrap="square" rtlCol="0">
            <a:spAutoFit/>
          </a:bodyPr>
          <a:lstStyle/>
          <a:p>
            <a:pPr marL="457200" algn="just">
              <a:lnSpc>
                <a:spcPct val="150000"/>
              </a:lnSpc>
            </a:pPr>
            <a:r>
              <a:rPr lang="en-US" sz="2200" b="1" dirty="0" smtClean="0">
                <a:latin typeface="Calibri" pitchFamily="34" charset="0"/>
                <a:cs typeface="Calibri" pitchFamily="34" charset="0"/>
              </a:rPr>
              <a:t>3.    Cart :</a:t>
            </a:r>
            <a:r>
              <a:rPr lang="en-US" sz="2200" b="1" dirty="0">
                <a:latin typeface="Calibri" pitchFamily="34" charset="0"/>
                <a:cs typeface="Calibri" pitchFamily="34" charset="0"/>
              </a:rPr>
              <a:t>	</a:t>
            </a:r>
          </a:p>
        </p:txBody>
      </p:sp>
      <p:graphicFrame>
        <p:nvGraphicFramePr>
          <p:cNvPr id="7" name="Table 6"/>
          <p:cNvGraphicFramePr>
            <a:graphicFrameLocks noGrp="1"/>
          </p:cNvGraphicFramePr>
          <p:nvPr>
            <p:extLst>
              <p:ext uri="{D42A27DB-BD31-4B8C-83A1-F6EECF244321}">
                <p14:modId xmlns:p14="http://schemas.microsoft.com/office/powerpoint/2010/main" val="90881036"/>
              </p:ext>
            </p:extLst>
          </p:nvPr>
        </p:nvGraphicFramePr>
        <p:xfrm>
          <a:off x="1655559" y="4024570"/>
          <a:ext cx="5641167" cy="1951356"/>
        </p:xfrm>
        <a:graphic>
          <a:graphicData uri="http://schemas.openxmlformats.org/drawingml/2006/table">
            <a:tbl>
              <a:tblPr firstRow="1" firstCol="1" bandRow="1">
                <a:tableStyleId>{5C22544A-7EE6-4342-B048-85BDC9FD1C3A}</a:tableStyleId>
              </a:tblPr>
              <a:tblGrid>
                <a:gridCol w="1408354">
                  <a:extLst>
                    <a:ext uri="{9D8B030D-6E8A-4147-A177-3AD203B41FA5}">
                      <a16:colId xmlns:a16="http://schemas.microsoft.com/office/drawing/2014/main" val="2651046431"/>
                    </a:ext>
                  </a:extLst>
                </a:gridCol>
                <a:gridCol w="1403185">
                  <a:extLst>
                    <a:ext uri="{9D8B030D-6E8A-4147-A177-3AD203B41FA5}">
                      <a16:colId xmlns:a16="http://schemas.microsoft.com/office/drawing/2014/main" val="1629343538"/>
                    </a:ext>
                  </a:extLst>
                </a:gridCol>
                <a:gridCol w="1414814">
                  <a:extLst>
                    <a:ext uri="{9D8B030D-6E8A-4147-A177-3AD203B41FA5}">
                      <a16:colId xmlns:a16="http://schemas.microsoft.com/office/drawing/2014/main" val="2370663689"/>
                    </a:ext>
                  </a:extLst>
                </a:gridCol>
                <a:gridCol w="1414814">
                  <a:extLst>
                    <a:ext uri="{9D8B030D-6E8A-4147-A177-3AD203B41FA5}">
                      <a16:colId xmlns:a16="http://schemas.microsoft.com/office/drawing/2014/main" val="3659676041"/>
                    </a:ext>
                  </a:extLst>
                </a:gridCol>
              </a:tblGrid>
              <a:tr h="243920">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Data 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Constraints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91708444"/>
                  </a:ext>
                </a:extLst>
              </a:tr>
              <a:tr h="243920">
                <a:tc>
                  <a:txBody>
                    <a:bodyPr/>
                    <a:lstStyle/>
                    <a:p>
                      <a:pPr>
                        <a:lnSpc>
                          <a:spcPct val="107000"/>
                        </a:lnSpc>
                        <a:spcAft>
                          <a:spcPts val="0"/>
                        </a:spcAft>
                      </a:pPr>
                      <a:r>
                        <a:rPr lang="en-US" sz="1100">
                          <a:effectLst/>
                        </a:rPr>
                        <a:t>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Alpha-Numeric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Primary key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Store unique id of cart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65773482"/>
                  </a:ext>
                </a:extLst>
              </a:tr>
              <a:tr h="243920">
                <a:tc>
                  <a:txBody>
                    <a:bodyPr/>
                    <a:lstStyle/>
                    <a:p>
                      <a:pPr>
                        <a:lnSpc>
                          <a:spcPct val="107000"/>
                        </a:lnSpc>
                        <a:spcAft>
                          <a:spcPts val="0"/>
                        </a:spcAft>
                      </a:pPr>
                      <a:r>
                        <a:rPr lang="en-US" sz="1100">
                          <a:effectLst/>
                        </a:rPr>
                        <a:t>customer_id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Alpha-Numeric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Foreign key(customer)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50883805"/>
                  </a:ext>
                </a:extLst>
              </a:tr>
              <a:tr h="487838">
                <a:tc>
                  <a:txBody>
                    <a:bodyPr/>
                    <a:lstStyle/>
                    <a:p>
                      <a:pPr>
                        <a:lnSpc>
                          <a:spcPct val="107000"/>
                        </a:lnSpc>
                        <a:spcAft>
                          <a:spcPts val="0"/>
                        </a:spcAft>
                      </a:pPr>
                      <a:r>
                        <a:rPr lang="en-US" sz="1100">
                          <a:effectLst/>
                        </a:rPr>
                        <a:t>subService_id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Alpha-Numeric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Foreign key(subservice)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2748757"/>
                  </a:ext>
                </a:extLst>
              </a:tr>
              <a:tr h="243920">
                <a:tc>
                  <a:txBody>
                    <a:bodyPr/>
                    <a:lstStyle/>
                    <a:p>
                      <a:pPr>
                        <a:lnSpc>
                          <a:spcPct val="107000"/>
                        </a:lnSpc>
                        <a:spcAft>
                          <a:spcPts val="0"/>
                        </a:spcAft>
                      </a:pPr>
                      <a:r>
                        <a:rPr lang="en-US" sz="1100">
                          <a:effectLst/>
                        </a:rPr>
                        <a:t>Created_date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Date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Required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Store date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51585490"/>
                  </a:ext>
                </a:extLst>
              </a:tr>
              <a:tr h="487838">
                <a:tc>
                  <a:txBody>
                    <a:bodyPr/>
                    <a:lstStyle/>
                    <a:p>
                      <a:pPr>
                        <a:lnSpc>
                          <a:spcPct val="107000"/>
                        </a:lnSpc>
                        <a:spcAft>
                          <a:spcPts val="0"/>
                        </a:spcAft>
                      </a:pPr>
                      <a:r>
                        <a:rPr lang="en-US" sz="1100">
                          <a:effectLst/>
                        </a:rPr>
                        <a:t>Modified_date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Date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Required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dirty="0">
                          <a:effectLst/>
                        </a:rPr>
                        <a:t>Store date of cart update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53667247"/>
                  </a:ext>
                </a:extLst>
              </a:tr>
            </a:tbl>
          </a:graphicData>
        </a:graphic>
      </p:graphicFrame>
    </p:spTree>
    <p:extLst>
      <p:ext uri="{BB962C8B-B14F-4D97-AF65-F5344CB8AC3E}">
        <p14:creationId xmlns:p14="http://schemas.microsoft.com/office/powerpoint/2010/main" val="26428495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180B695-C692-4862-8B85-D67FB21B335A}"/>
              </a:ext>
            </a:extLst>
          </p:cNvPr>
          <p:cNvSpPr>
            <a:spLocks noGrp="1"/>
          </p:cNvSpPr>
          <p:nvPr>
            <p:ph type="sldNum" sz="quarter" idx="12"/>
          </p:nvPr>
        </p:nvSpPr>
        <p:spPr/>
        <p:txBody>
          <a:bodyPr/>
          <a:lstStyle/>
          <a:p>
            <a:fld id="{615D92F5-C6BD-4770-B93B-CCC7110BADD0}" type="slidenum">
              <a:rPr lang="en-US" smtClean="0"/>
              <a:pPr/>
              <a:t>34</a:t>
            </a:fld>
            <a:endParaRPr lang="en-US"/>
          </a:p>
        </p:txBody>
      </p:sp>
      <p:sp>
        <p:nvSpPr>
          <p:cNvPr id="4" name="TextBox 3">
            <a:extLst>
              <a:ext uri="{FF2B5EF4-FFF2-40B4-BE49-F238E27FC236}">
                <a16:creationId xmlns:a16="http://schemas.microsoft.com/office/drawing/2014/main" id="{421FC251-76AC-484B-8355-1EA3C4F72EF5}"/>
              </a:ext>
            </a:extLst>
          </p:cNvPr>
          <p:cNvSpPr txBox="1"/>
          <p:nvPr/>
        </p:nvSpPr>
        <p:spPr>
          <a:xfrm>
            <a:off x="439271" y="349624"/>
            <a:ext cx="8283388" cy="584775"/>
          </a:xfrm>
          <a:prstGeom prst="rect">
            <a:avLst/>
          </a:prstGeom>
          <a:noFill/>
        </p:spPr>
        <p:txBody>
          <a:bodyPr wrap="square" rtlCol="0">
            <a:spAutoFit/>
          </a:bodyPr>
          <a:lstStyle/>
          <a:p>
            <a:pPr marL="514350" indent="-514350" algn="ctr">
              <a:buFont typeface="+mj-lt"/>
              <a:buAutoNum type="arabicPeriod" startAt="3"/>
            </a:pPr>
            <a:r>
              <a:rPr lang="en-US" sz="3200" b="1" dirty="0"/>
              <a:t>Design</a:t>
            </a:r>
          </a:p>
        </p:txBody>
      </p:sp>
      <p:sp>
        <p:nvSpPr>
          <p:cNvPr id="8" name="TextBox 7">
            <a:extLst>
              <a:ext uri="{FF2B5EF4-FFF2-40B4-BE49-F238E27FC236}">
                <a16:creationId xmlns:a16="http://schemas.microsoft.com/office/drawing/2014/main" id="{4200EFDE-CB4F-43A6-935F-8113909E9E06}"/>
              </a:ext>
            </a:extLst>
          </p:cNvPr>
          <p:cNvSpPr txBox="1"/>
          <p:nvPr/>
        </p:nvSpPr>
        <p:spPr>
          <a:xfrm>
            <a:off x="439271" y="908598"/>
            <a:ext cx="8283600" cy="600164"/>
          </a:xfrm>
          <a:prstGeom prst="rect">
            <a:avLst/>
          </a:prstGeom>
          <a:noFill/>
        </p:spPr>
        <p:txBody>
          <a:bodyPr wrap="square" rtlCol="0">
            <a:spAutoFit/>
          </a:bodyPr>
          <a:lstStyle/>
          <a:p>
            <a:pPr marL="457200" algn="just">
              <a:lnSpc>
                <a:spcPct val="150000"/>
              </a:lnSpc>
            </a:pPr>
            <a:r>
              <a:rPr lang="en-US" sz="2200" b="1" dirty="0" smtClean="0">
                <a:latin typeface="Calibri" pitchFamily="34" charset="0"/>
                <a:cs typeface="Calibri" pitchFamily="34" charset="0"/>
              </a:rPr>
              <a:t>4.  </a:t>
            </a:r>
            <a:r>
              <a:rPr lang="en-US" sz="2200" b="1" dirty="0" err="1" smtClean="0">
                <a:latin typeface="Calibri" pitchFamily="34" charset="0"/>
                <a:cs typeface="Calibri" pitchFamily="34" charset="0"/>
              </a:rPr>
              <a:t>PlaceOrder</a:t>
            </a:r>
            <a:r>
              <a:rPr lang="en-US" sz="2200" b="1" dirty="0" smtClean="0">
                <a:latin typeface="Calibri" pitchFamily="34" charset="0"/>
                <a:cs typeface="Calibri" pitchFamily="34" charset="0"/>
              </a:rPr>
              <a:t>:</a:t>
            </a:r>
            <a:r>
              <a:rPr lang="en-US" sz="2200" b="1" dirty="0">
                <a:latin typeface="Calibri" pitchFamily="34" charset="0"/>
                <a:cs typeface="Calibri" pitchFamily="34" charset="0"/>
              </a:rPr>
              <a:t>	</a:t>
            </a:r>
          </a:p>
        </p:txBody>
      </p:sp>
      <p:sp>
        <p:nvSpPr>
          <p:cNvPr id="7" name="Footer Placeholder 8">
            <a:extLst>
              <a:ext uri="{FF2B5EF4-FFF2-40B4-BE49-F238E27FC236}">
                <a16:creationId xmlns:a16="http://schemas.microsoft.com/office/drawing/2014/main" id="{247912B8-37A9-4D43-88A7-D6703976EAC5}"/>
              </a:ext>
            </a:extLst>
          </p:cNvPr>
          <p:cNvSpPr>
            <a:spLocks noGrp="1"/>
          </p:cNvSpPr>
          <p:nvPr>
            <p:ph type="ftr" sz="quarter" idx="11"/>
          </p:nvPr>
        </p:nvSpPr>
        <p:spPr>
          <a:xfrm>
            <a:off x="208979" y="6433660"/>
            <a:ext cx="1818585" cy="365125"/>
          </a:xfrm>
        </p:spPr>
        <p:txBody>
          <a:bodyPr/>
          <a:lstStyle/>
          <a:p>
            <a:r>
              <a:rPr lang="en-US" dirty="0" err="1"/>
              <a:t>Wecarehomecare</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3784709930"/>
              </p:ext>
            </p:extLst>
          </p:nvPr>
        </p:nvGraphicFramePr>
        <p:xfrm>
          <a:off x="1452359" y="1597817"/>
          <a:ext cx="6204585" cy="3352871"/>
        </p:xfrm>
        <a:graphic>
          <a:graphicData uri="http://schemas.openxmlformats.org/drawingml/2006/table">
            <a:tbl>
              <a:tblPr firstRow="1" firstCol="1" bandRow="1">
                <a:tableStyleId>{5C22544A-7EE6-4342-B048-85BDC9FD1C3A}</a:tableStyleId>
              </a:tblPr>
              <a:tblGrid>
                <a:gridCol w="1549015">
                  <a:extLst>
                    <a:ext uri="{9D8B030D-6E8A-4147-A177-3AD203B41FA5}">
                      <a16:colId xmlns:a16="http://schemas.microsoft.com/office/drawing/2014/main" val="2360762462"/>
                    </a:ext>
                  </a:extLst>
                </a:gridCol>
                <a:gridCol w="1543330">
                  <a:extLst>
                    <a:ext uri="{9D8B030D-6E8A-4147-A177-3AD203B41FA5}">
                      <a16:colId xmlns:a16="http://schemas.microsoft.com/office/drawing/2014/main" val="2745294231"/>
                    </a:ext>
                  </a:extLst>
                </a:gridCol>
                <a:gridCol w="1556120">
                  <a:extLst>
                    <a:ext uri="{9D8B030D-6E8A-4147-A177-3AD203B41FA5}">
                      <a16:colId xmlns:a16="http://schemas.microsoft.com/office/drawing/2014/main" val="126834230"/>
                    </a:ext>
                  </a:extLst>
                </a:gridCol>
                <a:gridCol w="1556120">
                  <a:extLst>
                    <a:ext uri="{9D8B030D-6E8A-4147-A177-3AD203B41FA5}">
                      <a16:colId xmlns:a16="http://schemas.microsoft.com/office/drawing/2014/main" val="3339072237"/>
                    </a:ext>
                  </a:extLst>
                </a:gridCol>
              </a:tblGrid>
              <a:tr h="279406">
                <a:tc>
                  <a:txBody>
                    <a:bodyPr/>
                    <a:lstStyle/>
                    <a:p>
                      <a:pPr>
                        <a:lnSpc>
                          <a:spcPct val="107000"/>
                        </a:lnSpc>
                        <a:spcAft>
                          <a:spcPts val="0"/>
                        </a:spcAft>
                      </a:pPr>
                      <a:r>
                        <a:rPr lang="en-US" sz="1100">
                          <a:effectLst/>
                        </a:rPr>
                        <a:t>Field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Data 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Constraints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30042251"/>
                  </a:ext>
                </a:extLst>
              </a:tr>
              <a:tr h="279406">
                <a:tc>
                  <a:txBody>
                    <a:bodyPr/>
                    <a:lstStyle/>
                    <a:p>
                      <a:pPr>
                        <a:lnSpc>
                          <a:spcPct val="107000"/>
                        </a:lnSpc>
                        <a:spcAft>
                          <a:spcPts val="0"/>
                        </a:spcAft>
                      </a:pPr>
                      <a:r>
                        <a:rPr lang="en-US" sz="1100" dirty="0">
                          <a:effectLst/>
                        </a:rPr>
                        <a:t>ID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Alpha-Numeric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Primary key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Store unique id of order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43939737"/>
                  </a:ext>
                </a:extLst>
              </a:tr>
              <a:tr h="279406">
                <a:tc>
                  <a:txBody>
                    <a:bodyPr/>
                    <a:lstStyle/>
                    <a:p>
                      <a:pPr>
                        <a:lnSpc>
                          <a:spcPct val="107000"/>
                        </a:lnSpc>
                        <a:spcAft>
                          <a:spcPts val="0"/>
                        </a:spcAft>
                      </a:pPr>
                      <a:r>
                        <a:rPr lang="en-US" sz="1100">
                          <a:effectLst/>
                        </a:rPr>
                        <a:t>customer_id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Alpha-Numeric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Foreign key(customer)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93417663"/>
                  </a:ext>
                </a:extLst>
              </a:tr>
              <a:tr h="279406">
                <a:tc>
                  <a:txBody>
                    <a:bodyPr/>
                    <a:lstStyle/>
                    <a:p>
                      <a:pPr>
                        <a:lnSpc>
                          <a:spcPct val="107000"/>
                        </a:lnSpc>
                        <a:spcAft>
                          <a:spcPts val="0"/>
                        </a:spcAft>
                      </a:pPr>
                      <a:r>
                        <a:rPr lang="en-US" sz="1100">
                          <a:effectLst/>
                        </a:rPr>
                        <a:t>subService_id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Alpha-Numeric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Foreign key(subservice)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09265646"/>
                  </a:ext>
                </a:extLst>
              </a:tr>
              <a:tr h="279406">
                <a:tc>
                  <a:txBody>
                    <a:bodyPr/>
                    <a:lstStyle/>
                    <a:p>
                      <a:pPr>
                        <a:lnSpc>
                          <a:spcPct val="107000"/>
                        </a:lnSpc>
                        <a:spcAft>
                          <a:spcPts val="0"/>
                        </a:spcAft>
                      </a:pPr>
                      <a:r>
                        <a:rPr lang="en-US" sz="1100">
                          <a:effectLst/>
                        </a:rPr>
                        <a:t>Order_date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Date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Required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Store the order date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75058475"/>
                  </a:ext>
                </a:extLst>
              </a:tr>
              <a:tr h="279406">
                <a:tc>
                  <a:txBody>
                    <a:bodyPr/>
                    <a:lstStyle/>
                    <a:p>
                      <a:pPr>
                        <a:lnSpc>
                          <a:spcPct val="107000"/>
                        </a:lnSpc>
                        <a:spcAft>
                          <a:spcPts val="0"/>
                        </a:spcAft>
                      </a:pPr>
                      <a:r>
                        <a:rPr lang="en-US" sz="1100">
                          <a:effectLst/>
                        </a:rPr>
                        <a:t>Address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Text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Required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Store deliver address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98900107"/>
                  </a:ext>
                </a:extLst>
              </a:tr>
              <a:tr h="279406">
                <a:tc>
                  <a:txBody>
                    <a:bodyPr/>
                    <a:lstStyle/>
                    <a:p>
                      <a:pPr>
                        <a:lnSpc>
                          <a:spcPct val="107000"/>
                        </a:lnSpc>
                        <a:spcAft>
                          <a:spcPts val="0"/>
                        </a:spcAft>
                      </a:pPr>
                      <a:r>
                        <a:rPr lang="en-US" sz="1100">
                          <a:effectLst/>
                        </a:rPr>
                        <a:t>Area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Text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Required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Store area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83109692"/>
                  </a:ext>
                </a:extLst>
              </a:tr>
              <a:tr h="279406">
                <a:tc>
                  <a:txBody>
                    <a:bodyPr/>
                    <a:lstStyle/>
                    <a:p>
                      <a:pPr>
                        <a:lnSpc>
                          <a:spcPct val="107000"/>
                        </a:lnSpc>
                        <a:spcAft>
                          <a:spcPts val="0"/>
                        </a:spcAft>
                      </a:pPr>
                      <a:r>
                        <a:rPr lang="en-US" sz="1100">
                          <a:effectLst/>
                        </a:rPr>
                        <a:t>Amount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Number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Required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Store price of service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85823753"/>
                  </a:ext>
                </a:extLst>
              </a:tr>
              <a:tr h="279406">
                <a:tc>
                  <a:txBody>
                    <a:bodyPr/>
                    <a:lstStyle/>
                    <a:p>
                      <a:pPr>
                        <a:lnSpc>
                          <a:spcPct val="107000"/>
                        </a:lnSpc>
                        <a:spcAft>
                          <a:spcPts val="0"/>
                        </a:spcAft>
                      </a:pPr>
                      <a:r>
                        <a:rPr lang="en-US" sz="1100">
                          <a:effectLst/>
                        </a:rPr>
                        <a:t>Order_status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Text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Required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Store the order status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39833606"/>
                  </a:ext>
                </a:extLst>
              </a:tr>
              <a:tr h="279406">
                <a:tc>
                  <a:txBody>
                    <a:bodyPr/>
                    <a:lstStyle/>
                    <a:p>
                      <a:pPr>
                        <a:lnSpc>
                          <a:spcPct val="107000"/>
                        </a:lnSpc>
                        <a:spcAft>
                          <a:spcPts val="0"/>
                        </a:spcAft>
                      </a:pPr>
                      <a:r>
                        <a:rPr lang="en-US" sz="1100">
                          <a:effectLst/>
                        </a:rPr>
                        <a:t>Created_date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Date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Required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Store date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42311099"/>
                  </a:ext>
                </a:extLst>
              </a:tr>
              <a:tr h="558811">
                <a:tc>
                  <a:txBody>
                    <a:bodyPr/>
                    <a:lstStyle/>
                    <a:p>
                      <a:pPr>
                        <a:lnSpc>
                          <a:spcPct val="107000"/>
                        </a:lnSpc>
                        <a:spcAft>
                          <a:spcPts val="0"/>
                        </a:spcAft>
                      </a:pPr>
                      <a:r>
                        <a:rPr lang="en-US" sz="1100">
                          <a:effectLst/>
                        </a:rPr>
                        <a:t>Modified_date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Date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Required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dirty="0">
                          <a:effectLst/>
                        </a:rPr>
                        <a:t>Store date of order update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57475049"/>
                  </a:ext>
                </a:extLst>
              </a:tr>
            </a:tbl>
          </a:graphicData>
        </a:graphic>
      </p:graphicFrame>
    </p:spTree>
    <p:extLst>
      <p:ext uri="{BB962C8B-B14F-4D97-AF65-F5344CB8AC3E}">
        <p14:creationId xmlns:p14="http://schemas.microsoft.com/office/powerpoint/2010/main" val="24562301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180B695-C692-4862-8B85-D67FB21B335A}"/>
              </a:ext>
            </a:extLst>
          </p:cNvPr>
          <p:cNvSpPr>
            <a:spLocks noGrp="1"/>
          </p:cNvSpPr>
          <p:nvPr>
            <p:ph type="sldNum" sz="quarter" idx="12"/>
          </p:nvPr>
        </p:nvSpPr>
        <p:spPr/>
        <p:txBody>
          <a:bodyPr/>
          <a:lstStyle/>
          <a:p>
            <a:fld id="{615D92F5-C6BD-4770-B93B-CCC7110BADD0}" type="slidenum">
              <a:rPr lang="en-US" smtClean="0"/>
              <a:pPr/>
              <a:t>35</a:t>
            </a:fld>
            <a:endParaRPr lang="en-US"/>
          </a:p>
        </p:txBody>
      </p:sp>
      <p:sp>
        <p:nvSpPr>
          <p:cNvPr id="7" name="Footer Placeholder 8">
            <a:extLst>
              <a:ext uri="{FF2B5EF4-FFF2-40B4-BE49-F238E27FC236}">
                <a16:creationId xmlns:a16="http://schemas.microsoft.com/office/drawing/2014/main" id="{3D164BFC-401A-404C-B83A-BA27E1D275DC}"/>
              </a:ext>
            </a:extLst>
          </p:cNvPr>
          <p:cNvSpPr>
            <a:spLocks noGrp="1"/>
          </p:cNvSpPr>
          <p:nvPr>
            <p:ph type="ftr" sz="quarter" idx="11"/>
          </p:nvPr>
        </p:nvSpPr>
        <p:spPr>
          <a:xfrm>
            <a:off x="208979" y="6433660"/>
            <a:ext cx="1818585" cy="365125"/>
          </a:xfrm>
        </p:spPr>
        <p:txBody>
          <a:bodyPr/>
          <a:lstStyle/>
          <a:p>
            <a:r>
              <a:rPr lang="en-US" dirty="0" err="1"/>
              <a:t>Wecarehomecare</a:t>
            </a:r>
            <a:endParaRPr lang="en-US" dirty="0"/>
          </a:p>
        </p:txBody>
      </p:sp>
      <p:sp>
        <p:nvSpPr>
          <p:cNvPr id="10" name="TextBox 9">
            <a:extLst>
              <a:ext uri="{FF2B5EF4-FFF2-40B4-BE49-F238E27FC236}">
                <a16:creationId xmlns:a16="http://schemas.microsoft.com/office/drawing/2014/main" id="{BDE9DAB9-7E9E-455D-9C8D-350B871357C4}"/>
              </a:ext>
            </a:extLst>
          </p:cNvPr>
          <p:cNvSpPr txBox="1"/>
          <p:nvPr/>
        </p:nvSpPr>
        <p:spPr>
          <a:xfrm>
            <a:off x="439200" y="349200"/>
            <a:ext cx="8283600" cy="2354491"/>
          </a:xfrm>
          <a:prstGeom prst="rect">
            <a:avLst/>
          </a:prstGeom>
          <a:noFill/>
        </p:spPr>
        <p:txBody>
          <a:bodyPr wrap="square" rtlCol="0">
            <a:spAutoFit/>
          </a:bodyPr>
          <a:lstStyle/>
          <a:p>
            <a:pPr marL="514350" indent="-514350" algn="ctr">
              <a:lnSpc>
                <a:spcPct val="150000"/>
              </a:lnSpc>
              <a:buFont typeface="+mj-lt"/>
              <a:buAutoNum type="arabicPeriod" startAt="4"/>
            </a:pPr>
            <a:r>
              <a:rPr lang="en-US" sz="3200" b="1" dirty="0">
                <a:latin typeface="Calibri" pitchFamily="34" charset="0"/>
                <a:cs typeface="Calibri" pitchFamily="34" charset="0"/>
              </a:rPr>
              <a:t>Implementation</a:t>
            </a:r>
            <a:endParaRPr lang="en-US" sz="2200" b="1" dirty="0">
              <a:latin typeface="Calibri" pitchFamily="34" charset="0"/>
              <a:cs typeface="Calibri" pitchFamily="34" charset="0"/>
            </a:endParaRPr>
          </a:p>
          <a:p>
            <a:pPr marL="457200" indent="-457200" algn="just">
              <a:lnSpc>
                <a:spcPct val="150000"/>
              </a:lnSpc>
              <a:buFont typeface="+mj-lt"/>
              <a:buAutoNum type="arabicPeriod"/>
            </a:pPr>
            <a:r>
              <a:rPr lang="en-US" sz="2200" b="1" dirty="0">
                <a:latin typeface="Calibri" pitchFamily="34" charset="0"/>
                <a:cs typeface="Calibri" pitchFamily="34" charset="0"/>
              </a:rPr>
              <a:t>Form Layouts :</a:t>
            </a:r>
          </a:p>
          <a:p>
            <a:pPr lvl="1" algn="just">
              <a:lnSpc>
                <a:spcPct val="150000"/>
              </a:lnSpc>
            </a:pPr>
            <a:r>
              <a:rPr lang="en-US" sz="2200" b="1" dirty="0" smtClean="0">
                <a:latin typeface="Calibri" pitchFamily="34" charset="0"/>
                <a:cs typeface="Calibri" pitchFamily="34" charset="0"/>
              </a:rPr>
              <a:t>1. Login </a:t>
            </a:r>
            <a:r>
              <a:rPr lang="en-US" sz="2200" b="1" dirty="0">
                <a:latin typeface="Calibri" pitchFamily="34" charset="0"/>
                <a:cs typeface="Calibri" pitchFamily="34" charset="0"/>
              </a:rPr>
              <a:t>:</a:t>
            </a:r>
          </a:p>
          <a:p>
            <a:pPr marL="971550" lvl="1" indent="-514350" algn="just">
              <a:lnSpc>
                <a:spcPct val="150000"/>
              </a:lnSpc>
            </a:pPr>
            <a:r>
              <a:rPr lang="en-US" sz="2200" b="1" dirty="0">
                <a:latin typeface="Calibri" pitchFamily="34" charset="0"/>
                <a:cs typeface="Calibri" pitchFamily="34" charset="0"/>
              </a:rPr>
              <a:t>		</a:t>
            </a: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728470" y="2288107"/>
            <a:ext cx="5937712" cy="3223895"/>
          </a:xfrm>
          <a:prstGeom prst="rect">
            <a:avLst/>
          </a:prstGeom>
        </p:spPr>
      </p:pic>
    </p:spTree>
    <p:extLst>
      <p:ext uri="{BB962C8B-B14F-4D97-AF65-F5344CB8AC3E}">
        <p14:creationId xmlns:p14="http://schemas.microsoft.com/office/powerpoint/2010/main" val="37094551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7313E8D-9922-4913-9730-19F0F4E8E983}"/>
              </a:ext>
            </a:extLst>
          </p:cNvPr>
          <p:cNvSpPr>
            <a:spLocks noGrp="1"/>
          </p:cNvSpPr>
          <p:nvPr>
            <p:ph type="sldNum" sz="quarter" idx="12"/>
          </p:nvPr>
        </p:nvSpPr>
        <p:spPr/>
        <p:txBody>
          <a:bodyPr/>
          <a:lstStyle/>
          <a:p>
            <a:fld id="{615D92F5-C6BD-4770-B93B-CCC7110BADD0}" type="slidenum">
              <a:rPr lang="en-US" smtClean="0"/>
              <a:pPr/>
              <a:t>36</a:t>
            </a:fld>
            <a:endParaRPr lang="en-US"/>
          </a:p>
        </p:txBody>
      </p:sp>
      <p:sp>
        <p:nvSpPr>
          <p:cNvPr id="4" name="TextBox 3">
            <a:extLst>
              <a:ext uri="{FF2B5EF4-FFF2-40B4-BE49-F238E27FC236}">
                <a16:creationId xmlns:a16="http://schemas.microsoft.com/office/drawing/2014/main" id="{2379EFC1-DBA9-4B28-AE7A-E8E13BBFC231}"/>
              </a:ext>
            </a:extLst>
          </p:cNvPr>
          <p:cNvSpPr txBox="1"/>
          <p:nvPr/>
        </p:nvSpPr>
        <p:spPr>
          <a:xfrm>
            <a:off x="417789" y="654000"/>
            <a:ext cx="8283600" cy="547714"/>
          </a:xfrm>
          <a:prstGeom prst="rect">
            <a:avLst/>
          </a:prstGeom>
          <a:noFill/>
        </p:spPr>
        <p:txBody>
          <a:bodyPr wrap="square" rtlCol="0">
            <a:spAutoFit/>
          </a:bodyPr>
          <a:lstStyle/>
          <a:p>
            <a:pPr marL="457200" algn="just">
              <a:lnSpc>
                <a:spcPct val="150000"/>
              </a:lnSpc>
            </a:pPr>
            <a:r>
              <a:rPr lang="en-US" sz="2200" b="1" dirty="0" smtClean="0">
                <a:latin typeface="Calibri" pitchFamily="34" charset="0"/>
                <a:cs typeface="Calibri" pitchFamily="34" charset="0"/>
              </a:rPr>
              <a:t>2. Admin </a:t>
            </a:r>
            <a:r>
              <a:rPr lang="en-US" sz="2200" b="1" dirty="0">
                <a:latin typeface="Calibri" pitchFamily="34" charset="0"/>
                <a:cs typeface="Calibri" pitchFamily="34" charset="0"/>
              </a:rPr>
              <a:t>Dashboard :</a:t>
            </a:r>
          </a:p>
        </p:txBody>
      </p:sp>
      <p:sp>
        <p:nvSpPr>
          <p:cNvPr id="6" name="Footer Placeholder 8">
            <a:extLst>
              <a:ext uri="{FF2B5EF4-FFF2-40B4-BE49-F238E27FC236}">
                <a16:creationId xmlns:a16="http://schemas.microsoft.com/office/drawing/2014/main" id="{FAAE1292-B096-4CB3-B0D3-5402A2C48359}"/>
              </a:ext>
            </a:extLst>
          </p:cNvPr>
          <p:cNvSpPr txBox="1">
            <a:spLocks/>
          </p:cNvSpPr>
          <p:nvPr/>
        </p:nvSpPr>
        <p:spPr>
          <a:xfrm>
            <a:off x="208979" y="6433660"/>
            <a:ext cx="1818585"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a:t>Wecarehomecare</a:t>
            </a:r>
            <a:endParaRPr lang="en-US" dirty="0"/>
          </a:p>
        </p:txBody>
      </p:sp>
      <p:pic>
        <p:nvPicPr>
          <p:cNvPr id="7" name="Picture 6"/>
          <p:cNvPicPr/>
          <p:nvPr/>
        </p:nvPicPr>
        <p:blipFill>
          <a:blip r:embed="rId2" cstate="print">
            <a:extLst>
              <a:ext uri="{28A0092B-C50C-407E-A947-70E740481C1C}">
                <a14:useLocalDpi xmlns:a14="http://schemas.microsoft.com/office/drawing/2010/main" val="0"/>
              </a:ext>
            </a:extLst>
          </a:blip>
          <a:stretch>
            <a:fillRect/>
          </a:stretch>
        </p:blipFill>
        <p:spPr>
          <a:xfrm>
            <a:off x="1693833" y="1770870"/>
            <a:ext cx="6101657" cy="3447675"/>
          </a:xfrm>
          <a:prstGeom prst="rect">
            <a:avLst/>
          </a:prstGeom>
        </p:spPr>
      </p:pic>
    </p:spTree>
    <p:extLst>
      <p:ext uri="{BB962C8B-B14F-4D97-AF65-F5344CB8AC3E}">
        <p14:creationId xmlns:p14="http://schemas.microsoft.com/office/powerpoint/2010/main" val="2225303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7313E8D-9922-4913-9730-19F0F4E8E983}"/>
              </a:ext>
            </a:extLst>
          </p:cNvPr>
          <p:cNvSpPr>
            <a:spLocks noGrp="1"/>
          </p:cNvSpPr>
          <p:nvPr>
            <p:ph type="sldNum" sz="quarter" idx="12"/>
          </p:nvPr>
        </p:nvSpPr>
        <p:spPr/>
        <p:txBody>
          <a:bodyPr/>
          <a:lstStyle/>
          <a:p>
            <a:fld id="{615D92F5-C6BD-4770-B93B-CCC7110BADD0}" type="slidenum">
              <a:rPr lang="en-US" smtClean="0"/>
              <a:pPr/>
              <a:t>37</a:t>
            </a:fld>
            <a:endParaRPr lang="en-US"/>
          </a:p>
        </p:txBody>
      </p:sp>
      <p:sp>
        <p:nvSpPr>
          <p:cNvPr id="4" name="TextBox 3">
            <a:extLst>
              <a:ext uri="{FF2B5EF4-FFF2-40B4-BE49-F238E27FC236}">
                <a16:creationId xmlns:a16="http://schemas.microsoft.com/office/drawing/2014/main" id="{2379EFC1-DBA9-4B28-AE7A-E8E13BBFC231}"/>
              </a:ext>
            </a:extLst>
          </p:cNvPr>
          <p:cNvSpPr txBox="1"/>
          <p:nvPr/>
        </p:nvSpPr>
        <p:spPr>
          <a:xfrm>
            <a:off x="291419" y="672472"/>
            <a:ext cx="8283600" cy="547714"/>
          </a:xfrm>
          <a:prstGeom prst="rect">
            <a:avLst/>
          </a:prstGeom>
          <a:noFill/>
        </p:spPr>
        <p:txBody>
          <a:bodyPr wrap="square" rtlCol="0">
            <a:spAutoFit/>
          </a:bodyPr>
          <a:lstStyle/>
          <a:p>
            <a:pPr marL="457200" algn="just">
              <a:lnSpc>
                <a:spcPct val="150000"/>
              </a:lnSpc>
            </a:pPr>
            <a:r>
              <a:rPr lang="en-US" sz="2200" b="1" dirty="0" smtClean="0">
                <a:latin typeface="Calibri" pitchFamily="34" charset="0"/>
                <a:cs typeface="Calibri" pitchFamily="34" charset="0"/>
              </a:rPr>
              <a:t>3. Add services</a:t>
            </a:r>
            <a:endParaRPr lang="en-US" sz="2200" b="1" dirty="0">
              <a:latin typeface="Calibri" pitchFamily="34" charset="0"/>
              <a:cs typeface="Calibri" pitchFamily="34" charset="0"/>
            </a:endParaRPr>
          </a:p>
        </p:txBody>
      </p:sp>
      <p:sp>
        <p:nvSpPr>
          <p:cNvPr id="6" name="Footer Placeholder 8">
            <a:extLst>
              <a:ext uri="{FF2B5EF4-FFF2-40B4-BE49-F238E27FC236}">
                <a16:creationId xmlns:a16="http://schemas.microsoft.com/office/drawing/2014/main" id="{F1448FD1-8612-4138-A9EF-EB96003D1423}"/>
              </a:ext>
            </a:extLst>
          </p:cNvPr>
          <p:cNvSpPr txBox="1">
            <a:spLocks/>
          </p:cNvSpPr>
          <p:nvPr/>
        </p:nvSpPr>
        <p:spPr>
          <a:xfrm>
            <a:off x="208979" y="6433660"/>
            <a:ext cx="1818585"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a:t>Wecarehomecare</a:t>
            </a:r>
            <a:endParaRPr lang="en-US" dirty="0"/>
          </a:p>
        </p:txBody>
      </p:sp>
      <p:pic>
        <p:nvPicPr>
          <p:cNvPr id="7" name="Picture 6"/>
          <p:cNvPicPr/>
          <p:nvPr/>
        </p:nvPicPr>
        <p:blipFill>
          <a:blip r:embed="rId2" cstate="print">
            <a:extLst>
              <a:ext uri="{28A0092B-C50C-407E-A947-70E740481C1C}">
                <a14:useLocalDpi xmlns:a14="http://schemas.microsoft.com/office/drawing/2010/main" val="0"/>
              </a:ext>
            </a:extLst>
          </a:blip>
          <a:stretch>
            <a:fillRect/>
          </a:stretch>
        </p:blipFill>
        <p:spPr>
          <a:xfrm>
            <a:off x="1604644" y="1761634"/>
            <a:ext cx="6366337" cy="3223895"/>
          </a:xfrm>
          <a:prstGeom prst="rect">
            <a:avLst/>
          </a:prstGeom>
        </p:spPr>
      </p:pic>
    </p:spTree>
    <p:extLst>
      <p:ext uri="{BB962C8B-B14F-4D97-AF65-F5344CB8AC3E}">
        <p14:creationId xmlns:p14="http://schemas.microsoft.com/office/powerpoint/2010/main" val="4885935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5556844-5F74-4B3C-81A0-13A9D8585D73}"/>
              </a:ext>
            </a:extLst>
          </p:cNvPr>
          <p:cNvSpPr>
            <a:spLocks noGrp="1"/>
          </p:cNvSpPr>
          <p:nvPr>
            <p:ph type="sldNum" sz="quarter" idx="12"/>
          </p:nvPr>
        </p:nvSpPr>
        <p:spPr/>
        <p:txBody>
          <a:bodyPr/>
          <a:lstStyle/>
          <a:p>
            <a:fld id="{615D92F5-C6BD-4770-B93B-CCC7110BADD0}" type="slidenum">
              <a:rPr lang="en-US" smtClean="0"/>
              <a:pPr/>
              <a:t>38</a:t>
            </a:fld>
            <a:endParaRPr lang="en-US"/>
          </a:p>
        </p:txBody>
      </p:sp>
      <p:sp>
        <p:nvSpPr>
          <p:cNvPr id="4" name="TextBox 3">
            <a:extLst>
              <a:ext uri="{FF2B5EF4-FFF2-40B4-BE49-F238E27FC236}">
                <a16:creationId xmlns:a16="http://schemas.microsoft.com/office/drawing/2014/main" id="{2188AFFE-BFB5-4177-A822-2A26768D3902}"/>
              </a:ext>
            </a:extLst>
          </p:cNvPr>
          <p:cNvSpPr txBox="1"/>
          <p:nvPr/>
        </p:nvSpPr>
        <p:spPr>
          <a:xfrm>
            <a:off x="439200" y="349200"/>
            <a:ext cx="8283600" cy="547714"/>
          </a:xfrm>
          <a:prstGeom prst="rect">
            <a:avLst/>
          </a:prstGeom>
          <a:noFill/>
        </p:spPr>
        <p:txBody>
          <a:bodyPr wrap="square" rtlCol="0">
            <a:spAutoFit/>
          </a:bodyPr>
          <a:lstStyle/>
          <a:p>
            <a:pPr marL="457200" algn="just">
              <a:lnSpc>
                <a:spcPct val="150000"/>
              </a:lnSpc>
            </a:pPr>
            <a:r>
              <a:rPr lang="en-US" sz="2200" b="1" dirty="0" smtClean="0">
                <a:latin typeface="Calibri" pitchFamily="34" charset="0"/>
                <a:cs typeface="Calibri" pitchFamily="34" charset="0"/>
              </a:rPr>
              <a:t>4. Customer Dashboard:</a:t>
            </a:r>
            <a:endParaRPr lang="en-US" sz="2200" b="1" dirty="0">
              <a:latin typeface="Calibri" pitchFamily="34" charset="0"/>
              <a:cs typeface="Calibri" pitchFamily="34" charset="0"/>
            </a:endParaRPr>
          </a:p>
        </p:txBody>
      </p:sp>
      <p:sp>
        <p:nvSpPr>
          <p:cNvPr id="6" name="Footer Placeholder 8">
            <a:extLst>
              <a:ext uri="{FF2B5EF4-FFF2-40B4-BE49-F238E27FC236}">
                <a16:creationId xmlns:a16="http://schemas.microsoft.com/office/drawing/2014/main" id="{9C89B6FA-C0A8-41A4-9766-23F3D899A82B}"/>
              </a:ext>
            </a:extLst>
          </p:cNvPr>
          <p:cNvSpPr txBox="1">
            <a:spLocks/>
          </p:cNvSpPr>
          <p:nvPr/>
        </p:nvSpPr>
        <p:spPr>
          <a:xfrm>
            <a:off x="208979" y="6433660"/>
            <a:ext cx="1818585"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a:t>Wecarehomecare</a:t>
            </a:r>
            <a:endParaRPr lang="en-US" dirty="0"/>
          </a:p>
        </p:txBody>
      </p:sp>
      <p:pic>
        <p:nvPicPr>
          <p:cNvPr id="7" name="Picture 6"/>
          <p:cNvPicPr/>
          <p:nvPr/>
        </p:nvPicPr>
        <p:blipFill>
          <a:blip r:embed="rId2" cstate="print">
            <a:extLst>
              <a:ext uri="{28A0092B-C50C-407E-A947-70E740481C1C}">
                <a14:useLocalDpi xmlns:a14="http://schemas.microsoft.com/office/drawing/2010/main" val="0"/>
              </a:ext>
            </a:extLst>
          </a:blip>
          <a:stretch>
            <a:fillRect/>
          </a:stretch>
        </p:blipFill>
        <p:spPr>
          <a:xfrm>
            <a:off x="1440873" y="1262870"/>
            <a:ext cx="6668654" cy="3798657"/>
          </a:xfrm>
          <a:prstGeom prst="rect">
            <a:avLst/>
          </a:prstGeom>
        </p:spPr>
      </p:pic>
    </p:spTree>
    <p:extLst>
      <p:ext uri="{BB962C8B-B14F-4D97-AF65-F5344CB8AC3E}">
        <p14:creationId xmlns:p14="http://schemas.microsoft.com/office/powerpoint/2010/main" val="34676096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5556844-5F74-4B3C-81A0-13A9D8585D73}"/>
              </a:ext>
            </a:extLst>
          </p:cNvPr>
          <p:cNvSpPr>
            <a:spLocks noGrp="1"/>
          </p:cNvSpPr>
          <p:nvPr>
            <p:ph type="sldNum" sz="quarter" idx="12"/>
          </p:nvPr>
        </p:nvSpPr>
        <p:spPr/>
        <p:txBody>
          <a:bodyPr/>
          <a:lstStyle/>
          <a:p>
            <a:fld id="{615D92F5-C6BD-4770-B93B-CCC7110BADD0}" type="slidenum">
              <a:rPr lang="en-US" smtClean="0"/>
              <a:pPr/>
              <a:t>39</a:t>
            </a:fld>
            <a:endParaRPr lang="en-US"/>
          </a:p>
        </p:txBody>
      </p:sp>
      <p:sp>
        <p:nvSpPr>
          <p:cNvPr id="4" name="TextBox 3">
            <a:extLst>
              <a:ext uri="{FF2B5EF4-FFF2-40B4-BE49-F238E27FC236}">
                <a16:creationId xmlns:a16="http://schemas.microsoft.com/office/drawing/2014/main" id="{2188AFFE-BFB5-4177-A822-2A26768D3902}"/>
              </a:ext>
            </a:extLst>
          </p:cNvPr>
          <p:cNvSpPr txBox="1"/>
          <p:nvPr/>
        </p:nvSpPr>
        <p:spPr>
          <a:xfrm>
            <a:off x="300891" y="709418"/>
            <a:ext cx="8283600" cy="547714"/>
          </a:xfrm>
          <a:prstGeom prst="rect">
            <a:avLst/>
          </a:prstGeom>
          <a:noFill/>
        </p:spPr>
        <p:txBody>
          <a:bodyPr wrap="square" rtlCol="0">
            <a:spAutoFit/>
          </a:bodyPr>
          <a:lstStyle/>
          <a:p>
            <a:pPr marL="457200" algn="just">
              <a:lnSpc>
                <a:spcPct val="150000"/>
              </a:lnSpc>
            </a:pPr>
            <a:r>
              <a:rPr lang="en-US" sz="2200" b="1" dirty="0" smtClean="0">
                <a:latin typeface="Calibri" pitchFamily="34" charset="0"/>
                <a:cs typeface="Calibri" pitchFamily="34" charset="0"/>
              </a:rPr>
              <a:t>5. View Services on customer dashboard</a:t>
            </a:r>
            <a:endParaRPr lang="en-US" sz="2200" b="1" dirty="0">
              <a:latin typeface="Calibri" pitchFamily="34" charset="0"/>
              <a:cs typeface="Calibri" pitchFamily="34" charset="0"/>
            </a:endParaRPr>
          </a:p>
        </p:txBody>
      </p:sp>
      <p:sp>
        <p:nvSpPr>
          <p:cNvPr id="6" name="Footer Placeholder 8">
            <a:extLst>
              <a:ext uri="{FF2B5EF4-FFF2-40B4-BE49-F238E27FC236}">
                <a16:creationId xmlns:a16="http://schemas.microsoft.com/office/drawing/2014/main" id="{8C1538D4-994D-4B5D-92FB-D964B602D184}"/>
              </a:ext>
            </a:extLst>
          </p:cNvPr>
          <p:cNvSpPr txBox="1">
            <a:spLocks/>
          </p:cNvSpPr>
          <p:nvPr/>
        </p:nvSpPr>
        <p:spPr>
          <a:xfrm>
            <a:off x="208979" y="6433660"/>
            <a:ext cx="1818585"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a:t>Wecarehomecare</a:t>
            </a:r>
            <a:endParaRPr lang="en-US" dirty="0"/>
          </a:p>
        </p:txBody>
      </p:sp>
      <p:pic>
        <p:nvPicPr>
          <p:cNvPr id="7" name="Picture 6"/>
          <p:cNvPicPr/>
          <p:nvPr/>
        </p:nvPicPr>
        <p:blipFill>
          <a:blip r:embed="rId2" cstate="print">
            <a:extLst>
              <a:ext uri="{28A0092B-C50C-407E-A947-70E740481C1C}">
                <a14:useLocalDpi xmlns:a14="http://schemas.microsoft.com/office/drawing/2010/main" val="0"/>
              </a:ext>
            </a:extLst>
          </a:blip>
          <a:stretch>
            <a:fillRect/>
          </a:stretch>
        </p:blipFill>
        <p:spPr>
          <a:xfrm>
            <a:off x="1576935" y="1884218"/>
            <a:ext cx="6218555" cy="3507711"/>
          </a:xfrm>
          <a:prstGeom prst="rect">
            <a:avLst/>
          </a:prstGeom>
        </p:spPr>
      </p:pic>
    </p:spTree>
    <p:extLst>
      <p:ext uri="{BB962C8B-B14F-4D97-AF65-F5344CB8AC3E}">
        <p14:creationId xmlns:p14="http://schemas.microsoft.com/office/powerpoint/2010/main" val="1444608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30200" y="1206873"/>
            <a:ext cx="8283600" cy="2123658"/>
          </a:xfrm>
          <a:prstGeom prst="rect">
            <a:avLst/>
          </a:prstGeom>
          <a:noFill/>
        </p:spPr>
        <p:txBody>
          <a:bodyPr wrap="square" rtlCol="0">
            <a:spAutoFit/>
          </a:bodyPr>
          <a:lstStyle/>
          <a:p>
            <a:pPr marL="457200" indent="-457200" algn="just">
              <a:lnSpc>
                <a:spcPct val="150000"/>
              </a:lnSpc>
              <a:buFont typeface="+mj-lt"/>
              <a:buAutoNum type="arabicPeriod" startAt="3"/>
            </a:pPr>
            <a:r>
              <a:rPr lang="en-US" sz="2200" b="1" dirty="0">
                <a:latin typeface="Calibri" pitchFamily="34" charset="0"/>
                <a:cs typeface="Calibri" pitchFamily="34" charset="0"/>
              </a:rPr>
              <a:t>Existing System :</a:t>
            </a:r>
          </a:p>
          <a:p>
            <a:pPr marL="457200" indent="-457200" algn="just">
              <a:lnSpc>
                <a:spcPct val="150000"/>
              </a:lnSpc>
            </a:pPr>
            <a:r>
              <a:rPr lang="en-US" sz="2200" dirty="0">
                <a:latin typeface="Calibri" pitchFamily="34" charset="0"/>
                <a:cs typeface="Calibri" pitchFamily="34" charset="0"/>
              </a:rPr>
              <a:t>	</a:t>
            </a:r>
            <a:r>
              <a:rPr lang="en-US" sz="2200" dirty="0"/>
              <a:t>There are some limitation in existing system in that system people can get only single provider which provide all type of services. They cannot get  various Providers in one portal</a:t>
            </a:r>
            <a:r>
              <a:rPr lang="en-US" sz="2200" dirty="0" smtClean="0">
                <a:effectLst/>
                <a:latin typeface="Calibri" panose="020F0502020204030204" pitchFamily="34" charset="0"/>
                <a:ea typeface="Calibri" panose="020F0502020204030204" pitchFamily="34" charset="0"/>
              </a:rPr>
              <a:t>.</a:t>
            </a:r>
            <a:endParaRPr lang="en-US" sz="2200" dirty="0">
              <a:latin typeface="Calibri" pitchFamily="34" charset="0"/>
              <a:cs typeface="Calibri" pitchFamily="34" charset="0"/>
            </a:endParaRPr>
          </a:p>
        </p:txBody>
      </p:sp>
      <p:sp>
        <p:nvSpPr>
          <p:cNvPr id="6" name="Slide Number Placeholder 3"/>
          <p:cNvSpPr>
            <a:spLocks noGrp="1"/>
          </p:cNvSpPr>
          <p:nvPr>
            <p:ph type="sldNum" sz="quarter" idx="12"/>
          </p:nvPr>
        </p:nvSpPr>
        <p:spPr>
          <a:xfrm>
            <a:off x="7973990" y="6433660"/>
            <a:ext cx="984019" cy="365125"/>
          </a:xfrm>
        </p:spPr>
        <p:txBody>
          <a:bodyPr/>
          <a:lstStyle/>
          <a:p>
            <a:pPr algn="ctr"/>
            <a:fld id="{615D92F5-C6BD-4770-B93B-CCC7110BADD0}" type="slidenum">
              <a:rPr lang="en-US" smtClean="0"/>
              <a:pPr algn="ctr"/>
              <a:t>4</a:t>
            </a:fld>
            <a:endParaRPr lang="en-US" dirty="0"/>
          </a:p>
        </p:txBody>
      </p:sp>
      <p:sp>
        <p:nvSpPr>
          <p:cNvPr id="7" name="Footer Placeholder 8"/>
          <p:cNvSpPr>
            <a:spLocks noGrp="1"/>
          </p:cNvSpPr>
          <p:nvPr>
            <p:ph type="ftr" sz="quarter" idx="11"/>
          </p:nvPr>
        </p:nvSpPr>
        <p:spPr>
          <a:xfrm>
            <a:off x="208979" y="6433660"/>
            <a:ext cx="1818585" cy="365125"/>
          </a:xfrm>
        </p:spPr>
        <p:txBody>
          <a:bodyPr/>
          <a:lstStyle/>
          <a:p>
            <a:r>
              <a:rPr lang="en-US" dirty="0" err="1"/>
              <a:t>Wecarehomecare</a:t>
            </a:r>
            <a:endParaRPr lang="en-US" dirty="0"/>
          </a:p>
        </p:txBody>
      </p:sp>
      <p:sp>
        <p:nvSpPr>
          <p:cNvPr id="8" name="TextBox 7">
            <a:extLst>
              <a:ext uri="{FF2B5EF4-FFF2-40B4-BE49-F238E27FC236}">
                <a16:creationId xmlns:a16="http://schemas.microsoft.com/office/drawing/2014/main" id="{DD3EE722-51E4-4EF1-9BBC-BE8B39F0142D}"/>
              </a:ext>
            </a:extLst>
          </p:cNvPr>
          <p:cNvSpPr txBox="1"/>
          <p:nvPr/>
        </p:nvSpPr>
        <p:spPr>
          <a:xfrm>
            <a:off x="439271" y="358013"/>
            <a:ext cx="8283388" cy="584775"/>
          </a:xfrm>
          <a:prstGeom prst="rect">
            <a:avLst/>
          </a:prstGeom>
          <a:noFill/>
        </p:spPr>
        <p:txBody>
          <a:bodyPr wrap="square" rtlCol="0">
            <a:spAutoFit/>
          </a:bodyPr>
          <a:lstStyle/>
          <a:p>
            <a:pPr marL="514350" indent="-514350" algn="ctr">
              <a:buFont typeface="+mj-lt"/>
              <a:buAutoNum type="arabicPeriod"/>
            </a:pPr>
            <a:r>
              <a:rPr lang="en-US" sz="3200" b="1" dirty="0">
                <a:latin typeface="Calibri" pitchFamily="34" charset="0"/>
                <a:cs typeface="Calibri" pitchFamily="34" charset="0"/>
              </a:rPr>
              <a:t>Project Profile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5556844-5F74-4B3C-81A0-13A9D8585D73}"/>
              </a:ext>
            </a:extLst>
          </p:cNvPr>
          <p:cNvSpPr>
            <a:spLocks noGrp="1"/>
          </p:cNvSpPr>
          <p:nvPr>
            <p:ph type="sldNum" sz="quarter" idx="12"/>
          </p:nvPr>
        </p:nvSpPr>
        <p:spPr/>
        <p:txBody>
          <a:bodyPr/>
          <a:lstStyle/>
          <a:p>
            <a:fld id="{615D92F5-C6BD-4770-B93B-CCC7110BADD0}" type="slidenum">
              <a:rPr lang="en-US" smtClean="0"/>
              <a:pPr/>
              <a:t>40</a:t>
            </a:fld>
            <a:endParaRPr lang="en-US"/>
          </a:p>
        </p:txBody>
      </p:sp>
      <p:sp>
        <p:nvSpPr>
          <p:cNvPr id="4" name="TextBox 3">
            <a:extLst>
              <a:ext uri="{FF2B5EF4-FFF2-40B4-BE49-F238E27FC236}">
                <a16:creationId xmlns:a16="http://schemas.microsoft.com/office/drawing/2014/main" id="{2188AFFE-BFB5-4177-A822-2A26768D3902}"/>
              </a:ext>
            </a:extLst>
          </p:cNvPr>
          <p:cNvSpPr txBox="1"/>
          <p:nvPr/>
        </p:nvSpPr>
        <p:spPr>
          <a:xfrm>
            <a:off x="325223" y="572982"/>
            <a:ext cx="8283600" cy="547714"/>
          </a:xfrm>
          <a:prstGeom prst="rect">
            <a:avLst/>
          </a:prstGeom>
          <a:noFill/>
        </p:spPr>
        <p:txBody>
          <a:bodyPr wrap="square" rtlCol="0">
            <a:spAutoFit/>
          </a:bodyPr>
          <a:lstStyle/>
          <a:p>
            <a:pPr marL="457200" algn="just">
              <a:lnSpc>
                <a:spcPct val="150000"/>
              </a:lnSpc>
            </a:pPr>
            <a:r>
              <a:rPr lang="en-US" sz="2200" b="1" dirty="0" smtClean="0">
                <a:latin typeface="Calibri" pitchFamily="34" charset="0"/>
                <a:cs typeface="Calibri" pitchFamily="34" charset="0"/>
              </a:rPr>
              <a:t>6. View Subservices</a:t>
            </a:r>
            <a:endParaRPr lang="en-US" sz="2200" b="1" dirty="0">
              <a:latin typeface="Calibri" pitchFamily="34" charset="0"/>
              <a:cs typeface="Calibri" pitchFamily="34" charset="0"/>
            </a:endParaRPr>
          </a:p>
        </p:txBody>
      </p:sp>
      <p:sp>
        <p:nvSpPr>
          <p:cNvPr id="6" name="Footer Placeholder 8">
            <a:extLst>
              <a:ext uri="{FF2B5EF4-FFF2-40B4-BE49-F238E27FC236}">
                <a16:creationId xmlns:a16="http://schemas.microsoft.com/office/drawing/2014/main" id="{C5BFD2B6-3434-480F-A01B-855993B5B6F4}"/>
              </a:ext>
            </a:extLst>
          </p:cNvPr>
          <p:cNvSpPr txBox="1">
            <a:spLocks/>
          </p:cNvSpPr>
          <p:nvPr/>
        </p:nvSpPr>
        <p:spPr>
          <a:xfrm>
            <a:off x="208979" y="6433660"/>
            <a:ext cx="1818585"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a:t>Wecarehomecare</a:t>
            </a:r>
            <a:endParaRPr lang="en-US" dirty="0"/>
          </a:p>
        </p:txBody>
      </p:sp>
      <p:pic>
        <p:nvPicPr>
          <p:cNvPr id="8" name="Picture 7"/>
          <p:cNvPicPr/>
          <p:nvPr/>
        </p:nvPicPr>
        <p:blipFill>
          <a:blip r:embed="rId2" cstate="print">
            <a:extLst>
              <a:ext uri="{28A0092B-C50C-407E-A947-70E740481C1C}">
                <a14:useLocalDpi xmlns:a14="http://schemas.microsoft.com/office/drawing/2010/main" val="0"/>
              </a:ext>
            </a:extLst>
          </a:blip>
          <a:stretch>
            <a:fillRect/>
          </a:stretch>
        </p:blipFill>
        <p:spPr>
          <a:xfrm>
            <a:off x="1496291" y="1817052"/>
            <a:ext cx="5941464" cy="3223895"/>
          </a:xfrm>
          <a:prstGeom prst="rect">
            <a:avLst/>
          </a:prstGeom>
        </p:spPr>
      </p:pic>
    </p:spTree>
    <p:extLst>
      <p:ext uri="{BB962C8B-B14F-4D97-AF65-F5344CB8AC3E}">
        <p14:creationId xmlns:p14="http://schemas.microsoft.com/office/powerpoint/2010/main" val="16939654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5556844-5F74-4B3C-81A0-13A9D8585D73}"/>
              </a:ext>
            </a:extLst>
          </p:cNvPr>
          <p:cNvSpPr>
            <a:spLocks noGrp="1"/>
          </p:cNvSpPr>
          <p:nvPr>
            <p:ph type="sldNum" sz="quarter" idx="12"/>
          </p:nvPr>
        </p:nvSpPr>
        <p:spPr/>
        <p:txBody>
          <a:bodyPr/>
          <a:lstStyle/>
          <a:p>
            <a:fld id="{615D92F5-C6BD-4770-B93B-CCC7110BADD0}" type="slidenum">
              <a:rPr lang="en-US" smtClean="0"/>
              <a:pPr/>
              <a:t>41</a:t>
            </a:fld>
            <a:endParaRPr lang="en-US"/>
          </a:p>
        </p:txBody>
      </p:sp>
      <p:sp>
        <p:nvSpPr>
          <p:cNvPr id="4" name="TextBox 3">
            <a:extLst>
              <a:ext uri="{FF2B5EF4-FFF2-40B4-BE49-F238E27FC236}">
                <a16:creationId xmlns:a16="http://schemas.microsoft.com/office/drawing/2014/main" id="{2188AFFE-BFB5-4177-A822-2A26768D3902}"/>
              </a:ext>
            </a:extLst>
          </p:cNvPr>
          <p:cNvSpPr txBox="1"/>
          <p:nvPr/>
        </p:nvSpPr>
        <p:spPr>
          <a:xfrm>
            <a:off x="439200" y="349200"/>
            <a:ext cx="8283600" cy="547714"/>
          </a:xfrm>
          <a:prstGeom prst="rect">
            <a:avLst/>
          </a:prstGeom>
          <a:noFill/>
        </p:spPr>
        <p:txBody>
          <a:bodyPr wrap="square" rtlCol="0">
            <a:spAutoFit/>
          </a:bodyPr>
          <a:lstStyle/>
          <a:p>
            <a:pPr marL="457200" algn="just">
              <a:lnSpc>
                <a:spcPct val="150000"/>
              </a:lnSpc>
            </a:pPr>
            <a:r>
              <a:rPr lang="en-US" sz="2200" b="1" dirty="0" smtClean="0">
                <a:latin typeface="Calibri" pitchFamily="34" charset="0"/>
                <a:cs typeface="Calibri" pitchFamily="34" charset="0"/>
              </a:rPr>
              <a:t>7. View cart</a:t>
            </a:r>
            <a:endParaRPr lang="en-US" sz="2200" b="1" dirty="0">
              <a:latin typeface="Calibri" pitchFamily="34" charset="0"/>
              <a:cs typeface="Calibri" pitchFamily="34" charset="0"/>
            </a:endParaRPr>
          </a:p>
        </p:txBody>
      </p:sp>
      <p:sp>
        <p:nvSpPr>
          <p:cNvPr id="6" name="Footer Placeholder 8">
            <a:extLst>
              <a:ext uri="{FF2B5EF4-FFF2-40B4-BE49-F238E27FC236}">
                <a16:creationId xmlns:a16="http://schemas.microsoft.com/office/drawing/2014/main" id="{8210BFDF-8FDE-49A9-BD2A-E035E7667159}"/>
              </a:ext>
            </a:extLst>
          </p:cNvPr>
          <p:cNvSpPr txBox="1">
            <a:spLocks/>
          </p:cNvSpPr>
          <p:nvPr/>
        </p:nvSpPr>
        <p:spPr>
          <a:xfrm>
            <a:off x="208979" y="6433660"/>
            <a:ext cx="1818585"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a:t>Wecarehomecare</a:t>
            </a:r>
            <a:endParaRPr lang="en-US" dirty="0"/>
          </a:p>
        </p:txBody>
      </p:sp>
      <p:pic>
        <p:nvPicPr>
          <p:cNvPr id="7" name="Picture 6"/>
          <p:cNvPicPr/>
          <p:nvPr/>
        </p:nvPicPr>
        <p:blipFill>
          <a:blip r:embed="rId2" cstate="print">
            <a:extLst>
              <a:ext uri="{28A0092B-C50C-407E-A947-70E740481C1C}">
                <a14:useLocalDpi xmlns:a14="http://schemas.microsoft.com/office/drawing/2010/main" val="0"/>
              </a:ext>
            </a:extLst>
          </a:blip>
          <a:stretch>
            <a:fillRect/>
          </a:stretch>
        </p:blipFill>
        <p:spPr>
          <a:xfrm>
            <a:off x="1549227" y="1262871"/>
            <a:ext cx="6357100" cy="3512329"/>
          </a:xfrm>
          <a:prstGeom prst="rect">
            <a:avLst/>
          </a:prstGeom>
        </p:spPr>
      </p:pic>
    </p:spTree>
    <p:extLst>
      <p:ext uri="{BB962C8B-B14F-4D97-AF65-F5344CB8AC3E}">
        <p14:creationId xmlns:p14="http://schemas.microsoft.com/office/powerpoint/2010/main" val="18386471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5556844-5F74-4B3C-81A0-13A9D8585D73}"/>
              </a:ext>
            </a:extLst>
          </p:cNvPr>
          <p:cNvSpPr>
            <a:spLocks noGrp="1"/>
          </p:cNvSpPr>
          <p:nvPr>
            <p:ph type="sldNum" sz="quarter" idx="12"/>
          </p:nvPr>
        </p:nvSpPr>
        <p:spPr/>
        <p:txBody>
          <a:bodyPr/>
          <a:lstStyle/>
          <a:p>
            <a:fld id="{615D92F5-C6BD-4770-B93B-CCC7110BADD0}" type="slidenum">
              <a:rPr lang="en-US" smtClean="0"/>
              <a:pPr/>
              <a:t>42</a:t>
            </a:fld>
            <a:endParaRPr lang="en-US"/>
          </a:p>
        </p:txBody>
      </p:sp>
      <p:sp>
        <p:nvSpPr>
          <p:cNvPr id="4" name="TextBox 3">
            <a:extLst>
              <a:ext uri="{FF2B5EF4-FFF2-40B4-BE49-F238E27FC236}">
                <a16:creationId xmlns:a16="http://schemas.microsoft.com/office/drawing/2014/main" id="{2188AFFE-BFB5-4177-A822-2A26768D3902}"/>
              </a:ext>
            </a:extLst>
          </p:cNvPr>
          <p:cNvSpPr txBox="1"/>
          <p:nvPr/>
        </p:nvSpPr>
        <p:spPr>
          <a:xfrm>
            <a:off x="439200" y="349200"/>
            <a:ext cx="8283600" cy="547714"/>
          </a:xfrm>
          <a:prstGeom prst="rect">
            <a:avLst/>
          </a:prstGeom>
          <a:noFill/>
        </p:spPr>
        <p:txBody>
          <a:bodyPr wrap="square" rtlCol="0">
            <a:spAutoFit/>
          </a:bodyPr>
          <a:lstStyle/>
          <a:p>
            <a:pPr marL="457200" algn="just">
              <a:lnSpc>
                <a:spcPct val="150000"/>
              </a:lnSpc>
            </a:pPr>
            <a:r>
              <a:rPr lang="en-US" sz="2200" b="1" dirty="0" smtClean="0">
                <a:latin typeface="Calibri" pitchFamily="34" charset="0"/>
                <a:cs typeface="Calibri" pitchFamily="34" charset="0"/>
              </a:rPr>
              <a:t>8. Customer </a:t>
            </a:r>
            <a:r>
              <a:rPr lang="en-US" sz="2200" b="1" dirty="0" err="1" smtClean="0">
                <a:latin typeface="Calibri" pitchFamily="34" charset="0"/>
                <a:cs typeface="Calibri" pitchFamily="34" charset="0"/>
              </a:rPr>
              <a:t>ViewProfile</a:t>
            </a:r>
            <a:r>
              <a:rPr lang="en-US" sz="2200" b="1" dirty="0" smtClean="0">
                <a:latin typeface="Calibri" pitchFamily="34" charset="0"/>
                <a:cs typeface="Calibri" pitchFamily="34" charset="0"/>
              </a:rPr>
              <a:t>:</a:t>
            </a:r>
            <a:endParaRPr lang="en-US" sz="2200" b="1" dirty="0">
              <a:latin typeface="Calibri" pitchFamily="34" charset="0"/>
              <a:cs typeface="Calibri" pitchFamily="34" charset="0"/>
            </a:endParaRPr>
          </a:p>
        </p:txBody>
      </p:sp>
      <p:sp>
        <p:nvSpPr>
          <p:cNvPr id="6" name="Footer Placeholder 8">
            <a:extLst>
              <a:ext uri="{FF2B5EF4-FFF2-40B4-BE49-F238E27FC236}">
                <a16:creationId xmlns:a16="http://schemas.microsoft.com/office/drawing/2014/main" id="{2DD3B690-A02D-4C89-B48D-0E5091F7ED01}"/>
              </a:ext>
            </a:extLst>
          </p:cNvPr>
          <p:cNvSpPr txBox="1">
            <a:spLocks/>
          </p:cNvSpPr>
          <p:nvPr/>
        </p:nvSpPr>
        <p:spPr>
          <a:xfrm>
            <a:off x="208979" y="6433660"/>
            <a:ext cx="1818585"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a:t>Wecarehomecare</a:t>
            </a:r>
            <a:endParaRPr lang="en-US" dirty="0"/>
          </a:p>
        </p:txBody>
      </p:sp>
      <p:pic>
        <p:nvPicPr>
          <p:cNvPr id="7" name="Picture 6"/>
          <p:cNvPicPr/>
          <p:nvPr/>
        </p:nvPicPr>
        <p:blipFill>
          <a:blip r:embed="rId2" cstate="print">
            <a:extLst>
              <a:ext uri="{28A0092B-C50C-407E-A947-70E740481C1C}">
                <a14:useLocalDpi xmlns:a14="http://schemas.microsoft.com/office/drawing/2010/main" val="0"/>
              </a:ext>
            </a:extLst>
          </a:blip>
          <a:stretch>
            <a:fillRect/>
          </a:stretch>
        </p:blipFill>
        <p:spPr>
          <a:xfrm>
            <a:off x="1422400" y="1385456"/>
            <a:ext cx="6594764" cy="3655492"/>
          </a:xfrm>
          <a:prstGeom prst="rect">
            <a:avLst/>
          </a:prstGeom>
        </p:spPr>
      </p:pic>
    </p:spTree>
    <p:extLst>
      <p:ext uri="{BB962C8B-B14F-4D97-AF65-F5344CB8AC3E}">
        <p14:creationId xmlns:p14="http://schemas.microsoft.com/office/powerpoint/2010/main" val="3699063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a:xfrm>
            <a:off x="7973990" y="6433660"/>
            <a:ext cx="984019" cy="365125"/>
          </a:xfrm>
        </p:spPr>
        <p:txBody>
          <a:bodyPr/>
          <a:lstStyle/>
          <a:p>
            <a:pPr algn="ctr"/>
            <a:fld id="{615D92F5-C6BD-4770-B93B-CCC7110BADD0}" type="slidenum">
              <a:rPr lang="en-US" smtClean="0"/>
              <a:pPr algn="ctr"/>
              <a:t>43</a:t>
            </a:fld>
            <a:endParaRPr lang="en-US" dirty="0"/>
          </a:p>
        </p:txBody>
      </p:sp>
      <p:sp>
        <p:nvSpPr>
          <p:cNvPr id="10" name="Footer Placeholder 8"/>
          <p:cNvSpPr>
            <a:spLocks noGrp="1"/>
          </p:cNvSpPr>
          <p:nvPr>
            <p:ph type="ftr" sz="quarter" idx="11"/>
          </p:nvPr>
        </p:nvSpPr>
        <p:spPr>
          <a:xfrm>
            <a:off x="208979" y="6433660"/>
            <a:ext cx="1818585" cy="365125"/>
          </a:xfrm>
        </p:spPr>
        <p:txBody>
          <a:bodyPr/>
          <a:lstStyle/>
          <a:p>
            <a:r>
              <a:rPr lang="en-US" dirty="0" err="1"/>
              <a:t>Wecarehomecare</a:t>
            </a:r>
            <a:endParaRPr lang="en-US" dirty="0"/>
          </a:p>
        </p:txBody>
      </p:sp>
      <p:sp>
        <p:nvSpPr>
          <p:cNvPr id="11" name="TextBox 10"/>
          <p:cNvSpPr txBox="1"/>
          <p:nvPr/>
        </p:nvSpPr>
        <p:spPr>
          <a:xfrm>
            <a:off x="439200" y="349200"/>
            <a:ext cx="8283600" cy="4893647"/>
          </a:xfrm>
          <a:prstGeom prst="rect">
            <a:avLst/>
          </a:prstGeom>
          <a:noFill/>
        </p:spPr>
        <p:txBody>
          <a:bodyPr wrap="square" rtlCol="0">
            <a:spAutoFit/>
          </a:bodyPr>
          <a:lstStyle/>
          <a:p>
            <a:pPr marL="457200" indent="-457200" algn="ctr">
              <a:lnSpc>
                <a:spcPct val="150000"/>
              </a:lnSpc>
              <a:buFont typeface="+mj-lt"/>
              <a:buAutoNum type="arabicPeriod" startAt="5"/>
            </a:pPr>
            <a:r>
              <a:rPr lang="en-US" sz="3200" b="1" dirty="0">
                <a:latin typeface="Calibri" pitchFamily="34" charset="0"/>
                <a:cs typeface="Calibri" pitchFamily="34" charset="0"/>
              </a:rPr>
              <a:t>Testing</a:t>
            </a:r>
          </a:p>
          <a:p>
            <a:pPr marL="457200" indent="-457200" algn="just">
              <a:lnSpc>
                <a:spcPct val="150000"/>
              </a:lnSpc>
              <a:buFont typeface="+mj-lt"/>
              <a:buAutoNum type="arabicPeriod"/>
            </a:pPr>
            <a:r>
              <a:rPr lang="en-US" sz="2200" b="1" dirty="0">
                <a:latin typeface="Calibri" pitchFamily="34" charset="0"/>
                <a:cs typeface="Calibri" pitchFamily="34" charset="0"/>
              </a:rPr>
              <a:t>Test Strategy :</a:t>
            </a:r>
          </a:p>
          <a:p>
            <a:pPr marL="914400" lvl="1" indent="-457200" algn="just">
              <a:lnSpc>
                <a:spcPct val="150000"/>
              </a:lnSpc>
              <a:buFont typeface="Arial" pitchFamily="34" charset="0"/>
              <a:buChar char="•"/>
            </a:pPr>
            <a:r>
              <a:rPr lang="en-US" sz="2200" dirty="0">
                <a:latin typeface="Calibri" pitchFamily="34" charset="0"/>
                <a:cs typeface="Calibri" pitchFamily="34" charset="0"/>
              </a:rPr>
              <a:t>In our scenario test strategy is used to test the functionality of our system. We have to use to cover all scenarios. Main focus is on Functional Testing. In Functional Testing test case are used to test the application interface.</a:t>
            </a:r>
          </a:p>
          <a:p>
            <a:pPr marL="914400" lvl="1" indent="-457200" algn="just">
              <a:lnSpc>
                <a:spcPct val="150000"/>
              </a:lnSpc>
              <a:buFont typeface="Arial" pitchFamily="34" charset="0"/>
              <a:buChar char="•"/>
            </a:pPr>
            <a:r>
              <a:rPr lang="en-US" sz="2200" dirty="0">
                <a:latin typeface="Calibri" pitchFamily="34" charset="0"/>
                <a:cs typeface="Calibri" pitchFamily="34" charset="0"/>
              </a:rPr>
              <a:t>In our system testing is going to be done at individual module level. Each module will be undergone to Unit Testing and expected result is supposed to be same as actual result.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a:xfrm>
            <a:off x="7973990" y="6433660"/>
            <a:ext cx="984019" cy="365125"/>
          </a:xfrm>
        </p:spPr>
        <p:txBody>
          <a:bodyPr/>
          <a:lstStyle/>
          <a:p>
            <a:pPr algn="ctr"/>
            <a:fld id="{615D92F5-C6BD-4770-B93B-CCC7110BADD0}" type="slidenum">
              <a:rPr lang="en-US" smtClean="0"/>
              <a:pPr algn="ctr"/>
              <a:t>44</a:t>
            </a:fld>
            <a:endParaRPr lang="en-US" dirty="0"/>
          </a:p>
        </p:txBody>
      </p:sp>
      <p:sp>
        <p:nvSpPr>
          <p:cNvPr id="11" name="TextBox 10"/>
          <p:cNvSpPr txBox="1"/>
          <p:nvPr/>
        </p:nvSpPr>
        <p:spPr>
          <a:xfrm>
            <a:off x="439200" y="349200"/>
            <a:ext cx="8283600" cy="1107996"/>
          </a:xfrm>
          <a:prstGeom prst="rect">
            <a:avLst/>
          </a:prstGeom>
          <a:noFill/>
        </p:spPr>
        <p:txBody>
          <a:bodyPr wrap="square" rtlCol="0">
            <a:spAutoFit/>
          </a:bodyPr>
          <a:lstStyle/>
          <a:p>
            <a:pPr marL="457200" indent="-457200" algn="just">
              <a:lnSpc>
                <a:spcPct val="150000"/>
              </a:lnSpc>
              <a:buFont typeface="+mj-lt"/>
              <a:buAutoNum type="arabicPeriod" startAt="2"/>
            </a:pPr>
            <a:r>
              <a:rPr lang="en-US" sz="2200" b="1" dirty="0">
                <a:latin typeface="Calibri" pitchFamily="34" charset="0"/>
                <a:cs typeface="Calibri" pitchFamily="34" charset="0"/>
              </a:rPr>
              <a:t>Test Cases :</a:t>
            </a:r>
          </a:p>
          <a:p>
            <a:pPr marL="914400" lvl="1" indent="-457200" algn="just">
              <a:lnSpc>
                <a:spcPct val="150000"/>
              </a:lnSpc>
              <a:buFont typeface="+mj-lt"/>
              <a:buAutoNum type="romanUcPeriod"/>
            </a:pPr>
            <a:r>
              <a:rPr lang="en-US" sz="2200" b="1" dirty="0" smtClean="0">
                <a:latin typeface="Calibri" pitchFamily="34" charset="0"/>
                <a:cs typeface="Calibri" pitchFamily="34" charset="0"/>
              </a:rPr>
              <a:t> </a:t>
            </a:r>
            <a:r>
              <a:rPr lang="en-US" sz="2200" b="1" dirty="0">
                <a:latin typeface="Calibri" pitchFamily="34" charset="0"/>
                <a:cs typeface="Calibri" pitchFamily="34" charset="0"/>
              </a:rPr>
              <a:t>Login :	</a:t>
            </a:r>
          </a:p>
        </p:txBody>
      </p:sp>
      <p:sp>
        <p:nvSpPr>
          <p:cNvPr id="7" name="Footer Placeholder 8">
            <a:extLst>
              <a:ext uri="{FF2B5EF4-FFF2-40B4-BE49-F238E27FC236}">
                <a16:creationId xmlns:a16="http://schemas.microsoft.com/office/drawing/2014/main" id="{10D76C3A-129F-4596-B669-EF484E1F772A}"/>
              </a:ext>
            </a:extLst>
          </p:cNvPr>
          <p:cNvSpPr>
            <a:spLocks noGrp="1"/>
          </p:cNvSpPr>
          <p:nvPr>
            <p:ph type="ftr" sz="quarter" idx="11"/>
          </p:nvPr>
        </p:nvSpPr>
        <p:spPr>
          <a:xfrm>
            <a:off x="208979" y="6433660"/>
            <a:ext cx="1818585" cy="365125"/>
          </a:xfrm>
        </p:spPr>
        <p:txBody>
          <a:bodyPr/>
          <a:lstStyle/>
          <a:p>
            <a:r>
              <a:rPr lang="en-US" dirty="0" err="1"/>
              <a:t>Wecarehomecare</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744010557"/>
              </p:ext>
            </p:extLst>
          </p:nvPr>
        </p:nvGraphicFramePr>
        <p:xfrm>
          <a:off x="2100794" y="1457196"/>
          <a:ext cx="4983497" cy="4583390"/>
        </p:xfrm>
        <a:graphic>
          <a:graphicData uri="http://schemas.openxmlformats.org/drawingml/2006/table">
            <a:tbl>
              <a:tblPr firstRow="1" firstCol="1" bandRow="1">
                <a:tableStyleId>{5C22544A-7EE6-4342-B048-85BDC9FD1C3A}</a:tableStyleId>
              </a:tblPr>
              <a:tblGrid>
                <a:gridCol w="1439734">
                  <a:extLst>
                    <a:ext uri="{9D8B030D-6E8A-4147-A177-3AD203B41FA5}">
                      <a16:colId xmlns:a16="http://schemas.microsoft.com/office/drawing/2014/main" val="2361032304"/>
                    </a:ext>
                  </a:extLst>
                </a:gridCol>
                <a:gridCol w="3543763">
                  <a:extLst>
                    <a:ext uri="{9D8B030D-6E8A-4147-A177-3AD203B41FA5}">
                      <a16:colId xmlns:a16="http://schemas.microsoft.com/office/drawing/2014/main" val="413404496"/>
                    </a:ext>
                  </a:extLst>
                </a:gridCol>
              </a:tblGrid>
              <a:tr h="247354">
                <a:tc>
                  <a:txBody>
                    <a:bodyPr/>
                    <a:lstStyle/>
                    <a:p>
                      <a:pPr marL="457200" algn="just">
                        <a:lnSpc>
                          <a:spcPct val="107000"/>
                        </a:lnSpc>
                        <a:spcAft>
                          <a:spcPts val="0"/>
                        </a:spcAft>
                      </a:pPr>
                      <a:r>
                        <a:rPr lang="en-IN" sz="800">
                          <a:effectLst/>
                        </a:rPr>
                        <a:t>Test Case ID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8036" marR="58036" marT="0" marB="0"/>
                </a:tc>
                <a:tc>
                  <a:txBody>
                    <a:bodyPr/>
                    <a:lstStyle/>
                    <a:p>
                      <a:pPr marL="457200" algn="just">
                        <a:lnSpc>
                          <a:spcPct val="107000"/>
                        </a:lnSpc>
                        <a:spcAft>
                          <a:spcPts val="800"/>
                        </a:spcAft>
                      </a:pPr>
                      <a:r>
                        <a:rPr lang="en-IN" sz="800">
                          <a:effectLst/>
                        </a:rPr>
                        <a:t>TC001</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8036" marR="58036" marT="0" marB="0"/>
                </a:tc>
                <a:extLst>
                  <a:ext uri="{0D108BD9-81ED-4DB2-BD59-A6C34878D82A}">
                    <a16:rowId xmlns:a16="http://schemas.microsoft.com/office/drawing/2014/main" val="545110021"/>
                  </a:ext>
                </a:extLst>
              </a:tr>
              <a:tr h="314457">
                <a:tc>
                  <a:txBody>
                    <a:bodyPr/>
                    <a:lstStyle/>
                    <a:p>
                      <a:pPr marL="457200" algn="just">
                        <a:lnSpc>
                          <a:spcPct val="107000"/>
                        </a:lnSpc>
                        <a:spcAft>
                          <a:spcPts val="0"/>
                        </a:spcAft>
                      </a:pPr>
                      <a:r>
                        <a:rPr lang="en-IN" sz="800">
                          <a:effectLst/>
                        </a:rPr>
                        <a:t>Test Case Summary</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8036" marR="58036" marT="0" marB="0"/>
                </a:tc>
                <a:tc>
                  <a:txBody>
                    <a:bodyPr/>
                    <a:lstStyle/>
                    <a:p>
                      <a:pPr marL="457200" algn="just">
                        <a:lnSpc>
                          <a:spcPct val="107000"/>
                        </a:lnSpc>
                        <a:spcAft>
                          <a:spcPts val="800"/>
                        </a:spcAft>
                      </a:pPr>
                      <a:r>
                        <a:rPr lang="en-IN" sz="800">
                          <a:effectLst/>
                        </a:rPr>
                        <a:t>This test case was conducted for checking login.</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8036" marR="58036" marT="0" marB="0"/>
                </a:tc>
                <a:extLst>
                  <a:ext uri="{0D108BD9-81ED-4DB2-BD59-A6C34878D82A}">
                    <a16:rowId xmlns:a16="http://schemas.microsoft.com/office/drawing/2014/main" val="407498049"/>
                  </a:ext>
                </a:extLst>
              </a:tr>
              <a:tr h="314457">
                <a:tc>
                  <a:txBody>
                    <a:bodyPr/>
                    <a:lstStyle/>
                    <a:p>
                      <a:pPr marL="457200" algn="just">
                        <a:lnSpc>
                          <a:spcPct val="107000"/>
                        </a:lnSpc>
                        <a:spcAft>
                          <a:spcPts val="0"/>
                        </a:spcAft>
                      </a:pPr>
                      <a:r>
                        <a:rPr lang="en-IN" sz="800" dirty="0">
                          <a:effectLst/>
                        </a:rPr>
                        <a:t>Related Requirement</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8036" marR="58036" marT="0" marB="0"/>
                </a:tc>
                <a:tc>
                  <a:txBody>
                    <a:bodyPr/>
                    <a:lstStyle/>
                    <a:p>
                      <a:pPr marL="457200" algn="just">
                        <a:lnSpc>
                          <a:spcPct val="107000"/>
                        </a:lnSpc>
                        <a:spcAft>
                          <a:spcPts val="800"/>
                        </a:spcAft>
                      </a:pPr>
                      <a:r>
                        <a:rPr lang="en-IN" sz="800">
                          <a:effectLst/>
                        </a:rPr>
                        <a:t>RS001</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8036" marR="58036" marT="0" marB="0"/>
                </a:tc>
                <a:extLst>
                  <a:ext uri="{0D108BD9-81ED-4DB2-BD59-A6C34878D82A}">
                    <a16:rowId xmlns:a16="http://schemas.microsoft.com/office/drawing/2014/main" val="1966011225"/>
                  </a:ext>
                </a:extLst>
              </a:tr>
              <a:tr h="240619">
                <a:tc>
                  <a:txBody>
                    <a:bodyPr/>
                    <a:lstStyle/>
                    <a:p>
                      <a:pPr marL="457200" algn="just">
                        <a:lnSpc>
                          <a:spcPct val="107000"/>
                        </a:lnSpc>
                        <a:spcAft>
                          <a:spcPts val="0"/>
                        </a:spcAft>
                      </a:pPr>
                      <a:r>
                        <a:rPr lang="en-IN" sz="800">
                          <a:effectLst/>
                        </a:rPr>
                        <a:t>Prerequisite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8036" marR="58036" marT="0" marB="0"/>
                </a:tc>
                <a:tc>
                  <a:txBody>
                    <a:bodyPr/>
                    <a:lstStyle/>
                    <a:p>
                      <a:pPr marL="457200" algn="just">
                        <a:lnSpc>
                          <a:spcPct val="107000"/>
                        </a:lnSpc>
                        <a:spcAft>
                          <a:spcPts val="800"/>
                        </a:spcAft>
                      </a:pPr>
                      <a:r>
                        <a:rPr lang="en-IN" sz="800">
                          <a:effectLst/>
                        </a:rPr>
                        <a:t>Customer must be registered in system.</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8036" marR="58036" marT="0" marB="0"/>
                </a:tc>
                <a:extLst>
                  <a:ext uri="{0D108BD9-81ED-4DB2-BD59-A6C34878D82A}">
                    <a16:rowId xmlns:a16="http://schemas.microsoft.com/office/drawing/2014/main" val="3030614315"/>
                  </a:ext>
                </a:extLst>
              </a:tr>
              <a:tr h="661243">
                <a:tc>
                  <a:txBody>
                    <a:bodyPr/>
                    <a:lstStyle/>
                    <a:p>
                      <a:pPr marL="457200" algn="just">
                        <a:lnSpc>
                          <a:spcPct val="107000"/>
                        </a:lnSpc>
                        <a:spcAft>
                          <a:spcPts val="0"/>
                        </a:spcAft>
                      </a:pPr>
                      <a:r>
                        <a:rPr lang="en-IN" sz="800">
                          <a:effectLst/>
                        </a:rPr>
                        <a:t>Test Procedure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8036" marR="58036" marT="0" marB="0"/>
                </a:tc>
                <a:tc>
                  <a:txBody>
                    <a:bodyPr/>
                    <a:lstStyle/>
                    <a:p>
                      <a:pPr marL="342900" lvl="0" indent="-342900" algn="just">
                        <a:lnSpc>
                          <a:spcPct val="150000"/>
                        </a:lnSpc>
                        <a:spcAft>
                          <a:spcPts val="0"/>
                        </a:spcAft>
                        <a:buFont typeface="+mj-lt"/>
                        <a:buAutoNum type="arabicPeriod"/>
                      </a:pPr>
                      <a:r>
                        <a:rPr lang="en-IN" sz="800">
                          <a:effectLst/>
                        </a:rPr>
                        <a:t>Enter email and password.</a:t>
                      </a:r>
                      <a:endParaRPr lang="en-IN" sz="900">
                        <a:effectLst/>
                      </a:endParaRPr>
                    </a:p>
                    <a:p>
                      <a:pPr marL="342900" lvl="0" indent="-342900" algn="just">
                        <a:lnSpc>
                          <a:spcPct val="150000"/>
                        </a:lnSpc>
                        <a:spcAft>
                          <a:spcPts val="0"/>
                        </a:spcAft>
                        <a:buFont typeface="+mj-lt"/>
                        <a:buAutoNum type="arabicPeriod"/>
                      </a:pPr>
                      <a:r>
                        <a:rPr lang="en-IN" sz="800">
                          <a:effectLst/>
                        </a:rPr>
                        <a:t>Check the email and password is correct or not.</a:t>
                      </a:r>
                      <a:endParaRPr lang="en-IN" sz="900">
                        <a:effectLst/>
                      </a:endParaRPr>
                    </a:p>
                    <a:p>
                      <a:pPr marL="342900" lvl="0" indent="-342900" algn="just">
                        <a:lnSpc>
                          <a:spcPct val="150000"/>
                        </a:lnSpc>
                        <a:spcAft>
                          <a:spcPts val="0"/>
                        </a:spcAft>
                        <a:buFont typeface="+mj-lt"/>
                        <a:buAutoNum type="arabicPeriod"/>
                      </a:pPr>
                      <a:r>
                        <a:rPr lang="en-IN" sz="800">
                          <a:effectLst/>
                        </a:rPr>
                        <a:t>Click on login button.</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8036" marR="58036" marT="0" marB="0"/>
                </a:tc>
                <a:extLst>
                  <a:ext uri="{0D108BD9-81ED-4DB2-BD59-A6C34878D82A}">
                    <a16:rowId xmlns:a16="http://schemas.microsoft.com/office/drawing/2014/main" val="4198708006"/>
                  </a:ext>
                </a:extLst>
              </a:tr>
              <a:tr h="384500">
                <a:tc>
                  <a:txBody>
                    <a:bodyPr/>
                    <a:lstStyle/>
                    <a:p>
                      <a:pPr marL="457200" algn="just">
                        <a:lnSpc>
                          <a:spcPct val="107000"/>
                        </a:lnSpc>
                        <a:spcAft>
                          <a:spcPts val="800"/>
                        </a:spcAft>
                      </a:pPr>
                      <a:r>
                        <a:rPr lang="en-IN" sz="800">
                          <a:effectLst/>
                        </a:rPr>
                        <a:t>Test Data</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8036" marR="58036" marT="0" marB="0"/>
                </a:tc>
                <a:tc>
                  <a:txBody>
                    <a:bodyPr/>
                    <a:lstStyle/>
                    <a:p>
                      <a:pPr algn="just">
                        <a:lnSpc>
                          <a:spcPct val="107000"/>
                        </a:lnSpc>
                      </a:pPr>
                      <a:r>
                        <a:rPr lang="en-IN" sz="800">
                          <a:effectLst/>
                        </a:rPr>
                        <a:t>Email:vrunda@gmail.com</a:t>
                      </a:r>
                      <a:endParaRPr lang="en-IN" sz="900">
                        <a:effectLst/>
                      </a:endParaRPr>
                    </a:p>
                    <a:p>
                      <a:pPr algn="just">
                        <a:lnSpc>
                          <a:spcPct val="107000"/>
                        </a:lnSpc>
                      </a:pPr>
                      <a:r>
                        <a:rPr lang="en-IN" sz="800">
                          <a:effectLst/>
                        </a:rPr>
                        <a:t>Password: ********</a:t>
                      </a:r>
                      <a:endParaRPr lang="en-IN" sz="900">
                        <a:effectLst/>
                        <a:latin typeface="Calibri" panose="020F0502020204030204" pitchFamily="34" charset="0"/>
                        <a:cs typeface="Times New Roman" panose="02020603050405020304" pitchFamily="18" charset="0"/>
                      </a:endParaRPr>
                    </a:p>
                  </a:txBody>
                  <a:tcPr marL="58036" marR="58036" marT="0" marB="0"/>
                </a:tc>
                <a:extLst>
                  <a:ext uri="{0D108BD9-81ED-4DB2-BD59-A6C34878D82A}">
                    <a16:rowId xmlns:a16="http://schemas.microsoft.com/office/drawing/2014/main" val="3934393113"/>
                  </a:ext>
                </a:extLst>
              </a:tr>
              <a:tr h="240619">
                <a:tc>
                  <a:txBody>
                    <a:bodyPr/>
                    <a:lstStyle/>
                    <a:p>
                      <a:pPr marL="457200" algn="just">
                        <a:lnSpc>
                          <a:spcPct val="107000"/>
                        </a:lnSpc>
                        <a:spcAft>
                          <a:spcPts val="0"/>
                        </a:spcAft>
                      </a:pPr>
                      <a:r>
                        <a:rPr lang="en-IN" sz="800">
                          <a:effectLst/>
                        </a:rPr>
                        <a:t>Expected Result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8036" marR="58036" marT="0" marB="0"/>
                </a:tc>
                <a:tc>
                  <a:txBody>
                    <a:bodyPr/>
                    <a:lstStyle/>
                    <a:p>
                      <a:pPr marL="457200" algn="just">
                        <a:lnSpc>
                          <a:spcPct val="107000"/>
                        </a:lnSpc>
                        <a:spcAft>
                          <a:spcPts val="800"/>
                        </a:spcAft>
                      </a:pPr>
                      <a:r>
                        <a:rPr lang="en-IN" sz="800">
                          <a:effectLst/>
                        </a:rPr>
                        <a:t>Customer enters into the system.</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8036" marR="58036" marT="0" marB="0"/>
                </a:tc>
                <a:extLst>
                  <a:ext uri="{0D108BD9-81ED-4DB2-BD59-A6C34878D82A}">
                    <a16:rowId xmlns:a16="http://schemas.microsoft.com/office/drawing/2014/main" val="705814901"/>
                  </a:ext>
                </a:extLst>
              </a:tr>
              <a:tr h="247354">
                <a:tc>
                  <a:txBody>
                    <a:bodyPr/>
                    <a:lstStyle/>
                    <a:p>
                      <a:pPr marL="457200" algn="just">
                        <a:lnSpc>
                          <a:spcPct val="107000"/>
                        </a:lnSpc>
                        <a:spcAft>
                          <a:spcPts val="0"/>
                        </a:spcAft>
                      </a:pPr>
                      <a:r>
                        <a:rPr lang="en-IN" sz="800">
                          <a:effectLst/>
                        </a:rPr>
                        <a:t>Actual Result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8036" marR="58036" marT="0" marB="0"/>
                </a:tc>
                <a:tc>
                  <a:txBody>
                    <a:bodyPr/>
                    <a:lstStyle/>
                    <a:p>
                      <a:pPr marL="457200" algn="just">
                        <a:lnSpc>
                          <a:spcPct val="107000"/>
                        </a:lnSpc>
                        <a:spcAft>
                          <a:spcPts val="800"/>
                        </a:spcAft>
                      </a:pPr>
                      <a:r>
                        <a:rPr lang="en-IN" sz="800">
                          <a:effectLst/>
                        </a:rPr>
                        <a:t>Customer can view the customer Dashboard.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8036" marR="58036" marT="0" marB="0"/>
                </a:tc>
                <a:extLst>
                  <a:ext uri="{0D108BD9-81ED-4DB2-BD59-A6C34878D82A}">
                    <a16:rowId xmlns:a16="http://schemas.microsoft.com/office/drawing/2014/main" val="1302100675"/>
                  </a:ext>
                </a:extLst>
              </a:tr>
              <a:tr h="247354">
                <a:tc>
                  <a:txBody>
                    <a:bodyPr/>
                    <a:lstStyle/>
                    <a:p>
                      <a:pPr marL="457200" algn="just">
                        <a:lnSpc>
                          <a:spcPct val="107000"/>
                        </a:lnSpc>
                        <a:spcAft>
                          <a:spcPts val="0"/>
                        </a:spcAft>
                      </a:pPr>
                      <a:r>
                        <a:rPr lang="en-IN" sz="800">
                          <a:effectLst/>
                        </a:rPr>
                        <a:t>Status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8036" marR="58036" marT="0" marB="0"/>
                </a:tc>
                <a:tc>
                  <a:txBody>
                    <a:bodyPr/>
                    <a:lstStyle/>
                    <a:p>
                      <a:pPr marL="457200" algn="just">
                        <a:lnSpc>
                          <a:spcPct val="107000"/>
                        </a:lnSpc>
                        <a:spcAft>
                          <a:spcPts val="800"/>
                        </a:spcAft>
                      </a:pPr>
                      <a:r>
                        <a:rPr lang="en-IN" sz="800">
                          <a:effectLst/>
                        </a:rPr>
                        <a:t>Pass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8036" marR="58036" marT="0" marB="0"/>
                </a:tc>
                <a:extLst>
                  <a:ext uri="{0D108BD9-81ED-4DB2-BD59-A6C34878D82A}">
                    <a16:rowId xmlns:a16="http://schemas.microsoft.com/office/drawing/2014/main" val="330552486"/>
                  </a:ext>
                </a:extLst>
              </a:tr>
              <a:tr h="247354">
                <a:tc>
                  <a:txBody>
                    <a:bodyPr/>
                    <a:lstStyle/>
                    <a:p>
                      <a:pPr marL="457200" algn="just">
                        <a:lnSpc>
                          <a:spcPct val="107000"/>
                        </a:lnSpc>
                        <a:spcAft>
                          <a:spcPts val="0"/>
                        </a:spcAft>
                      </a:pPr>
                      <a:r>
                        <a:rPr lang="en-IN" sz="800">
                          <a:effectLst/>
                        </a:rPr>
                        <a:t>Remarks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8036" marR="58036" marT="0" marB="0"/>
                </a:tc>
                <a:tc>
                  <a:txBody>
                    <a:bodyPr/>
                    <a:lstStyle/>
                    <a:p>
                      <a:pPr marL="457200" algn="just">
                        <a:lnSpc>
                          <a:spcPct val="107000"/>
                        </a:lnSpc>
                        <a:spcAft>
                          <a:spcPts val="800"/>
                        </a:spcAft>
                      </a:pPr>
                      <a:r>
                        <a:rPr lang="en-IN" sz="800">
                          <a:effectLst/>
                        </a:rPr>
                        <a:t>This test case is for login into the system.</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8036" marR="58036" marT="0" marB="0"/>
                </a:tc>
                <a:extLst>
                  <a:ext uri="{0D108BD9-81ED-4DB2-BD59-A6C34878D82A}">
                    <a16:rowId xmlns:a16="http://schemas.microsoft.com/office/drawing/2014/main" val="71424178"/>
                  </a:ext>
                </a:extLst>
              </a:tr>
              <a:tr h="247354">
                <a:tc>
                  <a:txBody>
                    <a:bodyPr/>
                    <a:lstStyle/>
                    <a:p>
                      <a:pPr marL="457200" algn="just">
                        <a:lnSpc>
                          <a:spcPct val="107000"/>
                        </a:lnSpc>
                        <a:spcAft>
                          <a:spcPts val="0"/>
                        </a:spcAft>
                      </a:pPr>
                      <a:r>
                        <a:rPr lang="en-IN" sz="800">
                          <a:effectLst/>
                        </a:rPr>
                        <a:t>Created By</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8036" marR="58036" marT="0" marB="0"/>
                </a:tc>
                <a:tc>
                  <a:txBody>
                    <a:bodyPr/>
                    <a:lstStyle/>
                    <a:p>
                      <a:pPr marL="457200" algn="just">
                        <a:lnSpc>
                          <a:spcPct val="107000"/>
                        </a:lnSpc>
                        <a:spcAft>
                          <a:spcPts val="800"/>
                        </a:spcAft>
                      </a:pPr>
                      <a:r>
                        <a:rPr lang="en-IN" sz="800">
                          <a:effectLst/>
                        </a:rPr>
                        <a:t>Vrunda savaliya</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8036" marR="58036" marT="0" marB="0"/>
                </a:tc>
                <a:extLst>
                  <a:ext uri="{0D108BD9-81ED-4DB2-BD59-A6C34878D82A}">
                    <a16:rowId xmlns:a16="http://schemas.microsoft.com/office/drawing/2014/main" val="553743592"/>
                  </a:ext>
                </a:extLst>
              </a:tr>
              <a:tr h="314457">
                <a:tc>
                  <a:txBody>
                    <a:bodyPr/>
                    <a:lstStyle/>
                    <a:p>
                      <a:pPr marL="457200" algn="just">
                        <a:lnSpc>
                          <a:spcPct val="107000"/>
                        </a:lnSpc>
                        <a:spcAft>
                          <a:spcPts val="0"/>
                        </a:spcAft>
                      </a:pPr>
                      <a:r>
                        <a:rPr lang="en-IN" sz="800">
                          <a:effectLst/>
                        </a:rPr>
                        <a:t>Date of Creation</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8036" marR="58036" marT="0" marB="0"/>
                </a:tc>
                <a:tc>
                  <a:txBody>
                    <a:bodyPr/>
                    <a:lstStyle/>
                    <a:p>
                      <a:pPr marL="457200" algn="just">
                        <a:lnSpc>
                          <a:spcPct val="107000"/>
                        </a:lnSpc>
                        <a:spcAft>
                          <a:spcPts val="800"/>
                        </a:spcAft>
                      </a:pPr>
                      <a:r>
                        <a:rPr lang="en-IN" sz="800">
                          <a:effectLst/>
                        </a:rPr>
                        <a:t>10/03/2021</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8036" marR="58036" marT="0" marB="0"/>
                </a:tc>
                <a:extLst>
                  <a:ext uri="{0D108BD9-81ED-4DB2-BD59-A6C34878D82A}">
                    <a16:rowId xmlns:a16="http://schemas.microsoft.com/office/drawing/2014/main" val="3610580847"/>
                  </a:ext>
                </a:extLst>
              </a:tr>
              <a:tr h="247354">
                <a:tc>
                  <a:txBody>
                    <a:bodyPr/>
                    <a:lstStyle/>
                    <a:p>
                      <a:pPr marL="457200" algn="just">
                        <a:lnSpc>
                          <a:spcPct val="107000"/>
                        </a:lnSpc>
                        <a:spcAft>
                          <a:spcPts val="0"/>
                        </a:spcAft>
                      </a:pPr>
                      <a:r>
                        <a:rPr lang="en-IN" sz="800">
                          <a:effectLst/>
                        </a:rPr>
                        <a:t>Executed By</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8036" marR="58036" marT="0" marB="0"/>
                </a:tc>
                <a:tc>
                  <a:txBody>
                    <a:bodyPr/>
                    <a:lstStyle/>
                    <a:p>
                      <a:pPr marL="457200" algn="just">
                        <a:lnSpc>
                          <a:spcPct val="107000"/>
                        </a:lnSpc>
                        <a:spcAft>
                          <a:spcPts val="800"/>
                        </a:spcAft>
                      </a:pPr>
                      <a:r>
                        <a:rPr lang="en-IN" sz="800">
                          <a:effectLst/>
                        </a:rPr>
                        <a:t>Vrunda savaliya</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8036" marR="58036" marT="0" marB="0"/>
                </a:tc>
                <a:extLst>
                  <a:ext uri="{0D108BD9-81ED-4DB2-BD59-A6C34878D82A}">
                    <a16:rowId xmlns:a16="http://schemas.microsoft.com/office/drawing/2014/main" val="1588563693"/>
                  </a:ext>
                </a:extLst>
              </a:tr>
              <a:tr h="314457">
                <a:tc>
                  <a:txBody>
                    <a:bodyPr/>
                    <a:lstStyle/>
                    <a:p>
                      <a:pPr marL="457200" algn="just">
                        <a:lnSpc>
                          <a:spcPct val="107000"/>
                        </a:lnSpc>
                        <a:spcAft>
                          <a:spcPts val="0"/>
                        </a:spcAft>
                      </a:pPr>
                      <a:r>
                        <a:rPr lang="en-IN" sz="800">
                          <a:effectLst/>
                        </a:rPr>
                        <a:t>Date of Execution</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8036" marR="58036" marT="0" marB="0"/>
                </a:tc>
                <a:tc>
                  <a:txBody>
                    <a:bodyPr/>
                    <a:lstStyle/>
                    <a:p>
                      <a:pPr marL="457200" algn="just">
                        <a:lnSpc>
                          <a:spcPct val="107000"/>
                        </a:lnSpc>
                        <a:spcAft>
                          <a:spcPts val="800"/>
                        </a:spcAft>
                      </a:pPr>
                      <a:r>
                        <a:rPr lang="en-IN" sz="800">
                          <a:effectLst/>
                        </a:rPr>
                        <a:t>10/03/2021</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8036" marR="58036" marT="0" marB="0"/>
                </a:tc>
                <a:extLst>
                  <a:ext uri="{0D108BD9-81ED-4DB2-BD59-A6C34878D82A}">
                    <a16:rowId xmlns:a16="http://schemas.microsoft.com/office/drawing/2014/main" val="3491062990"/>
                  </a:ext>
                </a:extLst>
              </a:tr>
              <a:tr h="314457">
                <a:tc>
                  <a:txBody>
                    <a:bodyPr/>
                    <a:lstStyle/>
                    <a:p>
                      <a:pPr marL="457200" algn="just">
                        <a:lnSpc>
                          <a:spcPct val="107000"/>
                        </a:lnSpc>
                        <a:spcAft>
                          <a:spcPts val="0"/>
                        </a:spcAft>
                      </a:pPr>
                      <a:r>
                        <a:rPr lang="en-IN" sz="800">
                          <a:effectLst/>
                        </a:rPr>
                        <a:t>Test Environment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8036" marR="58036" marT="0" marB="0"/>
                </a:tc>
                <a:tc>
                  <a:txBody>
                    <a:bodyPr/>
                    <a:lstStyle/>
                    <a:p>
                      <a:pPr marL="457200" algn="just">
                        <a:lnSpc>
                          <a:spcPct val="107000"/>
                        </a:lnSpc>
                        <a:spcAft>
                          <a:spcPts val="800"/>
                        </a:spcAft>
                      </a:pPr>
                      <a:r>
                        <a:rPr lang="en-IN" sz="800" dirty="0">
                          <a:effectLst/>
                        </a:rPr>
                        <a:t>Chrome Browser </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8036" marR="58036" marT="0" marB="0"/>
                </a:tc>
                <a:extLst>
                  <a:ext uri="{0D108BD9-81ED-4DB2-BD59-A6C34878D82A}">
                    <a16:rowId xmlns:a16="http://schemas.microsoft.com/office/drawing/2014/main" val="3735018178"/>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62FACBD-F45E-43A6-9F19-175CAC46BCD2}"/>
              </a:ext>
            </a:extLst>
          </p:cNvPr>
          <p:cNvSpPr>
            <a:spLocks noGrp="1"/>
          </p:cNvSpPr>
          <p:nvPr>
            <p:ph type="ftr" sz="quarter" idx="11"/>
          </p:nvPr>
        </p:nvSpPr>
        <p:spPr>
          <a:xfrm>
            <a:off x="-505034" y="6459785"/>
            <a:ext cx="3617103" cy="365125"/>
          </a:xfrm>
        </p:spPr>
        <p:txBody>
          <a:bodyPr/>
          <a:lstStyle/>
          <a:p>
            <a:r>
              <a:rPr lang="en-US" dirty="0" err="1"/>
              <a:t>Wecarehomecare</a:t>
            </a:r>
            <a:endParaRPr lang="en-US" dirty="0"/>
          </a:p>
        </p:txBody>
      </p:sp>
      <p:sp>
        <p:nvSpPr>
          <p:cNvPr id="3" name="Slide Number Placeholder 2">
            <a:extLst>
              <a:ext uri="{FF2B5EF4-FFF2-40B4-BE49-F238E27FC236}">
                <a16:creationId xmlns:a16="http://schemas.microsoft.com/office/drawing/2014/main" id="{395B4CE4-7156-4EE7-AC18-522FFF857097}"/>
              </a:ext>
            </a:extLst>
          </p:cNvPr>
          <p:cNvSpPr>
            <a:spLocks noGrp="1"/>
          </p:cNvSpPr>
          <p:nvPr>
            <p:ph type="sldNum" sz="quarter" idx="12"/>
          </p:nvPr>
        </p:nvSpPr>
        <p:spPr/>
        <p:txBody>
          <a:bodyPr/>
          <a:lstStyle/>
          <a:p>
            <a:fld id="{615D92F5-C6BD-4770-B93B-CCC7110BADD0}" type="slidenum">
              <a:rPr lang="en-US" smtClean="0"/>
              <a:pPr/>
              <a:t>45</a:t>
            </a:fld>
            <a:endParaRPr lang="en-US"/>
          </a:p>
        </p:txBody>
      </p:sp>
      <p:sp>
        <p:nvSpPr>
          <p:cNvPr id="4" name="TextBox 3">
            <a:extLst>
              <a:ext uri="{FF2B5EF4-FFF2-40B4-BE49-F238E27FC236}">
                <a16:creationId xmlns:a16="http://schemas.microsoft.com/office/drawing/2014/main" id="{CDD78C20-2F9A-4BA7-BEDF-764D8B38044A}"/>
              </a:ext>
            </a:extLst>
          </p:cNvPr>
          <p:cNvSpPr txBox="1"/>
          <p:nvPr/>
        </p:nvSpPr>
        <p:spPr>
          <a:xfrm>
            <a:off x="431390" y="607818"/>
            <a:ext cx="8283600" cy="600164"/>
          </a:xfrm>
          <a:prstGeom prst="rect">
            <a:avLst/>
          </a:prstGeom>
          <a:noFill/>
        </p:spPr>
        <p:txBody>
          <a:bodyPr wrap="square" rtlCol="0">
            <a:spAutoFit/>
          </a:bodyPr>
          <a:lstStyle/>
          <a:p>
            <a:pPr marL="914400" indent="-457200" algn="just">
              <a:lnSpc>
                <a:spcPct val="150000"/>
              </a:lnSpc>
              <a:buFont typeface="+mj-lt"/>
              <a:buAutoNum type="romanUcPeriod" startAt="2"/>
            </a:pPr>
            <a:r>
              <a:rPr lang="en-US" sz="2200" b="1" dirty="0">
                <a:latin typeface="Calibri" pitchFamily="34" charset="0"/>
                <a:cs typeface="Calibri" pitchFamily="34" charset="0"/>
              </a:rPr>
              <a:t>Add </a:t>
            </a:r>
            <a:r>
              <a:rPr lang="en-US" sz="2200" b="1" dirty="0" smtClean="0">
                <a:latin typeface="Calibri" pitchFamily="34" charset="0"/>
                <a:cs typeface="Calibri" pitchFamily="34" charset="0"/>
              </a:rPr>
              <a:t>New Service</a:t>
            </a:r>
            <a:r>
              <a:rPr lang="en-US" sz="2200" b="1" dirty="0" smtClean="0">
                <a:latin typeface="Calibri" pitchFamily="34" charset="0"/>
                <a:cs typeface="Calibri" pitchFamily="34" charset="0"/>
              </a:rPr>
              <a:t> </a:t>
            </a:r>
            <a:r>
              <a:rPr lang="en-US" sz="2200" b="1" dirty="0">
                <a:latin typeface="Calibri" pitchFamily="34" charset="0"/>
                <a:cs typeface="Calibri" pitchFamily="34" charset="0"/>
              </a:rPr>
              <a:t>:</a:t>
            </a:r>
          </a:p>
        </p:txBody>
      </p:sp>
      <p:graphicFrame>
        <p:nvGraphicFramePr>
          <p:cNvPr id="5" name="Table 4"/>
          <p:cNvGraphicFramePr>
            <a:graphicFrameLocks noGrp="1"/>
          </p:cNvGraphicFramePr>
          <p:nvPr>
            <p:extLst>
              <p:ext uri="{D42A27DB-BD31-4B8C-83A1-F6EECF244321}">
                <p14:modId xmlns:p14="http://schemas.microsoft.com/office/powerpoint/2010/main" val="4017662702"/>
              </p:ext>
            </p:extLst>
          </p:nvPr>
        </p:nvGraphicFramePr>
        <p:xfrm>
          <a:off x="1505354" y="1587159"/>
          <a:ext cx="5919990" cy="4287173"/>
        </p:xfrm>
        <a:graphic>
          <a:graphicData uri="http://schemas.openxmlformats.org/drawingml/2006/table">
            <a:tbl>
              <a:tblPr firstRow="1" firstCol="1" bandRow="1">
                <a:tableStyleId>{5C22544A-7EE6-4342-B048-85BDC9FD1C3A}</a:tableStyleId>
              </a:tblPr>
              <a:tblGrid>
                <a:gridCol w="1636420">
                  <a:extLst>
                    <a:ext uri="{9D8B030D-6E8A-4147-A177-3AD203B41FA5}">
                      <a16:colId xmlns:a16="http://schemas.microsoft.com/office/drawing/2014/main" val="510202653"/>
                    </a:ext>
                  </a:extLst>
                </a:gridCol>
                <a:gridCol w="4283570">
                  <a:extLst>
                    <a:ext uri="{9D8B030D-6E8A-4147-A177-3AD203B41FA5}">
                      <a16:colId xmlns:a16="http://schemas.microsoft.com/office/drawing/2014/main" val="807770161"/>
                    </a:ext>
                  </a:extLst>
                </a:gridCol>
              </a:tblGrid>
              <a:tr h="215201">
                <a:tc>
                  <a:txBody>
                    <a:bodyPr/>
                    <a:lstStyle/>
                    <a:p>
                      <a:pPr marL="457200" algn="just">
                        <a:lnSpc>
                          <a:spcPct val="107000"/>
                        </a:lnSpc>
                        <a:spcAft>
                          <a:spcPts val="0"/>
                        </a:spcAft>
                      </a:pPr>
                      <a:r>
                        <a:rPr lang="en-IN" sz="1000">
                          <a:effectLst/>
                        </a:rPr>
                        <a:t>Test Case 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800"/>
                        </a:spcAft>
                      </a:pPr>
                      <a:r>
                        <a:rPr lang="en-IN" sz="1000">
                          <a:effectLst/>
                        </a:rPr>
                        <a:t>TC002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08383099"/>
                  </a:ext>
                </a:extLst>
              </a:tr>
              <a:tr h="440397">
                <a:tc>
                  <a:txBody>
                    <a:bodyPr/>
                    <a:lstStyle/>
                    <a:p>
                      <a:pPr marL="457200" algn="just">
                        <a:lnSpc>
                          <a:spcPct val="107000"/>
                        </a:lnSpc>
                        <a:spcAft>
                          <a:spcPts val="0"/>
                        </a:spcAft>
                      </a:pPr>
                      <a:r>
                        <a:rPr lang="en-IN" sz="1000">
                          <a:effectLst/>
                        </a:rPr>
                        <a:t>Test Case Summary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800"/>
                        </a:spcAft>
                      </a:pPr>
                      <a:r>
                        <a:rPr lang="en-IN" sz="1000">
                          <a:effectLst/>
                        </a:rPr>
                        <a:t>This test case was conducted for add new Service.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50838309"/>
                  </a:ext>
                </a:extLst>
              </a:tr>
              <a:tr h="440397">
                <a:tc>
                  <a:txBody>
                    <a:bodyPr/>
                    <a:lstStyle/>
                    <a:p>
                      <a:pPr marL="457200" algn="just">
                        <a:lnSpc>
                          <a:spcPct val="107000"/>
                        </a:lnSpc>
                        <a:spcAft>
                          <a:spcPts val="0"/>
                        </a:spcAft>
                      </a:pPr>
                      <a:r>
                        <a:rPr lang="en-IN" sz="1000">
                          <a:effectLst/>
                        </a:rPr>
                        <a:t>Related Requirement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800"/>
                        </a:spcAft>
                      </a:pPr>
                      <a:r>
                        <a:rPr lang="en-IN" sz="1000" dirty="0">
                          <a:effectLst/>
                        </a:rPr>
                        <a:t>RS002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8044663"/>
                  </a:ext>
                </a:extLst>
              </a:tr>
              <a:tr h="215201">
                <a:tc>
                  <a:txBody>
                    <a:bodyPr/>
                    <a:lstStyle/>
                    <a:p>
                      <a:pPr marL="457200" algn="just">
                        <a:lnSpc>
                          <a:spcPct val="107000"/>
                        </a:lnSpc>
                        <a:spcAft>
                          <a:spcPts val="0"/>
                        </a:spcAft>
                      </a:pPr>
                      <a:r>
                        <a:rPr lang="en-IN" sz="1000">
                          <a:effectLst/>
                        </a:rPr>
                        <a:t>Prerequisite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800"/>
                        </a:spcAft>
                      </a:pPr>
                      <a:r>
                        <a:rPr lang="en-IN" sz="1000">
                          <a:effectLst/>
                        </a:rPr>
                        <a:t>Admin must be logged-in in the system.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15775567"/>
                  </a:ext>
                </a:extLst>
              </a:tr>
              <a:tr h="598771">
                <a:tc>
                  <a:txBody>
                    <a:bodyPr/>
                    <a:lstStyle/>
                    <a:p>
                      <a:pPr marL="457200" algn="just">
                        <a:lnSpc>
                          <a:spcPct val="107000"/>
                        </a:lnSpc>
                        <a:spcAft>
                          <a:spcPts val="0"/>
                        </a:spcAft>
                      </a:pPr>
                      <a:r>
                        <a:rPr lang="en-IN" sz="1000">
                          <a:effectLst/>
                        </a:rPr>
                        <a:t>Test Procedure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gn="just">
                        <a:lnSpc>
                          <a:spcPct val="150000"/>
                        </a:lnSpc>
                        <a:spcAft>
                          <a:spcPts val="0"/>
                        </a:spcAft>
                        <a:buFont typeface="+mj-lt"/>
                        <a:buAutoNum type="arabicPeriod"/>
                      </a:pPr>
                      <a:r>
                        <a:rPr lang="en-IN" sz="1000">
                          <a:effectLst/>
                        </a:rPr>
                        <a:t>Enter service Name, Select service File.</a:t>
                      </a:r>
                      <a:endParaRPr lang="en-IN" sz="1100">
                        <a:effectLst/>
                      </a:endParaRPr>
                    </a:p>
                    <a:p>
                      <a:pPr marL="342900" lvl="0" indent="-342900" algn="just">
                        <a:lnSpc>
                          <a:spcPct val="150000"/>
                        </a:lnSpc>
                        <a:spcAft>
                          <a:spcPts val="0"/>
                        </a:spcAft>
                        <a:buFont typeface="+mj-lt"/>
                        <a:buAutoNum type="arabicPeriod"/>
                      </a:pPr>
                      <a:r>
                        <a:rPr lang="en-IN" sz="1000">
                          <a:effectLst/>
                        </a:rPr>
                        <a:t>Click on add service  button.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14980053"/>
                  </a:ext>
                </a:extLst>
              </a:tr>
              <a:tr h="440397">
                <a:tc>
                  <a:txBody>
                    <a:bodyPr/>
                    <a:lstStyle/>
                    <a:p>
                      <a:pPr marL="457200" algn="just">
                        <a:lnSpc>
                          <a:spcPct val="107000"/>
                        </a:lnSpc>
                        <a:spcAft>
                          <a:spcPts val="800"/>
                        </a:spcAft>
                      </a:pPr>
                      <a:r>
                        <a:rPr lang="en-IN" sz="1000" dirty="0">
                          <a:effectLst/>
                        </a:rPr>
                        <a:t>Test Data</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pPr>
                      <a:r>
                        <a:rPr lang="en-IN" sz="1000">
                          <a:effectLst/>
                        </a:rPr>
                        <a:t>Service  Name : Home Cleaning</a:t>
                      </a:r>
                      <a:endParaRPr lang="en-IN" sz="1100">
                        <a:effectLst/>
                      </a:endParaRPr>
                    </a:p>
                    <a:p>
                      <a:pPr algn="just">
                        <a:lnSpc>
                          <a:spcPct val="107000"/>
                        </a:lnSpc>
                      </a:pPr>
                      <a:r>
                        <a:rPr lang="en-IN" sz="1000">
                          <a:effectLst/>
                        </a:rPr>
                        <a:t>Service File: home.png</a:t>
                      </a:r>
                      <a:endParaRPr lang="en-IN" sz="1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46687481"/>
                  </a:ext>
                </a:extLst>
              </a:tr>
              <a:tr h="215201">
                <a:tc>
                  <a:txBody>
                    <a:bodyPr/>
                    <a:lstStyle/>
                    <a:p>
                      <a:pPr marL="457200" algn="just">
                        <a:lnSpc>
                          <a:spcPct val="107000"/>
                        </a:lnSpc>
                        <a:spcAft>
                          <a:spcPts val="0"/>
                        </a:spcAft>
                      </a:pPr>
                      <a:r>
                        <a:rPr lang="en-IN" sz="1000">
                          <a:effectLst/>
                        </a:rPr>
                        <a:t>Expected Result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800"/>
                        </a:spcAft>
                      </a:pPr>
                      <a:r>
                        <a:rPr lang="en-IN" sz="1000">
                          <a:effectLst/>
                        </a:rPr>
                        <a:t>Added service in system.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05811418"/>
                  </a:ext>
                </a:extLst>
              </a:tr>
              <a:tr h="215201">
                <a:tc>
                  <a:txBody>
                    <a:bodyPr/>
                    <a:lstStyle/>
                    <a:p>
                      <a:pPr marL="457200" algn="just">
                        <a:lnSpc>
                          <a:spcPct val="107000"/>
                        </a:lnSpc>
                        <a:spcAft>
                          <a:spcPts val="0"/>
                        </a:spcAft>
                      </a:pPr>
                      <a:r>
                        <a:rPr lang="en-IN" sz="1000">
                          <a:effectLst/>
                        </a:rPr>
                        <a:t>Actual Result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800"/>
                        </a:spcAft>
                      </a:pPr>
                      <a:r>
                        <a:rPr lang="en-IN" sz="1000">
                          <a:effectLst/>
                        </a:rPr>
                        <a:t>Service  added successfully.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923484"/>
                  </a:ext>
                </a:extLst>
              </a:tr>
              <a:tr h="215201">
                <a:tc>
                  <a:txBody>
                    <a:bodyPr/>
                    <a:lstStyle/>
                    <a:p>
                      <a:pPr marL="457200" algn="just">
                        <a:lnSpc>
                          <a:spcPct val="107000"/>
                        </a:lnSpc>
                        <a:spcAft>
                          <a:spcPts val="0"/>
                        </a:spcAft>
                      </a:pPr>
                      <a:r>
                        <a:rPr lang="en-IN" sz="1000">
                          <a:effectLst/>
                        </a:rPr>
                        <a:t>Status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800"/>
                        </a:spcAft>
                      </a:pPr>
                      <a:r>
                        <a:rPr lang="en-IN" sz="1000">
                          <a:effectLst/>
                        </a:rPr>
                        <a:t>Pass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95119258"/>
                  </a:ext>
                </a:extLst>
              </a:tr>
              <a:tr h="215201">
                <a:tc>
                  <a:txBody>
                    <a:bodyPr/>
                    <a:lstStyle/>
                    <a:p>
                      <a:pPr marL="457200" algn="just">
                        <a:lnSpc>
                          <a:spcPct val="107000"/>
                        </a:lnSpc>
                        <a:spcAft>
                          <a:spcPts val="0"/>
                        </a:spcAft>
                      </a:pPr>
                      <a:r>
                        <a:rPr lang="en-IN" sz="1000">
                          <a:effectLst/>
                        </a:rPr>
                        <a:t>Remarks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800"/>
                        </a:spcAft>
                      </a:pPr>
                      <a:r>
                        <a:rPr lang="en-IN" sz="1000">
                          <a:effectLst/>
                        </a:rPr>
                        <a:t>This test case for add new service.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6373270"/>
                  </a:ext>
                </a:extLst>
              </a:tr>
              <a:tr h="215201">
                <a:tc>
                  <a:txBody>
                    <a:bodyPr/>
                    <a:lstStyle/>
                    <a:p>
                      <a:pPr marL="457200" algn="just">
                        <a:lnSpc>
                          <a:spcPct val="107000"/>
                        </a:lnSpc>
                        <a:spcAft>
                          <a:spcPts val="0"/>
                        </a:spcAft>
                      </a:pPr>
                      <a:r>
                        <a:rPr lang="en-IN" sz="1000">
                          <a:effectLst/>
                        </a:rPr>
                        <a:t>Created By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800"/>
                        </a:spcAft>
                      </a:pPr>
                      <a:r>
                        <a:rPr lang="en-IN" sz="1000">
                          <a:effectLst/>
                        </a:rPr>
                        <a:t>Vrunda savaliya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43417395"/>
                  </a:ext>
                </a:extLst>
              </a:tr>
              <a:tr h="215201">
                <a:tc>
                  <a:txBody>
                    <a:bodyPr/>
                    <a:lstStyle/>
                    <a:p>
                      <a:pPr marL="457200" algn="just">
                        <a:lnSpc>
                          <a:spcPct val="107000"/>
                        </a:lnSpc>
                        <a:spcAft>
                          <a:spcPts val="0"/>
                        </a:spcAft>
                      </a:pPr>
                      <a:r>
                        <a:rPr lang="en-IN" sz="1000">
                          <a:effectLst/>
                        </a:rPr>
                        <a:t>Date of Creation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800"/>
                        </a:spcAft>
                      </a:pPr>
                      <a:r>
                        <a:rPr lang="en-IN" sz="1000">
                          <a:effectLst/>
                        </a:rPr>
                        <a:t>10/03/2021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5997031"/>
                  </a:ext>
                </a:extLst>
              </a:tr>
              <a:tr h="215201">
                <a:tc>
                  <a:txBody>
                    <a:bodyPr/>
                    <a:lstStyle/>
                    <a:p>
                      <a:pPr marL="457200" algn="just">
                        <a:lnSpc>
                          <a:spcPct val="107000"/>
                        </a:lnSpc>
                        <a:spcAft>
                          <a:spcPts val="0"/>
                        </a:spcAft>
                      </a:pPr>
                      <a:r>
                        <a:rPr lang="en-IN" sz="1000">
                          <a:effectLst/>
                        </a:rPr>
                        <a:t>Executed By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800"/>
                        </a:spcAft>
                      </a:pPr>
                      <a:r>
                        <a:rPr lang="en-IN" sz="1000">
                          <a:effectLst/>
                        </a:rPr>
                        <a:t>Vrunda savaliya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74426536"/>
                  </a:ext>
                </a:extLst>
              </a:tr>
              <a:tr h="215201">
                <a:tc>
                  <a:txBody>
                    <a:bodyPr/>
                    <a:lstStyle/>
                    <a:p>
                      <a:pPr marL="457200" algn="just">
                        <a:lnSpc>
                          <a:spcPct val="107000"/>
                        </a:lnSpc>
                        <a:spcAft>
                          <a:spcPts val="0"/>
                        </a:spcAft>
                      </a:pPr>
                      <a:r>
                        <a:rPr lang="en-IN" sz="1000">
                          <a:effectLst/>
                        </a:rPr>
                        <a:t>Date of Execution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800"/>
                        </a:spcAft>
                      </a:pPr>
                      <a:r>
                        <a:rPr lang="en-IN" sz="1000">
                          <a:effectLst/>
                        </a:rPr>
                        <a:t>10/03/2021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66665015"/>
                  </a:ext>
                </a:extLst>
              </a:tr>
              <a:tr h="215201">
                <a:tc>
                  <a:txBody>
                    <a:bodyPr/>
                    <a:lstStyle/>
                    <a:p>
                      <a:pPr marL="457200" algn="just">
                        <a:lnSpc>
                          <a:spcPct val="107000"/>
                        </a:lnSpc>
                        <a:spcAft>
                          <a:spcPts val="0"/>
                        </a:spcAft>
                      </a:pPr>
                      <a:r>
                        <a:rPr lang="en-IN" sz="1000">
                          <a:effectLst/>
                        </a:rPr>
                        <a:t>Test Environment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800"/>
                        </a:spcAft>
                      </a:pPr>
                      <a:r>
                        <a:rPr lang="en-IN" sz="1000" dirty="0">
                          <a:effectLst/>
                        </a:rPr>
                        <a:t>Google Chrome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29161771"/>
                  </a:ext>
                </a:extLst>
              </a:tr>
            </a:tbl>
          </a:graphicData>
        </a:graphic>
      </p:graphicFrame>
    </p:spTree>
    <p:extLst>
      <p:ext uri="{BB962C8B-B14F-4D97-AF65-F5344CB8AC3E}">
        <p14:creationId xmlns:p14="http://schemas.microsoft.com/office/powerpoint/2010/main" val="2134368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9292884-154C-4902-9AF9-14D62F09CF5C}"/>
              </a:ext>
            </a:extLst>
          </p:cNvPr>
          <p:cNvSpPr>
            <a:spLocks noGrp="1"/>
          </p:cNvSpPr>
          <p:nvPr>
            <p:ph type="ftr" sz="quarter" idx="11"/>
          </p:nvPr>
        </p:nvSpPr>
        <p:spPr>
          <a:xfrm>
            <a:off x="-431142" y="6459785"/>
            <a:ext cx="3617103" cy="365125"/>
          </a:xfrm>
        </p:spPr>
        <p:txBody>
          <a:bodyPr/>
          <a:lstStyle/>
          <a:p>
            <a:r>
              <a:rPr lang="en-US" dirty="0" err="1"/>
              <a:t>Wecarehomecare</a:t>
            </a:r>
            <a:endParaRPr lang="en-US" dirty="0"/>
          </a:p>
        </p:txBody>
      </p:sp>
      <p:sp>
        <p:nvSpPr>
          <p:cNvPr id="3" name="Slide Number Placeholder 2">
            <a:extLst>
              <a:ext uri="{FF2B5EF4-FFF2-40B4-BE49-F238E27FC236}">
                <a16:creationId xmlns:a16="http://schemas.microsoft.com/office/drawing/2014/main" id="{AB1FE979-3767-45F5-AB3C-A3D6B1563601}"/>
              </a:ext>
            </a:extLst>
          </p:cNvPr>
          <p:cNvSpPr>
            <a:spLocks noGrp="1"/>
          </p:cNvSpPr>
          <p:nvPr>
            <p:ph type="sldNum" sz="quarter" idx="12"/>
          </p:nvPr>
        </p:nvSpPr>
        <p:spPr/>
        <p:txBody>
          <a:bodyPr/>
          <a:lstStyle/>
          <a:p>
            <a:fld id="{615D92F5-C6BD-4770-B93B-CCC7110BADD0}" type="slidenum">
              <a:rPr lang="en-US" smtClean="0"/>
              <a:pPr/>
              <a:t>46</a:t>
            </a:fld>
            <a:endParaRPr lang="en-US"/>
          </a:p>
        </p:txBody>
      </p:sp>
      <p:sp>
        <p:nvSpPr>
          <p:cNvPr id="4" name="TextBox 3">
            <a:extLst>
              <a:ext uri="{FF2B5EF4-FFF2-40B4-BE49-F238E27FC236}">
                <a16:creationId xmlns:a16="http://schemas.microsoft.com/office/drawing/2014/main" id="{BFA685DA-2A0B-44DF-8C01-0CE073638013}"/>
              </a:ext>
            </a:extLst>
          </p:cNvPr>
          <p:cNvSpPr txBox="1"/>
          <p:nvPr/>
        </p:nvSpPr>
        <p:spPr>
          <a:xfrm>
            <a:off x="439200" y="349200"/>
            <a:ext cx="8283600" cy="600164"/>
          </a:xfrm>
          <a:prstGeom prst="rect">
            <a:avLst/>
          </a:prstGeom>
          <a:noFill/>
        </p:spPr>
        <p:txBody>
          <a:bodyPr wrap="square" rtlCol="0">
            <a:spAutoFit/>
          </a:bodyPr>
          <a:lstStyle/>
          <a:p>
            <a:pPr marL="971550" indent="-514350" algn="just">
              <a:lnSpc>
                <a:spcPct val="150000"/>
              </a:lnSpc>
              <a:buFont typeface="+mj-lt"/>
              <a:buAutoNum type="romanUcPeriod" startAt="3"/>
            </a:pPr>
            <a:r>
              <a:rPr lang="en-US" sz="2200" b="1" dirty="0">
                <a:latin typeface="Calibri" pitchFamily="34" charset="0"/>
                <a:cs typeface="Calibri" pitchFamily="34" charset="0"/>
              </a:rPr>
              <a:t>Add New </a:t>
            </a:r>
            <a:r>
              <a:rPr lang="en-US" sz="2200" b="1" dirty="0" smtClean="0">
                <a:latin typeface="Calibri" pitchFamily="34" charset="0"/>
                <a:cs typeface="Calibri" pitchFamily="34" charset="0"/>
              </a:rPr>
              <a:t>Sub Services</a:t>
            </a:r>
            <a:r>
              <a:rPr lang="en-US" sz="2200" b="1" dirty="0" smtClean="0">
                <a:latin typeface="Calibri" pitchFamily="34" charset="0"/>
                <a:cs typeface="Calibri" pitchFamily="34" charset="0"/>
              </a:rPr>
              <a:t> </a:t>
            </a:r>
            <a:r>
              <a:rPr lang="en-US" sz="2200" b="1" dirty="0">
                <a:latin typeface="Calibri" pitchFamily="34" charset="0"/>
                <a:cs typeface="Calibri" pitchFamily="34" charset="0"/>
              </a:rPr>
              <a:t>:</a:t>
            </a:r>
          </a:p>
        </p:txBody>
      </p:sp>
      <p:graphicFrame>
        <p:nvGraphicFramePr>
          <p:cNvPr id="6" name="Table 5"/>
          <p:cNvGraphicFramePr>
            <a:graphicFrameLocks noGrp="1"/>
          </p:cNvGraphicFramePr>
          <p:nvPr>
            <p:extLst>
              <p:ext uri="{D42A27DB-BD31-4B8C-83A1-F6EECF244321}">
                <p14:modId xmlns:p14="http://schemas.microsoft.com/office/powerpoint/2010/main" val="3440992422"/>
              </p:ext>
            </p:extLst>
          </p:nvPr>
        </p:nvGraphicFramePr>
        <p:xfrm>
          <a:off x="1551535" y="1152774"/>
          <a:ext cx="5680537" cy="4933988"/>
        </p:xfrm>
        <a:graphic>
          <a:graphicData uri="http://schemas.openxmlformats.org/drawingml/2006/table">
            <a:tbl>
              <a:tblPr firstRow="1" firstCol="1" bandRow="1">
                <a:tableStyleId>{5C22544A-7EE6-4342-B048-85BDC9FD1C3A}</a:tableStyleId>
              </a:tblPr>
              <a:tblGrid>
                <a:gridCol w="1570230">
                  <a:extLst>
                    <a:ext uri="{9D8B030D-6E8A-4147-A177-3AD203B41FA5}">
                      <a16:colId xmlns:a16="http://schemas.microsoft.com/office/drawing/2014/main" val="3515349071"/>
                    </a:ext>
                  </a:extLst>
                </a:gridCol>
                <a:gridCol w="4110307">
                  <a:extLst>
                    <a:ext uri="{9D8B030D-6E8A-4147-A177-3AD203B41FA5}">
                      <a16:colId xmlns:a16="http://schemas.microsoft.com/office/drawing/2014/main" val="3790077915"/>
                    </a:ext>
                  </a:extLst>
                </a:gridCol>
              </a:tblGrid>
              <a:tr h="210121">
                <a:tc>
                  <a:txBody>
                    <a:bodyPr/>
                    <a:lstStyle/>
                    <a:p>
                      <a:pPr marL="457200" algn="just">
                        <a:lnSpc>
                          <a:spcPct val="107000"/>
                        </a:lnSpc>
                        <a:spcAft>
                          <a:spcPts val="0"/>
                        </a:spcAft>
                      </a:pPr>
                      <a:r>
                        <a:rPr lang="en-IN" sz="1000">
                          <a:effectLst/>
                        </a:rPr>
                        <a:t>Test Case 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800"/>
                        </a:spcAft>
                      </a:pPr>
                      <a:r>
                        <a:rPr lang="en-IN" sz="1000">
                          <a:effectLst/>
                        </a:rPr>
                        <a:t>TC003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69632747"/>
                  </a:ext>
                </a:extLst>
              </a:tr>
              <a:tr h="430003">
                <a:tc>
                  <a:txBody>
                    <a:bodyPr/>
                    <a:lstStyle/>
                    <a:p>
                      <a:pPr marL="457200" algn="just">
                        <a:lnSpc>
                          <a:spcPct val="107000"/>
                        </a:lnSpc>
                        <a:spcAft>
                          <a:spcPts val="0"/>
                        </a:spcAft>
                      </a:pPr>
                      <a:r>
                        <a:rPr lang="en-IN" sz="1000">
                          <a:effectLst/>
                        </a:rPr>
                        <a:t>Test Case Summary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800"/>
                        </a:spcAft>
                      </a:pPr>
                      <a:r>
                        <a:rPr lang="en-IN" sz="1000">
                          <a:effectLst/>
                        </a:rPr>
                        <a:t>This test case was conducted for add new Service.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38961058"/>
                  </a:ext>
                </a:extLst>
              </a:tr>
              <a:tr h="430003">
                <a:tc>
                  <a:txBody>
                    <a:bodyPr/>
                    <a:lstStyle/>
                    <a:p>
                      <a:pPr marL="457200" algn="just">
                        <a:lnSpc>
                          <a:spcPct val="107000"/>
                        </a:lnSpc>
                        <a:spcAft>
                          <a:spcPts val="0"/>
                        </a:spcAft>
                      </a:pPr>
                      <a:r>
                        <a:rPr lang="en-IN" sz="1000">
                          <a:effectLst/>
                        </a:rPr>
                        <a:t>Related Requirement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800"/>
                        </a:spcAft>
                      </a:pPr>
                      <a:r>
                        <a:rPr lang="en-IN" sz="1000">
                          <a:effectLst/>
                        </a:rPr>
                        <a:t>RS003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54248694"/>
                  </a:ext>
                </a:extLst>
              </a:tr>
              <a:tr h="210121">
                <a:tc>
                  <a:txBody>
                    <a:bodyPr/>
                    <a:lstStyle/>
                    <a:p>
                      <a:pPr marL="457200" algn="just">
                        <a:lnSpc>
                          <a:spcPct val="107000"/>
                        </a:lnSpc>
                        <a:spcAft>
                          <a:spcPts val="0"/>
                        </a:spcAft>
                      </a:pPr>
                      <a:r>
                        <a:rPr lang="en-IN" sz="1000">
                          <a:effectLst/>
                        </a:rPr>
                        <a:t>Prerequisite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800"/>
                        </a:spcAft>
                      </a:pPr>
                      <a:r>
                        <a:rPr lang="en-IN" sz="1000">
                          <a:effectLst/>
                        </a:rPr>
                        <a:t>Admin must be logged-in in the system.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07594307"/>
                  </a:ext>
                </a:extLst>
              </a:tr>
              <a:tr h="892885">
                <a:tc>
                  <a:txBody>
                    <a:bodyPr/>
                    <a:lstStyle/>
                    <a:p>
                      <a:pPr marL="457200" algn="just">
                        <a:lnSpc>
                          <a:spcPct val="107000"/>
                        </a:lnSpc>
                        <a:spcAft>
                          <a:spcPts val="0"/>
                        </a:spcAft>
                      </a:pPr>
                      <a:r>
                        <a:rPr lang="en-IN" sz="1000">
                          <a:effectLst/>
                        </a:rPr>
                        <a:t>Test Procedure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gn="just">
                        <a:lnSpc>
                          <a:spcPct val="150000"/>
                        </a:lnSpc>
                        <a:spcAft>
                          <a:spcPts val="0"/>
                        </a:spcAft>
                        <a:buFont typeface="+mj-lt"/>
                        <a:buAutoNum type="arabicPeriod"/>
                      </a:pPr>
                      <a:r>
                        <a:rPr lang="en-IN" sz="1000">
                          <a:effectLst/>
                        </a:rPr>
                        <a:t>Enter subservice Name, Select subservice File, subservice price, subservice time duration, </a:t>
                      </a:r>
                      <a:endParaRPr lang="en-IN" sz="1100">
                        <a:effectLst/>
                      </a:endParaRPr>
                    </a:p>
                    <a:p>
                      <a:pPr marL="342900" lvl="0" indent="-342900" algn="just">
                        <a:lnSpc>
                          <a:spcPct val="150000"/>
                        </a:lnSpc>
                        <a:spcAft>
                          <a:spcPts val="0"/>
                        </a:spcAft>
                        <a:buFont typeface="+mj-lt"/>
                        <a:buAutoNum type="arabicPeriod"/>
                      </a:pPr>
                      <a:r>
                        <a:rPr lang="en-IN" sz="1000">
                          <a:effectLst/>
                        </a:rPr>
                        <a:t>Click on add subservice  button.</a:t>
                      </a:r>
                      <a:endParaRPr lang="en-IN" sz="1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3305126120"/>
                  </a:ext>
                </a:extLst>
              </a:tr>
              <a:tr h="869766">
                <a:tc>
                  <a:txBody>
                    <a:bodyPr/>
                    <a:lstStyle/>
                    <a:p>
                      <a:pPr marL="457200" algn="just">
                        <a:lnSpc>
                          <a:spcPct val="107000"/>
                        </a:lnSpc>
                        <a:spcAft>
                          <a:spcPts val="800"/>
                        </a:spcAft>
                      </a:pPr>
                      <a:r>
                        <a:rPr lang="en-IN" sz="1000">
                          <a:effectLst/>
                        </a:rPr>
                        <a:t>Test Data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pPr>
                      <a:r>
                        <a:rPr lang="en-IN" sz="1000">
                          <a:effectLst/>
                        </a:rPr>
                        <a:t>Service  Name : Home Cleaning</a:t>
                      </a:r>
                      <a:endParaRPr lang="en-IN" sz="1100">
                        <a:effectLst/>
                      </a:endParaRPr>
                    </a:p>
                    <a:p>
                      <a:pPr algn="just">
                        <a:lnSpc>
                          <a:spcPct val="107000"/>
                        </a:lnSpc>
                      </a:pPr>
                      <a:r>
                        <a:rPr lang="en-IN" sz="1000">
                          <a:effectLst/>
                        </a:rPr>
                        <a:t>Service File: home.png</a:t>
                      </a:r>
                      <a:endParaRPr lang="en-IN" sz="1100">
                        <a:effectLst/>
                      </a:endParaRPr>
                    </a:p>
                    <a:p>
                      <a:pPr algn="just">
                        <a:lnSpc>
                          <a:spcPct val="107000"/>
                        </a:lnSpc>
                      </a:pPr>
                      <a:r>
                        <a:rPr lang="en-IN" sz="1000">
                          <a:effectLst/>
                        </a:rPr>
                        <a:t>Price:1600</a:t>
                      </a:r>
                      <a:endParaRPr lang="en-IN" sz="1100">
                        <a:effectLst/>
                      </a:endParaRPr>
                    </a:p>
                    <a:p>
                      <a:pPr algn="just">
                        <a:lnSpc>
                          <a:spcPct val="107000"/>
                        </a:lnSpc>
                      </a:pPr>
                      <a:r>
                        <a:rPr lang="en-IN" sz="1000">
                          <a:effectLst/>
                        </a:rPr>
                        <a:t>Timeduration:2-3 hours</a:t>
                      </a:r>
                      <a:endParaRPr lang="en-IN" sz="1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0983579"/>
                  </a:ext>
                </a:extLst>
              </a:tr>
              <a:tr h="210121">
                <a:tc>
                  <a:txBody>
                    <a:bodyPr/>
                    <a:lstStyle/>
                    <a:p>
                      <a:pPr marL="457200" algn="just">
                        <a:lnSpc>
                          <a:spcPct val="107000"/>
                        </a:lnSpc>
                        <a:spcAft>
                          <a:spcPts val="0"/>
                        </a:spcAft>
                      </a:pPr>
                      <a:r>
                        <a:rPr lang="en-IN" sz="1000">
                          <a:effectLst/>
                        </a:rPr>
                        <a:t>Expected Result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800"/>
                        </a:spcAft>
                      </a:pPr>
                      <a:r>
                        <a:rPr lang="en-IN" sz="1000">
                          <a:effectLst/>
                        </a:rPr>
                        <a:t>Added subservice in system.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6397374"/>
                  </a:ext>
                </a:extLst>
              </a:tr>
              <a:tr h="210121">
                <a:tc>
                  <a:txBody>
                    <a:bodyPr/>
                    <a:lstStyle/>
                    <a:p>
                      <a:pPr marL="457200" algn="just">
                        <a:lnSpc>
                          <a:spcPct val="107000"/>
                        </a:lnSpc>
                        <a:spcAft>
                          <a:spcPts val="0"/>
                        </a:spcAft>
                      </a:pPr>
                      <a:r>
                        <a:rPr lang="en-IN" sz="1000">
                          <a:effectLst/>
                        </a:rPr>
                        <a:t>Actual Result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800"/>
                        </a:spcAft>
                      </a:pPr>
                      <a:r>
                        <a:rPr lang="en-IN" sz="1000">
                          <a:effectLst/>
                        </a:rPr>
                        <a:t>Subservice  added successfully.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01669912"/>
                  </a:ext>
                </a:extLst>
              </a:tr>
              <a:tr h="210121">
                <a:tc>
                  <a:txBody>
                    <a:bodyPr/>
                    <a:lstStyle/>
                    <a:p>
                      <a:pPr marL="457200" algn="just">
                        <a:lnSpc>
                          <a:spcPct val="107000"/>
                        </a:lnSpc>
                        <a:spcAft>
                          <a:spcPts val="0"/>
                        </a:spcAft>
                      </a:pPr>
                      <a:r>
                        <a:rPr lang="en-IN" sz="1000">
                          <a:effectLst/>
                        </a:rPr>
                        <a:t>Status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800"/>
                        </a:spcAft>
                      </a:pPr>
                      <a:r>
                        <a:rPr lang="en-IN" sz="1000">
                          <a:effectLst/>
                        </a:rPr>
                        <a:t>Pass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54700713"/>
                  </a:ext>
                </a:extLst>
              </a:tr>
              <a:tr h="210121">
                <a:tc>
                  <a:txBody>
                    <a:bodyPr/>
                    <a:lstStyle/>
                    <a:p>
                      <a:pPr marL="457200" algn="just">
                        <a:lnSpc>
                          <a:spcPct val="107000"/>
                        </a:lnSpc>
                        <a:spcAft>
                          <a:spcPts val="0"/>
                        </a:spcAft>
                      </a:pPr>
                      <a:r>
                        <a:rPr lang="en-IN" sz="1000">
                          <a:effectLst/>
                        </a:rPr>
                        <a:t>Remarks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800"/>
                        </a:spcAft>
                      </a:pPr>
                      <a:r>
                        <a:rPr lang="en-IN" sz="1000">
                          <a:effectLst/>
                        </a:rPr>
                        <a:t>This test case for add new subservice.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96987833"/>
                  </a:ext>
                </a:extLst>
              </a:tr>
              <a:tr h="210121">
                <a:tc>
                  <a:txBody>
                    <a:bodyPr/>
                    <a:lstStyle/>
                    <a:p>
                      <a:pPr marL="457200" algn="just">
                        <a:lnSpc>
                          <a:spcPct val="107000"/>
                        </a:lnSpc>
                        <a:spcAft>
                          <a:spcPts val="0"/>
                        </a:spcAft>
                      </a:pPr>
                      <a:r>
                        <a:rPr lang="en-IN" sz="1000">
                          <a:effectLst/>
                        </a:rPr>
                        <a:t>Created By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800"/>
                        </a:spcAft>
                      </a:pPr>
                      <a:r>
                        <a:rPr lang="en-IN" sz="1000">
                          <a:effectLst/>
                        </a:rPr>
                        <a:t>Vrunda savaliya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19401485"/>
                  </a:ext>
                </a:extLst>
              </a:tr>
              <a:tr h="210121">
                <a:tc>
                  <a:txBody>
                    <a:bodyPr/>
                    <a:lstStyle/>
                    <a:p>
                      <a:pPr marL="457200" algn="just">
                        <a:lnSpc>
                          <a:spcPct val="107000"/>
                        </a:lnSpc>
                        <a:spcAft>
                          <a:spcPts val="0"/>
                        </a:spcAft>
                      </a:pPr>
                      <a:r>
                        <a:rPr lang="en-IN" sz="1000">
                          <a:effectLst/>
                        </a:rPr>
                        <a:t>Date of Creation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800"/>
                        </a:spcAft>
                      </a:pPr>
                      <a:r>
                        <a:rPr lang="en-IN" sz="1000">
                          <a:effectLst/>
                        </a:rPr>
                        <a:t>10/03/2021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6993753"/>
                  </a:ext>
                </a:extLst>
              </a:tr>
              <a:tr h="210121">
                <a:tc>
                  <a:txBody>
                    <a:bodyPr/>
                    <a:lstStyle/>
                    <a:p>
                      <a:pPr marL="457200" algn="just">
                        <a:lnSpc>
                          <a:spcPct val="107000"/>
                        </a:lnSpc>
                        <a:spcAft>
                          <a:spcPts val="0"/>
                        </a:spcAft>
                      </a:pPr>
                      <a:r>
                        <a:rPr lang="en-IN" sz="1000">
                          <a:effectLst/>
                        </a:rPr>
                        <a:t>Executed By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800"/>
                        </a:spcAft>
                      </a:pPr>
                      <a:r>
                        <a:rPr lang="en-IN" sz="1000">
                          <a:effectLst/>
                        </a:rPr>
                        <a:t>Vrunda savaliya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76942816"/>
                  </a:ext>
                </a:extLst>
              </a:tr>
              <a:tr h="210121">
                <a:tc>
                  <a:txBody>
                    <a:bodyPr/>
                    <a:lstStyle/>
                    <a:p>
                      <a:pPr marL="457200" algn="just">
                        <a:lnSpc>
                          <a:spcPct val="107000"/>
                        </a:lnSpc>
                        <a:spcAft>
                          <a:spcPts val="0"/>
                        </a:spcAft>
                      </a:pPr>
                      <a:r>
                        <a:rPr lang="en-IN" sz="1000">
                          <a:effectLst/>
                        </a:rPr>
                        <a:t>Date of Execution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800"/>
                        </a:spcAft>
                      </a:pPr>
                      <a:r>
                        <a:rPr lang="en-IN" sz="1000">
                          <a:effectLst/>
                        </a:rPr>
                        <a:t>10/03/2021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7416410"/>
                  </a:ext>
                </a:extLst>
              </a:tr>
              <a:tr h="210121">
                <a:tc>
                  <a:txBody>
                    <a:bodyPr/>
                    <a:lstStyle/>
                    <a:p>
                      <a:pPr marL="457200" algn="just">
                        <a:lnSpc>
                          <a:spcPct val="107000"/>
                        </a:lnSpc>
                        <a:spcAft>
                          <a:spcPts val="0"/>
                        </a:spcAft>
                      </a:pPr>
                      <a:r>
                        <a:rPr lang="en-IN" sz="1000">
                          <a:effectLst/>
                        </a:rPr>
                        <a:t>Test Environment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800"/>
                        </a:spcAft>
                      </a:pPr>
                      <a:r>
                        <a:rPr lang="en-IN" sz="1000" dirty="0">
                          <a:effectLst/>
                        </a:rPr>
                        <a:t>Google Chrome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3890040"/>
                  </a:ext>
                </a:extLst>
              </a:tr>
            </a:tbl>
          </a:graphicData>
        </a:graphic>
      </p:graphicFrame>
    </p:spTree>
    <p:extLst>
      <p:ext uri="{BB962C8B-B14F-4D97-AF65-F5344CB8AC3E}">
        <p14:creationId xmlns:p14="http://schemas.microsoft.com/office/powerpoint/2010/main" val="30415674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5AAFA41-0146-4033-955C-2144544A92CF}"/>
              </a:ext>
            </a:extLst>
          </p:cNvPr>
          <p:cNvSpPr>
            <a:spLocks noGrp="1"/>
          </p:cNvSpPr>
          <p:nvPr>
            <p:ph type="ftr" sz="quarter" idx="11"/>
          </p:nvPr>
        </p:nvSpPr>
        <p:spPr>
          <a:xfrm>
            <a:off x="-366488" y="6459785"/>
            <a:ext cx="3617103" cy="365125"/>
          </a:xfrm>
        </p:spPr>
        <p:txBody>
          <a:bodyPr/>
          <a:lstStyle/>
          <a:p>
            <a:r>
              <a:rPr lang="en-US" dirty="0" err="1"/>
              <a:t>Wecarehomecare</a:t>
            </a:r>
            <a:endParaRPr lang="en-US" dirty="0"/>
          </a:p>
        </p:txBody>
      </p:sp>
      <p:sp>
        <p:nvSpPr>
          <p:cNvPr id="3" name="Slide Number Placeholder 2">
            <a:extLst>
              <a:ext uri="{FF2B5EF4-FFF2-40B4-BE49-F238E27FC236}">
                <a16:creationId xmlns:a16="http://schemas.microsoft.com/office/drawing/2014/main" id="{77CFA2A7-149D-4CEE-8D95-447410DB5128}"/>
              </a:ext>
            </a:extLst>
          </p:cNvPr>
          <p:cNvSpPr>
            <a:spLocks noGrp="1"/>
          </p:cNvSpPr>
          <p:nvPr>
            <p:ph type="sldNum" sz="quarter" idx="12"/>
          </p:nvPr>
        </p:nvSpPr>
        <p:spPr/>
        <p:txBody>
          <a:bodyPr/>
          <a:lstStyle/>
          <a:p>
            <a:fld id="{615D92F5-C6BD-4770-B93B-CCC7110BADD0}" type="slidenum">
              <a:rPr lang="en-US" smtClean="0"/>
              <a:pPr/>
              <a:t>47</a:t>
            </a:fld>
            <a:endParaRPr lang="en-US"/>
          </a:p>
        </p:txBody>
      </p:sp>
      <p:sp>
        <p:nvSpPr>
          <p:cNvPr id="4" name="TextBox 3">
            <a:extLst>
              <a:ext uri="{FF2B5EF4-FFF2-40B4-BE49-F238E27FC236}">
                <a16:creationId xmlns:a16="http://schemas.microsoft.com/office/drawing/2014/main" id="{A05FA10E-AF52-40E5-A4D7-B331984EC90C}"/>
              </a:ext>
            </a:extLst>
          </p:cNvPr>
          <p:cNvSpPr txBox="1"/>
          <p:nvPr/>
        </p:nvSpPr>
        <p:spPr>
          <a:xfrm>
            <a:off x="431390" y="624750"/>
            <a:ext cx="8283600" cy="547714"/>
          </a:xfrm>
          <a:prstGeom prst="rect">
            <a:avLst/>
          </a:prstGeom>
          <a:noFill/>
        </p:spPr>
        <p:txBody>
          <a:bodyPr wrap="square" rtlCol="0">
            <a:spAutoFit/>
          </a:bodyPr>
          <a:lstStyle/>
          <a:p>
            <a:pPr marL="971550" indent="-514350" algn="just">
              <a:lnSpc>
                <a:spcPct val="150000"/>
              </a:lnSpc>
              <a:buFont typeface="+mj-lt"/>
              <a:buAutoNum type="romanUcPeriod" startAt="4"/>
            </a:pPr>
            <a:r>
              <a:rPr lang="en-US" sz="2200" b="1" dirty="0">
                <a:latin typeface="Calibri" pitchFamily="34" charset="0"/>
                <a:cs typeface="Calibri" pitchFamily="34" charset="0"/>
              </a:rPr>
              <a:t>Add New </a:t>
            </a:r>
            <a:r>
              <a:rPr lang="en-US" sz="2200" b="1" dirty="0" smtClean="0">
                <a:latin typeface="Calibri" pitchFamily="34" charset="0"/>
                <a:cs typeface="Calibri" pitchFamily="34" charset="0"/>
              </a:rPr>
              <a:t>Provider:</a:t>
            </a:r>
            <a:endParaRPr lang="en-US" sz="2200" b="1" dirty="0">
              <a:latin typeface="Calibri" pitchFamily="34" charset="0"/>
              <a:cs typeface="Calibri"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977795005"/>
              </p:ext>
            </p:extLst>
          </p:nvPr>
        </p:nvGraphicFramePr>
        <p:xfrm>
          <a:off x="1761410" y="1283861"/>
          <a:ext cx="5623560" cy="4599703"/>
        </p:xfrm>
        <a:graphic>
          <a:graphicData uri="http://schemas.openxmlformats.org/drawingml/2006/table">
            <a:tbl>
              <a:tblPr firstRow="1" firstCol="1" bandRow="1">
                <a:tableStyleId>{5C22544A-7EE6-4342-B048-85BDC9FD1C3A}</a:tableStyleId>
              </a:tblPr>
              <a:tblGrid>
                <a:gridCol w="1554480">
                  <a:extLst>
                    <a:ext uri="{9D8B030D-6E8A-4147-A177-3AD203B41FA5}">
                      <a16:colId xmlns:a16="http://schemas.microsoft.com/office/drawing/2014/main" val="3947335774"/>
                    </a:ext>
                  </a:extLst>
                </a:gridCol>
                <a:gridCol w="4069080">
                  <a:extLst>
                    <a:ext uri="{9D8B030D-6E8A-4147-A177-3AD203B41FA5}">
                      <a16:colId xmlns:a16="http://schemas.microsoft.com/office/drawing/2014/main" val="4174288826"/>
                    </a:ext>
                  </a:extLst>
                </a:gridCol>
              </a:tblGrid>
              <a:tr h="208938">
                <a:tc>
                  <a:txBody>
                    <a:bodyPr/>
                    <a:lstStyle/>
                    <a:p>
                      <a:pPr marL="457200" algn="just">
                        <a:lnSpc>
                          <a:spcPct val="107000"/>
                        </a:lnSpc>
                        <a:spcAft>
                          <a:spcPts val="0"/>
                        </a:spcAft>
                      </a:pPr>
                      <a:r>
                        <a:rPr lang="en-IN" sz="1000">
                          <a:effectLst/>
                        </a:rPr>
                        <a:t>Test Case 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800"/>
                        </a:spcAft>
                      </a:pPr>
                      <a:r>
                        <a:rPr lang="en-IN" sz="1000">
                          <a:effectLst/>
                        </a:rPr>
                        <a:t>TC004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23583444"/>
                  </a:ext>
                </a:extLst>
              </a:tr>
              <a:tr h="427582">
                <a:tc>
                  <a:txBody>
                    <a:bodyPr/>
                    <a:lstStyle/>
                    <a:p>
                      <a:pPr marL="457200" algn="just">
                        <a:lnSpc>
                          <a:spcPct val="107000"/>
                        </a:lnSpc>
                        <a:spcAft>
                          <a:spcPts val="0"/>
                        </a:spcAft>
                      </a:pPr>
                      <a:r>
                        <a:rPr lang="en-IN" sz="1000">
                          <a:effectLst/>
                        </a:rPr>
                        <a:t>Test Case Summary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800"/>
                        </a:spcAft>
                      </a:pPr>
                      <a:r>
                        <a:rPr lang="en-IN" sz="1000">
                          <a:effectLst/>
                        </a:rPr>
                        <a:t>This test case was conducted for add Provider.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45666122"/>
                  </a:ext>
                </a:extLst>
              </a:tr>
              <a:tr h="427582">
                <a:tc>
                  <a:txBody>
                    <a:bodyPr/>
                    <a:lstStyle/>
                    <a:p>
                      <a:pPr marL="457200" algn="just">
                        <a:lnSpc>
                          <a:spcPct val="107000"/>
                        </a:lnSpc>
                        <a:spcAft>
                          <a:spcPts val="0"/>
                        </a:spcAft>
                      </a:pPr>
                      <a:r>
                        <a:rPr lang="en-IN" sz="1000">
                          <a:effectLst/>
                        </a:rPr>
                        <a:t>Related Requirement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800"/>
                        </a:spcAft>
                      </a:pPr>
                      <a:r>
                        <a:rPr lang="en-IN" sz="1000">
                          <a:effectLst/>
                        </a:rPr>
                        <a:t>RS004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45545073"/>
                  </a:ext>
                </a:extLst>
              </a:tr>
              <a:tr h="208938">
                <a:tc>
                  <a:txBody>
                    <a:bodyPr/>
                    <a:lstStyle/>
                    <a:p>
                      <a:pPr marL="457200" algn="just">
                        <a:lnSpc>
                          <a:spcPct val="107000"/>
                        </a:lnSpc>
                        <a:spcAft>
                          <a:spcPts val="0"/>
                        </a:spcAft>
                      </a:pPr>
                      <a:r>
                        <a:rPr lang="en-IN" sz="1000">
                          <a:effectLst/>
                        </a:rPr>
                        <a:t>Prerequisite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800"/>
                        </a:spcAft>
                      </a:pPr>
                      <a:r>
                        <a:rPr lang="en-IN" sz="1000">
                          <a:effectLst/>
                        </a:rPr>
                        <a:t>Admin must be logged-in in the system.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76048202"/>
                  </a:ext>
                </a:extLst>
              </a:tr>
              <a:tr h="581349">
                <a:tc>
                  <a:txBody>
                    <a:bodyPr/>
                    <a:lstStyle/>
                    <a:p>
                      <a:pPr marL="457200" algn="just">
                        <a:lnSpc>
                          <a:spcPct val="107000"/>
                        </a:lnSpc>
                        <a:spcAft>
                          <a:spcPts val="0"/>
                        </a:spcAft>
                      </a:pPr>
                      <a:r>
                        <a:rPr lang="en-IN" sz="1000">
                          <a:effectLst/>
                        </a:rPr>
                        <a:t>Test Procedure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gn="just">
                        <a:lnSpc>
                          <a:spcPct val="150000"/>
                        </a:lnSpc>
                        <a:spcAft>
                          <a:spcPts val="0"/>
                        </a:spcAft>
                        <a:buFont typeface="+mj-lt"/>
                        <a:buAutoNum type="arabicPeriod"/>
                      </a:pPr>
                      <a:r>
                        <a:rPr lang="en-IN" sz="1000">
                          <a:effectLst/>
                        </a:rPr>
                        <a:t>Enter Provider Name, mobile no, gender, address, </a:t>
                      </a:r>
                      <a:endParaRPr lang="en-IN" sz="1100">
                        <a:effectLst/>
                      </a:endParaRPr>
                    </a:p>
                    <a:p>
                      <a:pPr marL="342900" lvl="0" indent="-342900" algn="just">
                        <a:lnSpc>
                          <a:spcPct val="150000"/>
                        </a:lnSpc>
                        <a:spcAft>
                          <a:spcPts val="0"/>
                        </a:spcAft>
                        <a:buFont typeface="+mj-lt"/>
                        <a:buAutoNum type="arabicPeriod"/>
                      </a:pPr>
                      <a:r>
                        <a:rPr lang="en-IN" sz="1000">
                          <a:effectLst/>
                        </a:rPr>
                        <a:t>Click on add button.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21650974"/>
                  </a:ext>
                </a:extLst>
              </a:tr>
              <a:tr h="864872">
                <a:tc>
                  <a:txBody>
                    <a:bodyPr/>
                    <a:lstStyle/>
                    <a:p>
                      <a:pPr marL="457200" algn="just">
                        <a:lnSpc>
                          <a:spcPct val="107000"/>
                        </a:lnSpc>
                        <a:spcAft>
                          <a:spcPts val="800"/>
                        </a:spcAft>
                      </a:pPr>
                      <a:r>
                        <a:rPr lang="en-IN" sz="1000">
                          <a:effectLst/>
                        </a:rPr>
                        <a:t>Test Data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pPr>
                      <a:r>
                        <a:rPr lang="en-IN" sz="1000">
                          <a:effectLst/>
                        </a:rPr>
                        <a:t>Providername: vrunda</a:t>
                      </a:r>
                      <a:endParaRPr lang="en-IN" sz="1100">
                        <a:effectLst/>
                      </a:endParaRPr>
                    </a:p>
                    <a:p>
                      <a:pPr algn="just">
                        <a:lnSpc>
                          <a:spcPct val="107000"/>
                        </a:lnSpc>
                      </a:pPr>
                      <a:r>
                        <a:rPr lang="en-IN" sz="1000">
                          <a:effectLst/>
                        </a:rPr>
                        <a:t>Mobileno:87678989</a:t>
                      </a:r>
                      <a:endParaRPr lang="en-IN" sz="1100">
                        <a:effectLst/>
                      </a:endParaRPr>
                    </a:p>
                    <a:p>
                      <a:pPr algn="just">
                        <a:lnSpc>
                          <a:spcPct val="107000"/>
                        </a:lnSpc>
                      </a:pPr>
                      <a:r>
                        <a:rPr lang="en-IN" sz="1000">
                          <a:effectLst/>
                        </a:rPr>
                        <a:t>Gender: Female</a:t>
                      </a:r>
                      <a:endParaRPr lang="en-IN" sz="1100">
                        <a:effectLst/>
                      </a:endParaRPr>
                    </a:p>
                    <a:p>
                      <a:pPr algn="just">
                        <a:lnSpc>
                          <a:spcPct val="107000"/>
                        </a:lnSpc>
                      </a:pPr>
                      <a:r>
                        <a:rPr lang="en-IN" sz="1000">
                          <a:effectLst/>
                        </a:rPr>
                        <a:t>Address: shantinagar</a:t>
                      </a:r>
                      <a:endParaRPr lang="en-IN" sz="1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32289013"/>
                  </a:ext>
                </a:extLst>
              </a:tr>
              <a:tr h="208938">
                <a:tc>
                  <a:txBody>
                    <a:bodyPr/>
                    <a:lstStyle/>
                    <a:p>
                      <a:pPr marL="457200" algn="just">
                        <a:lnSpc>
                          <a:spcPct val="107000"/>
                        </a:lnSpc>
                        <a:spcAft>
                          <a:spcPts val="0"/>
                        </a:spcAft>
                      </a:pPr>
                      <a:r>
                        <a:rPr lang="en-IN" sz="1000">
                          <a:effectLst/>
                        </a:rPr>
                        <a:t>Expected Result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800"/>
                        </a:spcAft>
                      </a:pPr>
                      <a:r>
                        <a:rPr lang="en-IN" sz="1000">
                          <a:effectLst/>
                        </a:rPr>
                        <a:t>Added Provider in system.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18693785"/>
                  </a:ext>
                </a:extLst>
              </a:tr>
              <a:tr h="208938">
                <a:tc>
                  <a:txBody>
                    <a:bodyPr/>
                    <a:lstStyle/>
                    <a:p>
                      <a:pPr marL="457200" algn="just">
                        <a:lnSpc>
                          <a:spcPct val="107000"/>
                        </a:lnSpc>
                        <a:spcAft>
                          <a:spcPts val="0"/>
                        </a:spcAft>
                      </a:pPr>
                      <a:r>
                        <a:rPr lang="en-IN" sz="1000">
                          <a:effectLst/>
                        </a:rPr>
                        <a:t>Actual Result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800"/>
                        </a:spcAft>
                      </a:pPr>
                      <a:r>
                        <a:rPr lang="en-IN" sz="1000">
                          <a:effectLst/>
                        </a:rPr>
                        <a:t>Provider  added successfully.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179217"/>
                  </a:ext>
                </a:extLst>
              </a:tr>
              <a:tr h="208938">
                <a:tc>
                  <a:txBody>
                    <a:bodyPr/>
                    <a:lstStyle/>
                    <a:p>
                      <a:pPr marL="457200" algn="just">
                        <a:lnSpc>
                          <a:spcPct val="107000"/>
                        </a:lnSpc>
                        <a:spcAft>
                          <a:spcPts val="0"/>
                        </a:spcAft>
                      </a:pPr>
                      <a:r>
                        <a:rPr lang="en-IN" sz="1000">
                          <a:effectLst/>
                        </a:rPr>
                        <a:t>Status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800"/>
                        </a:spcAft>
                      </a:pPr>
                      <a:r>
                        <a:rPr lang="en-IN" sz="1000">
                          <a:effectLst/>
                        </a:rPr>
                        <a:t>Pass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54568625"/>
                  </a:ext>
                </a:extLst>
              </a:tr>
              <a:tr h="208938">
                <a:tc>
                  <a:txBody>
                    <a:bodyPr/>
                    <a:lstStyle/>
                    <a:p>
                      <a:pPr marL="457200" algn="just">
                        <a:lnSpc>
                          <a:spcPct val="107000"/>
                        </a:lnSpc>
                        <a:spcAft>
                          <a:spcPts val="0"/>
                        </a:spcAft>
                      </a:pPr>
                      <a:r>
                        <a:rPr lang="en-IN" sz="1000">
                          <a:effectLst/>
                        </a:rPr>
                        <a:t>Remarks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800"/>
                        </a:spcAft>
                      </a:pPr>
                      <a:r>
                        <a:rPr lang="en-IN" sz="1000">
                          <a:effectLst/>
                        </a:rPr>
                        <a:t>This test case for add new provider.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96108881"/>
                  </a:ext>
                </a:extLst>
              </a:tr>
              <a:tr h="208938">
                <a:tc>
                  <a:txBody>
                    <a:bodyPr/>
                    <a:lstStyle/>
                    <a:p>
                      <a:pPr marL="457200" algn="just">
                        <a:lnSpc>
                          <a:spcPct val="107000"/>
                        </a:lnSpc>
                        <a:spcAft>
                          <a:spcPts val="0"/>
                        </a:spcAft>
                      </a:pPr>
                      <a:r>
                        <a:rPr lang="en-IN" sz="1000">
                          <a:effectLst/>
                        </a:rPr>
                        <a:t>Created By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800"/>
                        </a:spcAft>
                      </a:pPr>
                      <a:r>
                        <a:rPr lang="en-IN" sz="1000">
                          <a:effectLst/>
                        </a:rPr>
                        <a:t>Vrunda savaliya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38651259"/>
                  </a:ext>
                </a:extLst>
              </a:tr>
              <a:tr h="208938">
                <a:tc>
                  <a:txBody>
                    <a:bodyPr/>
                    <a:lstStyle/>
                    <a:p>
                      <a:pPr marL="457200" algn="just">
                        <a:lnSpc>
                          <a:spcPct val="107000"/>
                        </a:lnSpc>
                        <a:spcAft>
                          <a:spcPts val="0"/>
                        </a:spcAft>
                      </a:pPr>
                      <a:r>
                        <a:rPr lang="en-IN" sz="1000">
                          <a:effectLst/>
                        </a:rPr>
                        <a:t>Date of Creation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800"/>
                        </a:spcAft>
                      </a:pPr>
                      <a:r>
                        <a:rPr lang="en-IN" sz="1000">
                          <a:effectLst/>
                        </a:rPr>
                        <a:t>10/03/2021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47169052"/>
                  </a:ext>
                </a:extLst>
              </a:tr>
              <a:tr h="208938">
                <a:tc>
                  <a:txBody>
                    <a:bodyPr/>
                    <a:lstStyle/>
                    <a:p>
                      <a:pPr marL="457200" algn="just">
                        <a:lnSpc>
                          <a:spcPct val="107000"/>
                        </a:lnSpc>
                        <a:spcAft>
                          <a:spcPts val="0"/>
                        </a:spcAft>
                      </a:pPr>
                      <a:r>
                        <a:rPr lang="en-IN" sz="1000">
                          <a:effectLst/>
                        </a:rPr>
                        <a:t>Executed By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800"/>
                        </a:spcAft>
                      </a:pPr>
                      <a:r>
                        <a:rPr lang="en-IN" sz="1000">
                          <a:effectLst/>
                        </a:rPr>
                        <a:t>Vrunda savaliya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00928737"/>
                  </a:ext>
                </a:extLst>
              </a:tr>
              <a:tr h="208938">
                <a:tc>
                  <a:txBody>
                    <a:bodyPr/>
                    <a:lstStyle/>
                    <a:p>
                      <a:pPr marL="457200" algn="just">
                        <a:lnSpc>
                          <a:spcPct val="107000"/>
                        </a:lnSpc>
                        <a:spcAft>
                          <a:spcPts val="0"/>
                        </a:spcAft>
                      </a:pPr>
                      <a:r>
                        <a:rPr lang="en-IN" sz="1000">
                          <a:effectLst/>
                        </a:rPr>
                        <a:t>Date of Execution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800"/>
                        </a:spcAft>
                      </a:pPr>
                      <a:r>
                        <a:rPr lang="en-IN" sz="1000">
                          <a:effectLst/>
                        </a:rPr>
                        <a:t>10/03/2021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40250536"/>
                  </a:ext>
                </a:extLst>
              </a:tr>
              <a:tr h="208938">
                <a:tc>
                  <a:txBody>
                    <a:bodyPr/>
                    <a:lstStyle/>
                    <a:p>
                      <a:pPr marL="457200" algn="just">
                        <a:lnSpc>
                          <a:spcPct val="107000"/>
                        </a:lnSpc>
                        <a:spcAft>
                          <a:spcPts val="0"/>
                        </a:spcAft>
                      </a:pPr>
                      <a:r>
                        <a:rPr lang="en-IN" sz="1000">
                          <a:effectLst/>
                        </a:rPr>
                        <a:t>Test Environment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800"/>
                        </a:spcAft>
                      </a:pPr>
                      <a:r>
                        <a:rPr lang="en-IN" sz="1000" dirty="0">
                          <a:effectLst/>
                        </a:rPr>
                        <a:t>Google Chrome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61937768"/>
                  </a:ext>
                </a:extLst>
              </a:tr>
            </a:tbl>
          </a:graphicData>
        </a:graphic>
      </p:graphicFrame>
    </p:spTree>
    <p:extLst>
      <p:ext uri="{BB962C8B-B14F-4D97-AF65-F5344CB8AC3E}">
        <p14:creationId xmlns:p14="http://schemas.microsoft.com/office/powerpoint/2010/main" val="36449399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43958EF-DD04-4320-9737-7B0C1B64192C}"/>
              </a:ext>
            </a:extLst>
          </p:cNvPr>
          <p:cNvSpPr>
            <a:spLocks noGrp="1"/>
          </p:cNvSpPr>
          <p:nvPr>
            <p:ph type="ftr" sz="quarter" idx="11"/>
          </p:nvPr>
        </p:nvSpPr>
        <p:spPr>
          <a:xfrm>
            <a:off x="-477324" y="6459786"/>
            <a:ext cx="3617103" cy="365125"/>
          </a:xfrm>
        </p:spPr>
        <p:txBody>
          <a:bodyPr/>
          <a:lstStyle/>
          <a:p>
            <a:r>
              <a:rPr lang="en-US" dirty="0" err="1"/>
              <a:t>Wecarehomecare</a:t>
            </a:r>
            <a:endParaRPr lang="en-US" dirty="0"/>
          </a:p>
        </p:txBody>
      </p:sp>
      <p:sp>
        <p:nvSpPr>
          <p:cNvPr id="3" name="Slide Number Placeholder 2">
            <a:extLst>
              <a:ext uri="{FF2B5EF4-FFF2-40B4-BE49-F238E27FC236}">
                <a16:creationId xmlns:a16="http://schemas.microsoft.com/office/drawing/2014/main" id="{0C08532C-5E78-4790-8F7C-8AD31472679B}"/>
              </a:ext>
            </a:extLst>
          </p:cNvPr>
          <p:cNvSpPr>
            <a:spLocks noGrp="1"/>
          </p:cNvSpPr>
          <p:nvPr>
            <p:ph type="sldNum" sz="quarter" idx="12"/>
          </p:nvPr>
        </p:nvSpPr>
        <p:spPr/>
        <p:txBody>
          <a:bodyPr/>
          <a:lstStyle/>
          <a:p>
            <a:fld id="{615D92F5-C6BD-4770-B93B-CCC7110BADD0}" type="slidenum">
              <a:rPr lang="en-US" smtClean="0"/>
              <a:pPr/>
              <a:t>48</a:t>
            </a:fld>
            <a:endParaRPr lang="en-US"/>
          </a:p>
        </p:txBody>
      </p:sp>
      <p:sp>
        <p:nvSpPr>
          <p:cNvPr id="5" name="TextBox 4">
            <a:extLst>
              <a:ext uri="{FF2B5EF4-FFF2-40B4-BE49-F238E27FC236}">
                <a16:creationId xmlns:a16="http://schemas.microsoft.com/office/drawing/2014/main" id="{144CAE14-62CE-412A-B3EE-E8F913B4BD3F}"/>
              </a:ext>
            </a:extLst>
          </p:cNvPr>
          <p:cNvSpPr txBox="1"/>
          <p:nvPr/>
        </p:nvSpPr>
        <p:spPr>
          <a:xfrm>
            <a:off x="431390" y="811019"/>
            <a:ext cx="8283600" cy="3231654"/>
          </a:xfrm>
          <a:prstGeom prst="rect">
            <a:avLst/>
          </a:prstGeom>
          <a:noFill/>
        </p:spPr>
        <p:txBody>
          <a:bodyPr wrap="square" rtlCol="0">
            <a:spAutoFit/>
          </a:bodyPr>
          <a:lstStyle/>
          <a:p>
            <a:pPr marL="514350" indent="-514350" algn="ctr">
              <a:buFont typeface="+mj-lt"/>
              <a:buAutoNum type="arabicPeriod" startAt="6"/>
            </a:pPr>
            <a:r>
              <a:rPr lang="en-US" sz="3200" b="1" dirty="0">
                <a:latin typeface="Calibri" pitchFamily="34" charset="0"/>
                <a:cs typeface="Calibri" pitchFamily="34" charset="0"/>
              </a:rPr>
              <a:t>Future Enhancement</a:t>
            </a:r>
          </a:p>
          <a:p>
            <a:pPr marL="285750" lvl="0" indent="-285750">
              <a:buFont typeface="Arial" panose="020B0604020202020204" pitchFamily="34" charset="0"/>
              <a:buChar char="•"/>
            </a:pPr>
            <a:endParaRPr lang="en-US" dirty="0" smtClean="0"/>
          </a:p>
          <a:p>
            <a:pPr marL="457200" indent="-457200" algn="just">
              <a:lnSpc>
                <a:spcPct val="150000"/>
              </a:lnSpc>
              <a:buFont typeface="Arial" pitchFamily="34" charset="0"/>
              <a:buChar char="•"/>
            </a:pPr>
            <a:endParaRPr lang="en-US" sz="2200" b="1" dirty="0">
              <a:latin typeface="Calibri" pitchFamily="34" charset="0"/>
              <a:cs typeface="Calibri" pitchFamily="34" charset="0"/>
            </a:endParaRPr>
          </a:p>
          <a:p>
            <a:pPr marL="742950" lvl="1" indent="-285750">
              <a:buFont typeface="Arial" panose="020B0604020202020204" pitchFamily="34" charset="0"/>
              <a:buChar char="•"/>
            </a:pPr>
            <a:r>
              <a:rPr lang="en-US" sz="2000" dirty="0"/>
              <a:t>In future I will provide Provider dashboard on that they can manage their own services and order directly</a:t>
            </a:r>
            <a:endParaRPr lang="en-IN" sz="2000" dirty="0"/>
          </a:p>
          <a:p>
            <a:pPr marL="742950" lvl="1" indent="-285750">
              <a:buFont typeface="Arial" panose="020B0604020202020204" pitchFamily="34" charset="0"/>
              <a:buChar char="•"/>
            </a:pPr>
            <a:r>
              <a:rPr lang="en-US" sz="2000" dirty="0"/>
              <a:t>We will provide the Location services</a:t>
            </a:r>
            <a:endParaRPr lang="en-IN" sz="2000" dirty="0"/>
          </a:p>
          <a:p>
            <a:pPr marL="742950" lvl="1" indent="-285750">
              <a:buFont typeface="Arial" panose="020B0604020202020204" pitchFamily="34" charset="0"/>
              <a:buChar char="•"/>
            </a:pPr>
            <a:r>
              <a:rPr lang="en-US" sz="2000" dirty="0"/>
              <a:t>We will provide the android application of this website</a:t>
            </a:r>
            <a:endParaRPr lang="en-IN" sz="2000" dirty="0"/>
          </a:p>
          <a:p>
            <a:pPr marL="914400" lvl="1" indent="-457200" algn="just">
              <a:lnSpc>
                <a:spcPct val="150000"/>
              </a:lnSpc>
              <a:buFont typeface="Arial" pitchFamily="34" charset="0"/>
              <a:buChar char="•"/>
            </a:pPr>
            <a:endParaRPr lang="en-US" sz="2200" b="1" dirty="0">
              <a:latin typeface="Calibri" pitchFamily="34" charset="0"/>
              <a:cs typeface="Calibri" pitchFamily="34" charset="0"/>
            </a:endParaRPr>
          </a:p>
        </p:txBody>
      </p:sp>
    </p:spTree>
    <p:extLst>
      <p:ext uri="{BB962C8B-B14F-4D97-AF65-F5344CB8AC3E}">
        <p14:creationId xmlns:p14="http://schemas.microsoft.com/office/powerpoint/2010/main" val="19246232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89FEEB9-F943-4A62-9F6B-307AA897440C}"/>
              </a:ext>
            </a:extLst>
          </p:cNvPr>
          <p:cNvSpPr>
            <a:spLocks noGrp="1"/>
          </p:cNvSpPr>
          <p:nvPr>
            <p:ph type="ftr" sz="quarter" idx="11"/>
          </p:nvPr>
        </p:nvSpPr>
        <p:spPr>
          <a:xfrm>
            <a:off x="499745" y="6426229"/>
            <a:ext cx="3617103" cy="365125"/>
          </a:xfrm>
        </p:spPr>
        <p:txBody>
          <a:bodyPr/>
          <a:lstStyle/>
          <a:p>
            <a:pPr algn="l"/>
            <a:r>
              <a:rPr lang="en-US" dirty="0" smtClean="0"/>
              <a:t>We Care Home care</a:t>
            </a:r>
            <a:endParaRPr lang="en-US" dirty="0"/>
          </a:p>
        </p:txBody>
      </p:sp>
      <p:sp>
        <p:nvSpPr>
          <p:cNvPr id="3" name="Slide Number Placeholder 2">
            <a:extLst>
              <a:ext uri="{FF2B5EF4-FFF2-40B4-BE49-F238E27FC236}">
                <a16:creationId xmlns:a16="http://schemas.microsoft.com/office/drawing/2014/main" id="{2F3FDE53-606D-42FC-87EF-242B0063BF9F}"/>
              </a:ext>
            </a:extLst>
          </p:cNvPr>
          <p:cNvSpPr>
            <a:spLocks noGrp="1"/>
          </p:cNvSpPr>
          <p:nvPr>
            <p:ph type="sldNum" sz="quarter" idx="12"/>
          </p:nvPr>
        </p:nvSpPr>
        <p:spPr>
          <a:xfrm>
            <a:off x="7677014" y="6417841"/>
            <a:ext cx="984019" cy="365125"/>
          </a:xfrm>
        </p:spPr>
        <p:txBody>
          <a:bodyPr/>
          <a:lstStyle/>
          <a:p>
            <a:fld id="{615D92F5-C6BD-4770-B93B-CCC7110BADD0}" type="slidenum">
              <a:rPr lang="en-US" smtClean="0"/>
              <a:pPr/>
              <a:t>49</a:t>
            </a:fld>
            <a:endParaRPr lang="en-US" dirty="0"/>
          </a:p>
        </p:txBody>
      </p:sp>
      <p:sp>
        <p:nvSpPr>
          <p:cNvPr id="4" name="TextBox 3"/>
          <p:cNvSpPr txBox="1"/>
          <p:nvPr/>
        </p:nvSpPr>
        <p:spPr>
          <a:xfrm>
            <a:off x="5487996" y="4886036"/>
            <a:ext cx="4378036" cy="800219"/>
          </a:xfrm>
          <a:prstGeom prst="rect">
            <a:avLst/>
          </a:prstGeom>
          <a:noFill/>
          <a:ln>
            <a:solidFill>
              <a:schemeClr val="bg1"/>
            </a:solidFill>
          </a:ln>
        </p:spPr>
        <p:txBody>
          <a:bodyPr wrap="square" rtlCol="0">
            <a:spAutoFit/>
          </a:bodyPr>
          <a:lstStyle/>
          <a:p>
            <a:r>
              <a:rPr lang="en-US" sz="4600" dirty="0" smtClean="0">
                <a:solidFill>
                  <a:schemeClr val="accent1"/>
                </a:solidFill>
              </a:rPr>
              <a:t>Thank You!!!</a:t>
            </a:r>
            <a:endParaRPr lang="en-IN" sz="4600" dirty="0">
              <a:solidFill>
                <a:schemeClr val="accent1"/>
              </a:solidFill>
            </a:endParaRPr>
          </a:p>
        </p:txBody>
      </p:sp>
    </p:spTree>
    <p:extLst>
      <p:ext uri="{BB962C8B-B14F-4D97-AF65-F5344CB8AC3E}">
        <p14:creationId xmlns:p14="http://schemas.microsoft.com/office/powerpoint/2010/main" val="2960089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05701" y="1129376"/>
            <a:ext cx="8283600" cy="4154984"/>
          </a:xfrm>
          <a:prstGeom prst="rect">
            <a:avLst/>
          </a:prstGeom>
          <a:noFill/>
        </p:spPr>
        <p:txBody>
          <a:bodyPr wrap="square" rtlCol="0">
            <a:spAutoFit/>
          </a:bodyPr>
          <a:lstStyle/>
          <a:p>
            <a:pPr marL="457200" indent="-457200" algn="just">
              <a:lnSpc>
                <a:spcPct val="150000"/>
              </a:lnSpc>
              <a:buFont typeface="+mj-lt"/>
              <a:buAutoNum type="arabicPeriod" startAt="4"/>
            </a:pPr>
            <a:r>
              <a:rPr lang="en-US" sz="2200" b="1" dirty="0">
                <a:latin typeface="Calibri" pitchFamily="34" charset="0"/>
                <a:cs typeface="Calibri" pitchFamily="34" charset="0"/>
              </a:rPr>
              <a:t>Problem Statements </a:t>
            </a:r>
            <a:r>
              <a:rPr lang="en-US" sz="2200" b="1" dirty="0" smtClean="0">
                <a:latin typeface="Calibri" pitchFamily="34" charset="0"/>
                <a:cs typeface="Calibri" pitchFamily="34" charset="0"/>
              </a:rPr>
              <a:t>:</a:t>
            </a:r>
          </a:p>
          <a:p>
            <a:pPr marL="342900" indent="-342900" algn="just">
              <a:lnSpc>
                <a:spcPct val="150000"/>
              </a:lnSpc>
              <a:buFont typeface="Arial" panose="020B0604020202020204" pitchFamily="34" charset="0"/>
              <a:buChar char="•"/>
            </a:pPr>
            <a:r>
              <a:rPr lang="en-US" sz="2200" dirty="0"/>
              <a:t>The Problem is people face difficulty to find particular cleaner in their area. Because they find cleaner offline and so that they cannot find the best cleaner. </a:t>
            </a:r>
            <a:endParaRPr lang="en-US" sz="2200" dirty="0" smtClean="0"/>
          </a:p>
          <a:p>
            <a:pPr marL="342900" indent="-342900" algn="just">
              <a:lnSpc>
                <a:spcPct val="150000"/>
              </a:lnSpc>
              <a:buFont typeface="Arial" panose="020B0604020202020204" pitchFamily="34" charset="0"/>
              <a:buChar char="•"/>
            </a:pPr>
            <a:r>
              <a:rPr lang="en-US" sz="2200" dirty="0" smtClean="0"/>
              <a:t>Apart </a:t>
            </a:r>
            <a:r>
              <a:rPr lang="en-US" sz="2200" dirty="0"/>
              <a:t>from this sometime they have to pay more money than the actual requirement. In addition they cannot get the more alternative options </a:t>
            </a:r>
            <a:endParaRPr lang="en-IN" sz="2200" dirty="0"/>
          </a:p>
          <a:p>
            <a:pPr algn="just">
              <a:lnSpc>
                <a:spcPct val="150000"/>
              </a:lnSpc>
            </a:pPr>
            <a:endParaRPr lang="en-US" sz="2200" b="1" dirty="0">
              <a:latin typeface="Calibri" pitchFamily="34" charset="0"/>
              <a:cs typeface="Calibri" pitchFamily="34" charset="0"/>
            </a:endParaRPr>
          </a:p>
        </p:txBody>
      </p:sp>
      <p:sp>
        <p:nvSpPr>
          <p:cNvPr id="5" name="Slide Number Placeholder 3"/>
          <p:cNvSpPr>
            <a:spLocks noGrp="1"/>
          </p:cNvSpPr>
          <p:nvPr>
            <p:ph type="sldNum" sz="quarter" idx="12"/>
          </p:nvPr>
        </p:nvSpPr>
        <p:spPr>
          <a:xfrm>
            <a:off x="7973990" y="6433660"/>
            <a:ext cx="984019" cy="365125"/>
          </a:xfrm>
        </p:spPr>
        <p:txBody>
          <a:bodyPr/>
          <a:lstStyle/>
          <a:p>
            <a:pPr algn="ctr"/>
            <a:fld id="{615D92F5-C6BD-4770-B93B-CCC7110BADD0}" type="slidenum">
              <a:rPr lang="en-US" smtClean="0"/>
              <a:pPr algn="ctr"/>
              <a:t>5</a:t>
            </a:fld>
            <a:endParaRPr lang="en-US" dirty="0"/>
          </a:p>
        </p:txBody>
      </p:sp>
      <p:sp>
        <p:nvSpPr>
          <p:cNvPr id="6" name="Footer Placeholder 8"/>
          <p:cNvSpPr>
            <a:spLocks noGrp="1"/>
          </p:cNvSpPr>
          <p:nvPr>
            <p:ph type="ftr" sz="quarter" idx="11"/>
          </p:nvPr>
        </p:nvSpPr>
        <p:spPr>
          <a:xfrm>
            <a:off x="208979" y="6433660"/>
            <a:ext cx="1818585" cy="365125"/>
          </a:xfrm>
        </p:spPr>
        <p:txBody>
          <a:bodyPr/>
          <a:lstStyle/>
          <a:p>
            <a:r>
              <a:rPr lang="en-US" dirty="0" err="1"/>
              <a:t>Wecarehomecare</a:t>
            </a:r>
            <a:endParaRPr lang="en-US" dirty="0"/>
          </a:p>
        </p:txBody>
      </p:sp>
      <p:sp>
        <p:nvSpPr>
          <p:cNvPr id="8" name="TextBox 7">
            <a:extLst>
              <a:ext uri="{FF2B5EF4-FFF2-40B4-BE49-F238E27FC236}">
                <a16:creationId xmlns:a16="http://schemas.microsoft.com/office/drawing/2014/main" id="{F2761877-FB2F-405B-8A0F-FDA852A8FDFF}"/>
              </a:ext>
            </a:extLst>
          </p:cNvPr>
          <p:cNvSpPr txBox="1"/>
          <p:nvPr/>
        </p:nvSpPr>
        <p:spPr>
          <a:xfrm>
            <a:off x="439271" y="358013"/>
            <a:ext cx="8283388" cy="584775"/>
          </a:xfrm>
          <a:prstGeom prst="rect">
            <a:avLst/>
          </a:prstGeom>
          <a:noFill/>
        </p:spPr>
        <p:txBody>
          <a:bodyPr wrap="square" rtlCol="0">
            <a:spAutoFit/>
          </a:bodyPr>
          <a:lstStyle/>
          <a:p>
            <a:pPr marL="514350" indent="-514350" algn="ctr">
              <a:buFont typeface="+mj-lt"/>
              <a:buAutoNum type="arabicPeriod"/>
            </a:pPr>
            <a:r>
              <a:rPr lang="en-US" sz="3200" b="1" dirty="0">
                <a:latin typeface="Calibri" pitchFamily="34" charset="0"/>
                <a:cs typeface="Calibri" pitchFamily="34" charset="0"/>
              </a:rPr>
              <a:t>Project Profile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30200" y="942788"/>
            <a:ext cx="8283600" cy="3816429"/>
          </a:xfrm>
          <a:prstGeom prst="rect">
            <a:avLst/>
          </a:prstGeom>
          <a:noFill/>
        </p:spPr>
        <p:txBody>
          <a:bodyPr wrap="square" rtlCol="0">
            <a:spAutoFit/>
          </a:bodyPr>
          <a:lstStyle/>
          <a:p>
            <a:pPr marL="457200" indent="-457200" algn="just">
              <a:lnSpc>
                <a:spcPct val="150000"/>
              </a:lnSpc>
              <a:buFont typeface="+mj-lt"/>
              <a:buAutoNum type="arabicPeriod" startAt="5"/>
            </a:pPr>
            <a:r>
              <a:rPr lang="en-US" sz="2200" b="1" dirty="0">
                <a:latin typeface="Calibri" pitchFamily="34" charset="0"/>
                <a:cs typeface="Calibri" pitchFamily="34" charset="0"/>
              </a:rPr>
              <a:t>Proposed System :</a:t>
            </a:r>
          </a:p>
          <a:p>
            <a:pPr marL="800100" lvl="1" indent="-342900">
              <a:buFont typeface="Arial" panose="020B0604020202020204" pitchFamily="34" charset="0"/>
              <a:buChar char="•"/>
            </a:pPr>
            <a:r>
              <a:rPr lang="en-US" sz="2200" dirty="0"/>
              <a:t>We care Home care is an exceedingly new system implementation that provide high-quality service that is affordable and flexible to our client. </a:t>
            </a:r>
            <a:endParaRPr lang="en-US" sz="2200" dirty="0" smtClean="0"/>
          </a:p>
          <a:p>
            <a:pPr marL="800100" lvl="1" indent="-342900">
              <a:buFont typeface="Arial" panose="020B0604020202020204" pitchFamily="34" charset="0"/>
              <a:buChar char="•"/>
            </a:pPr>
            <a:r>
              <a:rPr lang="en-US" sz="2200" dirty="0" smtClean="0"/>
              <a:t>Furthermore</a:t>
            </a:r>
            <a:r>
              <a:rPr lang="en-US" sz="2200" dirty="0"/>
              <a:t>, people can book their service according to their requirement with any time at any place. </a:t>
            </a:r>
            <a:endParaRPr lang="en-US" sz="2200" dirty="0" smtClean="0"/>
          </a:p>
          <a:p>
            <a:pPr marL="800100" lvl="1" indent="-342900">
              <a:buFont typeface="Arial" panose="020B0604020202020204" pitchFamily="34" charset="0"/>
              <a:buChar char="•"/>
            </a:pPr>
            <a:r>
              <a:rPr lang="en-US" sz="2200" dirty="0" smtClean="0"/>
              <a:t>In </a:t>
            </a:r>
            <a:r>
              <a:rPr lang="en-US" sz="2200" dirty="0"/>
              <a:t>addition, people can find the different alternatives of different services and they can get a chance to select based on their affordability   </a:t>
            </a:r>
            <a:endParaRPr lang="en-IN" sz="2200" dirty="0"/>
          </a:p>
          <a:p>
            <a:pPr marL="0" lvl="1" algn="just">
              <a:lnSpc>
                <a:spcPct val="150000"/>
              </a:lnSpc>
            </a:pPr>
            <a:endParaRPr lang="en-US" sz="2200" b="1" dirty="0">
              <a:latin typeface="Calibri" pitchFamily="34" charset="0"/>
              <a:cs typeface="Calibri" pitchFamily="34" charset="0"/>
            </a:endParaRPr>
          </a:p>
        </p:txBody>
      </p:sp>
      <p:sp>
        <p:nvSpPr>
          <p:cNvPr id="6" name="Slide Number Placeholder 3"/>
          <p:cNvSpPr>
            <a:spLocks noGrp="1"/>
          </p:cNvSpPr>
          <p:nvPr>
            <p:ph type="sldNum" sz="quarter" idx="12"/>
          </p:nvPr>
        </p:nvSpPr>
        <p:spPr>
          <a:xfrm>
            <a:off x="7973990" y="6433660"/>
            <a:ext cx="984019" cy="365125"/>
          </a:xfrm>
        </p:spPr>
        <p:txBody>
          <a:bodyPr/>
          <a:lstStyle/>
          <a:p>
            <a:pPr algn="ctr"/>
            <a:fld id="{615D92F5-C6BD-4770-B93B-CCC7110BADD0}" type="slidenum">
              <a:rPr lang="en-US" smtClean="0"/>
              <a:pPr algn="ctr"/>
              <a:t>6</a:t>
            </a:fld>
            <a:endParaRPr lang="en-US" dirty="0"/>
          </a:p>
        </p:txBody>
      </p:sp>
      <p:sp>
        <p:nvSpPr>
          <p:cNvPr id="7" name="Footer Placeholder 8"/>
          <p:cNvSpPr>
            <a:spLocks noGrp="1"/>
          </p:cNvSpPr>
          <p:nvPr>
            <p:ph type="ftr" sz="quarter" idx="11"/>
          </p:nvPr>
        </p:nvSpPr>
        <p:spPr>
          <a:xfrm>
            <a:off x="208979" y="6433660"/>
            <a:ext cx="1818585" cy="365125"/>
          </a:xfrm>
        </p:spPr>
        <p:txBody>
          <a:bodyPr/>
          <a:lstStyle/>
          <a:p>
            <a:r>
              <a:rPr lang="en-US" dirty="0" err="1"/>
              <a:t>Wecarehomecare</a:t>
            </a:r>
            <a:endParaRPr lang="en-US" dirty="0"/>
          </a:p>
        </p:txBody>
      </p:sp>
      <p:sp>
        <p:nvSpPr>
          <p:cNvPr id="8" name="TextBox 7">
            <a:extLst>
              <a:ext uri="{FF2B5EF4-FFF2-40B4-BE49-F238E27FC236}">
                <a16:creationId xmlns:a16="http://schemas.microsoft.com/office/drawing/2014/main" id="{970440D9-4231-4D1F-883B-7BA6F179B39A}"/>
              </a:ext>
            </a:extLst>
          </p:cNvPr>
          <p:cNvSpPr txBox="1"/>
          <p:nvPr/>
        </p:nvSpPr>
        <p:spPr>
          <a:xfrm>
            <a:off x="439271" y="358013"/>
            <a:ext cx="8283388" cy="584775"/>
          </a:xfrm>
          <a:prstGeom prst="rect">
            <a:avLst/>
          </a:prstGeom>
          <a:noFill/>
        </p:spPr>
        <p:txBody>
          <a:bodyPr wrap="square" rtlCol="0">
            <a:spAutoFit/>
          </a:bodyPr>
          <a:lstStyle/>
          <a:p>
            <a:pPr marL="514350" indent="-514350" algn="ctr">
              <a:buFont typeface="+mj-lt"/>
              <a:buAutoNum type="arabicPeriod"/>
            </a:pPr>
            <a:r>
              <a:rPr lang="en-US" sz="3200" b="1" dirty="0">
                <a:latin typeface="Calibri" pitchFamily="34" charset="0"/>
                <a:cs typeface="Calibri" pitchFamily="34" charset="0"/>
              </a:rPr>
              <a:t>Project Profile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30200" y="942788"/>
            <a:ext cx="8283600" cy="3763979"/>
          </a:xfrm>
          <a:prstGeom prst="rect">
            <a:avLst/>
          </a:prstGeom>
          <a:noFill/>
        </p:spPr>
        <p:txBody>
          <a:bodyPr wrap="square" rtlCol="0">
            <a:spAutoFit/>
          </a:bodyPr>
          <a:lstStyle/>
          <a:p>
            <a:pPr lvl="1" indent="-457200" algn="just">
              <a:lnSpc>
                <a:spcPct val="150000"/>
              </a:lnSpc>
              <a:buFont typeface="+mj-lt"/>
              <a:buAutoNum type="arabicPeriod" startAt="6"/>
            </a:pPr>
            <a:r>
              <a:rPr lang="en-US" sz="2200" b="1" dirty="0" smtClean="0">
                <a:latin typeface="Calibri" pitchFamily="34" charset="0"/>
                <a:cs typeface="Calibri" pitchFamily="34" charset="0"/>
              </a:rPr>
              <a:t>Scope :</a:t>
            </a:r>
          </a:p>
          <a:p>
            <a:pPr marL="800100" lvl="1" indent="-342900">
              <a:buFont typeface="Arial" panose="020B0604020202020204" pitchFamily="34" charset="0"/>
              <a:buChar char="•"/>
            </a:pPr>
            <a:r>
              <a:rPr lang="en-US" sz="2200" dirty="0"/>
              <a:t>The objective of the “WE CARE HOME CARE” is to develop a website so that the users can interact with the system and as per their needs they can hire professionals to avail the services provided by them.</a:t>
            </a:r>
            <a:endParaRPr lang="en-IN" sz="2200" dirty="0"/>
          </a:p>
          <a:p>
            <a:pPr marL="800100" lvl="1" indent="-342900">
              <a:buFont typeface="Arial" panose="020B0604020202020204" pitchFamily="34" charset="0"/>
              <a:buChar char="•"/>
            </a:pPr>
            <a:r>
              <a:rPr lang="en-US" sz="2200" dirty="0"/>
              <a:t>Home services are needed and the demand for services is increasing everyday.</a:t>
            </a:r>
            <a:endParaRPr lang="en-IN" sz="2200" dirty="0"/>
          </a:p>
          <a:p>
            <a:pPr marL="800100" lvl="1" indent="-342900">
              <a:buFont typeface="Arial" panose="020B0604020202020204" pitchFamily="34" charset="0"/>
              <a:buChar char="•"/>
            </a:pPr>
            <a:r>
              <a:rPr lang="en-US" sz="2200" dirty="0"/>
              <a:t>So to provide easy availability to users as well as service provider this system is very useful</a:t>
            </a:r>
            <a:endParaRPr lang="en-IN" sz="2200" dirty="0"/>
          </a:p>
          <a:p>
            <a:pPr marL="0" lvl="1" algn="just">
              <a:lnSpc>
                <a:spcPct val="150000"/>
              </a:lnSpc>
            </a:pPr>
            <a:endParaRPr lang="en-US" sz="2200" b="1" dirty="0">
              <a:latin typeface="Calibri" pitchFamily="34" charset="0"/>
              <a:cs typeface="Calibri" pitchFamily="34" charset="0"/>
            </a:endParaRPr>
          </a:p>
        </p:txBody>
      </p:sp>
      <p:sp>
        <p:nvSpPr>
          <p:cNvPr id="6" name="Slide Number Placeholder 3"/>
          <p:cNvSpPr>
            <a:spLocks noGrp="1"/>
          </p:cNvSpPr>
          <p:nvPr>
            <p:ph type="sldNum" sz="quarter" idx="12"/>
          </p:nvPr>
        </p:nvSpPr>
        <p:spPr>
          <a:xfrm>
            <a:off x="7973990" y="6433660"/>
            <a:ext cx="984019" cy="365125"/>
          </a:xfrm>
        </p:spPr>
        <p:txBody>
          <a:bodyPr/>
          <a:lstStyle/>
          <a:p>
            <a:pPr algn="ctr"/>
            <a:fld id="{615D92F5-C6BD-4770-B93B-CCC7110BADD0}" type="slidenum">
              <a:rPr lang="en-US" smtClean="0"/>
              <a:pPr algn="ctr"/>
              <a:t>7</a:t>
            </a:fld>
            <a:endParaRPr lang="en-US" dirty="0"/>
          </a:p>
        </p:txBody>
      </p:sp>
      <p:sp>
        <p:nvSpPr>
          <p:cNvPr id="7" name="Footer Placeholder 8"/>
          <p:cNvSpPr>
            <a:spLocks noGrp="1"/>
          </p:cNvSpPr>
          <p:nvPr>
            <p:ph type="ftr" sz="quarter" idx="11"/>
          </p:nvPr>
        </p:nvSpPr>
        <p:spPr>
          <a:xfrm>
            <a:off x="208979" y="6433660"/>
            <a:ext cx="1818585" cy="365125"/>
          </a:xfrm>
        </p:spPr>
        <p:txBody>
          <a:bodyPr/>
          <a:lstStyle/>
          <a:p>
            <a:r>
              <a:rPr lang="en-US" dirty="0" err="1"/>
              <a:t>Wecarehomecare</a:t>
            </a:r>
            <a:endParaRPr lang="en-US" dirty="0"/>
          </a:p>
        </p:txBody>
      </p:sp>
      <p:sp>
        <p:nvSpPr>
          <p:cNvPr id="8" name="TextBox 7">
            <a:extLst>
              <a:ext uri="{FF2B5EF4-FFF2-40B4-BE49-F238E27FC236}">
                <a16:creationId xmlns:a16="http://schemas.microsoft.com/office/drawing/2014/main" id="{970440D9-4231-4D1F-883B-7BA6F179B39A}"/>
              </a:ext>
            </a:extLst>
          </p:cNvPr>
          <p:cNvSpPr txBox="1"/>
          <p:nvPr/>
        </p:nvSpPr>
        <p:spPr>
          <a:xfrm>
            <a:off x="439271" y="358013"/>
            <a:ext cx="8283388" cy="584775"/>
          </a:xfrm>
          <a:prstGeom prst="rect">
            <a:avLst/>
          </a:prstGeom>
          <a:noFill/>
        </p:spPr>
        <p:txBody>
          <a:bodyPr wrap="square" rtlCol="0">
            <a:spAutoFit/>
          </a:bodyPr>
          <a:lstStyle/>
          <a:p>
            <a:pPr marL="514350" indent="-514350" algn="ctr">
              <a:buFont typeface="+mj-lt"/>
              <a:buAutoNum type="arabicPeriod"/>
            </a:pPr>
            <a:r>
              <a:rPr lang="en-US" sz="3200" b="1" dirty="0">
                <a:latin typeface="Calibri" pitchFamily="34" charset="0"/>
                <a:cs typeface="Calibri" pitchFamily="34" charset="0"/>
              </a:rPr>
              <a:t>Project Profile</a:t>
            </a:r>
          </a:p>
        </p:txBody>
      </p:sp>
    </p:spTree>
    <p:extLst>
      <p:ext uri="{BB962C8B-B14F-4D97-AF65-F5344CB8AC3E}">
        <p14:creationId xmlns:p14="http://schemas.microsoft.com/office/powerpoint/2010/main" val="1550814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23222" y="1038385"/>
            <a:ext cx="8283600" cy="5339923"/>
          </a:xfrm>
          <a:prstGeom prst="rect">
            <a:avLst/>
          </a:prstGeom>
          <a:noFill/>
        </p:spPr>
        <p:txBody>
          <a:bodyPr wrap="square" rtlCol="0">
            <a:spAutoFit/>
          </a:bodyPr>
          <a:lstStyle/>
          <a:p>
            <a:pPr lvl="1" indent="-457200" algn="just">
              <a:lnSpc>
                <a:spcPct val="150000"/>
              </a:lnSpc>
              <a:buFont typeface="+mj-lt"/>
              <a:buAutoNum type="arabicPeriod" startAt="7"/>
            </a:pPr>
            <a:r>
              <a:rPr lang="en-US" sz="2200" b="1" dirty="0">
                <a:latin typeface="Calibri" pitchFamily="34" charset="0"/>
                <a:cs typeface="Calibri" pitchFamily="34" charset="0"/>
              </a:rPr>
              <a:t>Outcomes :</a:t>
            </a:r>
          </a:p>
          <a:p>
            <a:pPr marL="742950" lvl="1" indent="-285750">
              <a:buFont typeface="Arial" panose="020B0604020202020204" pitchFamily="34" charset="0"/>
              <a:buChar char="•"/>
            </a:pPr>
            <a:r>
              <a:rPr lang="en-US" sz="2200" dirty="0"/>
              <a:t>The objective of the “WE CARE HOME CARE” is to develop a website so that the users can interact with the system and as per their needs they can hire professionals to avail the services provided by them.</a:t>
            </a:r>
            <a:endParaRPr lang="en-IN" sz="2200" dirty="0"/>
          </a:p>
          <a:p>
            <a:pPr marL="742950" lvl="1" indent="-285750">
              <a:buFont typeface="Arial" panose="020B0604020202020204" pitchFamily="34" charset="0"/>
              <a:buChar char="•"/>
            </a:pPr>
            <a:r>
              <a:rPr lang="en-US" sz="2200" dirty="0"/>
              <a:t>This project provides a system which can be utilized by the parties interested in hiring professionals for various house cleaning services and other miscellaneous day to day activities by listing all the available service providers nearby and allowing the user to select one that suits their interest. </a:t>
            </a:r>
            <a:endParaRPr lang="en-IN" sz="2200" dirty="0"/>
          </a:p>
          <a:p>
            <a:pPr marL="742950" lvl="1" indent="-285750">
              <a:buFont typeface="Arial" panose="020B0604020202020204" pitchFamily="34" charset="0"/>
              <a:buChar char="•"/>
            </a:pPr>
            <a:r>
              <a:rPr lang="en-US" sz="2200" dirty="0"/>
              <a:t>Users don’t need to worry as all the profiles of service provider that appears on the application is pre-verified.</a:t>
            </a:r>
            <a:endParaRPr lang="en-IN" sz="2200" dirty="0"/>
          </a:p>
          <a:p>
            <a:pPr marL="742950" lvl="1" indent="-285750">
              <a:buFont typeface="Arial" panose="020B0604020202020204" pitchFamily="34" charset="0"/>
              <a:buChar char="•"/>
            </a:pPr>
            <a:r>
              <a:rPr lang="en-US" sz="2200" dirty="0"/>
              <a:t>Users can select particular service provider by checking feedbacks and reviews provided by the customers.</a:t>
            </a:r>
            <a:endParaRPr lang="en-IN" sz="2200" dirty="0"/>
          </a:p>
          <a:p>
            <a:pPr lvl="1"/>
            <a:endParaRPr lang="en-IN" sz="2200" dirty="0"/>
          </a:p>
        </p:txBody>
      </p:sp>
      <p:sp>
        <p:nvSpPr>
          <p:cNvPr id="5" name="Slide Number Placeholder 3"/>
          <p:cNvSpPr>
            <a:spLocks noGrp="1"/>
          </p:cNvSpPr>
          <p:nvPr>
            <p:ph type="sldNum" sz="quarter" idx="12"/>
          </p:nvPr>
        </p:nvSpPr>
        <p:spPr>
          <a:xfrm>
            <a:off x="7973990" y="6433660"/>
            <a:ext cx="984019" cy="365125"/>
          </a:xfrm>
        </p:spPr>
        <p:txBody>
          <a:bodyPr/>
          <a:lstStyle/>
          <a:p>
            <a:pPr algn="ctr"/>
            <a:fld id="{615D92F5-C6BD-4770-B93B-CCC7110BADD0}" type="slidenum">
              <a:rPr lang="en-US" smtClean="0"/>
              <a:pPr algn="ctr"/>
              <a:t>8</a:t>
            </a:fld>
            <a:endParaRPr lang="en-US" dirty="0"/>
          </a:p>
        </p:txBody>
      </p:sp>
      <p:sp>
        <p:nvSpPr>
          <p:cNvPr id="7" name="Footer Placeholder 8"/>
          <p:cNvSpPr>
            <a:spLocks noGrp="1"/>
          </p:cNvSpPr>
          <p:nvPr>
            <p:ph type="ftr" sz="quarter" idx="11"/>
          </p:nvPr>
        </p:nvSpPr>
        <p:spPr>
          <a:xfrm>
            <a:off x="208979" y="6433660"/>
            <a:ext cx="1818585" cy="365125"/>
          </a:xfrm>
        </p:spPr>
        <p:txBody>
          <a:bodyPr/>
          <a:lstStyle/>
          <a:p>
            <a:r>
              <a:rPr lang="en-US" dirty="0" err="1"/>
              <a:t>Wecarehomecare</a:t>
            </a:r>
            <a:endParaRPr lang="en-US" dirty="0"/>
          </a:p>
        </p:txBody>
      </p:sp>
      <p:sp>
        <p:nvSpPr>
          <p:cNvPr id="8" name="TextBox 7">
            <a:extLst>
              <a:ext uri="{FF2B5EF4-FFF2-40B4-BE49-F238E27FC236}">
                <a16:creationId xmlns:a16="http://schemas.microsoft.com/office/drawing/2014/main" id="{888070F9-F554-4F1D-952B-10C00E46015A}"/>
              </a:ext>
            </a:extLst>
          </p:cNvPr>
          <p:cNvSpPr txBox="1"/>
          <p:nvPr/>
        </p:nvSpPr>
        <p:spPr>
          <a:xfrm>
            <a:off x="439271" y="358013"/>
            <a:ext cx="8283388" cy="584775"/>
          </a:xfrm>
          <a:prstGeom prst="rect">
            <a:avLst/>
          </a:prstGeom>
          <a:noFill/>
        </p:spPr>
        <p:txBody>
          <a:bodyPr wrap="square" rtlCol="0">
            <a:spAutoFit/>
          </a:bodyPr>
          <a:lstStyle/>
          <a:p>
            <a:pPr marL="514350" indent="-514350" algn="ctr">
              <a:buFont typeface="+mj-lt"/>
              <a:buAutoNum type="arabicPeriod"/>
            </a:pPr>
            <a:r>
              <a:rPr lang="en-US" sz="3200" b="1" dirty="0">
                <a:latin typeface="Calibri" pitchFamily="34" charset="0"/>
                <a:cs typeface="Calibri" pitchFamily="34" charset="0"/>
              </a:rPr>
              <a:t>Project Profile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74409" y="1232348"/>
            <a:ext cx="8283600" cy="2492990"/>
          </a:xfrm>
          <a:prstGeom prst="rect">
            <a:avLst/>
          </a:prstGeom>
          <a:noFill/>
        </p:spPr>
        <p:txBody>
          <a:bodyPr wrap="square" rtlCol="0">
            <a:spAutoFit/>
          </a:bodyPr>
          <a:lstStyle/>
          <a:p>
            <a:pPr marL="0" lvl="1" algn="just">
              <a:lnSpc>
                <a:spcPct val="150000"/>
              </a:lnSpc>
            </a:pPr>
            <a:r>
              <a:rPr lang="en-US" sz="2200" b="1" dirty="0" smtClean="0">
                <a:latin typeface="Calibri" pitchFamily="34" charset="0"/>
                <a:cs typeface="Calibri" pitchFamily="34" charset="0"/>
              </a:rPr>
              <a:t>8.  Tools </a:t>
            </a:r>
            <a:r>
              <a:rPr lang="en-US" sz="2200" b="1" dirty="0">
                <a:latin typeface="Calibri" pitchFamily="34" charset="0"/>
                <a:cs typeface="Calibri" pitchFamily="34" charset="0"/>
              </a:rPr>
              <a:t>&amp; Technology :</a:t>
            </a:r>
          </a:p>
          <a:p>
            <a:pPr marL="914400" lvl="3" indent="-514350" algn="just">
              <a:lnSpc>
                <a:spcPct val="150000"/>
              </a:lnSpc>
              <a:buFont typeface="+mj-lt"/>
              <a:buAutoNum type="romanUcPeriod"/>
            </a:pPr>
            <a:r>
              <a:rPr lang="en-US" sz="2200" b="1" dirty="0">
                <a:latin typeface="Calibri" pitchFamily="34" charset="0"/>
                <a:cs typeface="Calibri" pitchFamily="34" charset="0"/>
              </a:rPr>
              <a:t>Tools :</a:t>
            </a:r>
          </a:p>
          <a:p>
            <a:pPr marL="1200150" lvl="2" indent="-285750">
              <a:buFont typeface="Wingdings" panose="05000000000000000000" pitchFamily="2" charset="2"/>
              <a:buChar char="§"/>
            </a:pPr>
            <a:r>
              <a:rPr lang="en-US" dirty="0"/>
              <a:t>Visual studio code</a:t>
            </a:r>
            <a:endParaRPr lang="en-IN" sz="2400" dirty="0"/>
          </a:p>
          <a:p>
            <a:pPr marL="1200150" lvl="2" indent="-285750">
              <a:buFont typeface="Wingdings" panose="05000000000000000000" pitchFamily="2" charset="2"/>
              <a:buChar char="§"/>
            </a:pPr>
            <a:r>
              <a:rPr lang="en-US" dirty="0" err="1"/>
              <a:t>Postgresql</a:t>
            </a:r>
            <a:r>
              <a:rPr lang="en-US" dirty="0"/>
              <a:t> server</a:t>
            </a:r>
            <a:endParaRPr lang="en-IN" sz="2400" dirty="0"/>
          </a:p>
          <a:p>
            <a:pPr marL="1200150" lvl="2" indent="-285750">
              <a:buFont typeface="Wingdings" panose="05000000000000000000" pitchFamily="2" charset="2"/>
              <a:buChar char="§"/>
            </a:pPr>
            <a:r>
              <a:rPr lang="en-US" dirty="0"/>
              <a:t>Postman</a:t>
            </a:r>
            <a:endParaRPr lang="en-IN" sz="2400" dirty="0"/>
          </a:p>
          <a:p>
            <a:pPr marL="1200150" lvl="2" indent="-285750">
              <a:buFont typeface="Wingdings" panose="05000000000000000000" pitchFamily="2" charset="2"/>
              <a:buChar char="§"/>
            </a:pPr>
            <a:r>
              <a:rPr lang="en-US" dirty="0" err="1" smtClean="0"/>
              <a:t>Dbever</a:t>
            </a:r>
            <a:r>
              <a:rPr lang="en-US" dirty="0" smtClean="0"/>
              <a:t>	</a:t>
            </a:r>
            <a:endParaRPr lang="en-US" b="1" dirty="0">
              <a:latin typeface="Calibri" pitchFamily="34" charset="0"/>
              <a:cs typeface="Calibri" pitchFamily="34" charset="0"/>
            </a:endParaRPr>
          </a:p>
          <a:p>
            <a:pPr lvl="2"/>
            <a:endParaRPr lang="en-US" dirty="0" smtClean="0"/>
          </a:p>
        </p:txBody>
      </p:sp>
      <p:sp>
        <p:nvSpPr>
          <p:cNvPr id="5" name="Slide Number Placeholder 3"/>
          <p:cNvSpPr>
            <a:spLocks noGrp="1"/>
          </p:cNvSpPr>
          <p:nvPr>
            <p:ph type="sldNum" sz="quarter" idx="12"/>
          </p:nvPr>
        </p:nvSpPr>
        <p:spPr>
          <a:xfrm>
            <a:off x="7973990" y="6433660"/>
            <a:ext cx="984019" cy="365125"/>
          </a:xfrm>
        </p:spPr>
        <p:txBody>
          <a:bodyPr/>
          <a:lstStyle/>
          <a:p>
            <a:pPr algn="ctr"/>
            <a:fld id="{615D92F5-C6BD-4770-B93B-CCC7110BADD0}" type="slidenum">
              <a:rPr lang="en-US" smtClean="0"/>
              <a:pPr algn="ctr"/>
              <a:t>9</a:t>
            </a:fld>
            <a:endParaRPr lang="en-US" dirty="0"/>
          </a:p>
        </p:txBody>
      </p:sp>
      <p:sp>
        <p:nvSpPr>
          <p:cNvPr id="7" name="Footer Placeholder 8"/>
          <p:cNvSpPr>
            <a:spLocks noGrp="1"/>
          </p:cNvSpPr>
          <p:nvPr>
            <p:ph type="ftr" sz="quarter" idx="11"/>
          </p:nvPr>
        </p:nvSpPr>
        <p:spPr>
          <a:xfrm>
            <a:off x="208979" y="6433660"/>
            <a:ext cx="1818585" cy="365125"/>
          </a:xfrm>
        </p:spPr>
        <p:txBody>
          <a:bodyPr/>
          <a:lstStyle/>
          <a:p>
            <a:r>
              <a:rPr lang="en-US" dirty="0" err="1"/>
              <a:t>Wecarehomecare</a:t>
            </a:r>
            <a:endParaRPr lang="en-US" dirty="0"/>
          </a:p>
        </p:txBody>
      </p:sp>
      <p:sp>
        <p:nvSpPr>
          <p:cNvPr id="8" name="TextBox 7">
            <a:extLst>
              <a:ext uri="{FF2B5EF4-FFF2-40B4-BE49-F238E27FC236}">
                <a16:creationId xmlns:a16="http://schemas.microsoft.com/office/drawing/2014/main" id="{888070F9-F554-4F1D-952B-10C00E46015A}"/>
              </a:ext>
            </a:extLst>
          </p:cNvPr>
          <p:cNvSpPr txBox="1"/>
          <p:nvPr/>
        </p:nvSpPr>
        <p:spPr>
          <a:xfrm>
            <a:off x="439271" y="358013"/>
            <a:ext cx="8283388" cy="584775"/>
          </a:xfrm>
          <a:prstGeom prst="rect">
            <a:avLst/>
          </a:prstGeom>
          <a:noFill/>
        </p:spPr>
        <p:txBody>
          <a:bodyPr wrap="square" rtlCol="0">
            <a:spAutoFit/>
          </a:bodyPr>
          <a:lstStyle/>
          <a:p>
            <a:pPr marL="514350" indent="-514350" algn="ctr">
              <a:buFont typeface="+mj-lt"/>
              <a:buAutoNum type="arabicPeriod"/>
            </a:pPr>
            <a:r>
              <a:rPr lang="en-US" sz="3200" b="1" dirty="0">
                <a:latin typeface="Calibri" pitchFamily="34" charset="0"/>
                <a:cs typeface="Calibri" pitchFamily="34" charset="0"/>
              </a:rPr>
              <a:t>Project Profile</a:t>
            </a:r>
          </a:p>
        </p:txBody>
      </p:sp>
    </p:spTree>
    <p:extLst>
      <p:ext uri="{BB962C8B-B14F-4D97-AF65-F5344CB8AC3E}">
        <p14:creationId xmlns:p14="http://schemas.microsoft.com/office/powerpoint/2010/main" val="2234094740"/>
      </p:ext>
    </p:extLst>
  </p:cSld>
  <p:clrMapOvr>
    <a:masterClrMapping/>
  </p:clrMapOvr>
</p:sld>
</file>

<file path=ppt/theme/theme1.xml><?xml version="1.0" encoding="utf-8"?>
<a:theme xmlns:a="http://schemas.openxmlformats.org/drawingml/2006/main" name="Retrospect">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1867</TotalTime>
  <Words>2264</Words>
  <Application>Microsoft Office PowerPoint</Application>
  <PresentationFormat>On-screen Show (4:3)</PresentationFormat>
  <Paragraphs>636</Paragraphs>
  <Slides>49</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49</vt:i4>
      </vt:variant>
    </vt:vector>
  </HeadingPairs>
  <TitlesOfParts>
    <vt:vector size="57" baseType="lpstr">
      <vt:lpstr>Arial</vt:lpstr>
      <vt:lpstr>BrowalliaUPC</vt:lpstr>
      <vt:lpstr>Calibri</vt:lpstr>
      <vt:lpstr>Cambria</vt:lpstr>
      <vt:lpstr>Microsoft Sans Serif</vt:lpstr>
      <vt:lpstr>Times New Roman</vt:lpstr>
      <vt:lpstr>Wingdings</vt:lpstr>
      <vt:lpstr>Retrospect</vt:lpstr>
      <vt:lpstr>We care Home Care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Mihir</dc:creator>
  <cp:lastModifiedBy>Vrunda Savaliya</cp:lastModifiedBy>
  <cp:revision>401</cp:revision>
  <dcterms:created xsi:type="dcterms:W3CDTF">2017-05-16T07:00:22Z</dcterms:created>
  <dcterms:modified xsi:type="dcterms:W3CDTF">2021-03-11T19:04:05Z</dcterms:modified>
</cp:coreProperties>
</file>