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ffbccfe8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ffbccfe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ffbccfe8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ffbccfe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3ffbccfe8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3ffbccf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ffbccfe8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ffbccfe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ffbccfe8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ffbccfe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ffbccfe8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ffbccfe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runobinicius/seminario-poo-2023" TargetMode="External"/><Relationship Id="rId4" Type="http://schemas.openxmlformats.org/officeDocument/2006/relationships/hyperlink" Target="https://youtu.be/sq4kZnS9cd4?si=hR6aVmrCg_jlDRgF" TargetMode="External"/><Relationship Id="rId5" Type="http://schemas.openxmlformats.org/officeDocument/2006/relationships/hyperlink" Target="https://youtu.be/-e9bFrcxG9E?si=LkcwaYNwvxuYnCw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Padrões de Projeto: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Chain of Responsibility 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&amp;</a:t>
            </a:r>
            <a:endParaRPr sz="41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77"/>
              <a:t> Factory Method</a:t>
            </a:r>
            <a:r>
              <a:rPr lang="pt-BR"/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Vinícius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85614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Factory </a:t>
            </a:r>
            <a:r>
              <a:rPr lang="pt-BR"/>
              <a:t>Method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-64325" y="1348125"/>
            <a:ext cx="92082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Factory Method encapsula a criação de objetos. Isso significa que o código que usa a classe não precisa saber sobre as classes concretas, apenas sobre a interface ou classe abstrata.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-62700" y="2334525"/>
            <a:ext cx="920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Factory Method delega a responsabilidade de instanciar a classe para subclasses. Isso é feito através de um método, que é geralmente definido em uma interface ou implementado de forma padrão em uma classe abstrata.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-64200" y="3350325"/>
            <a:ext cx="9208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Factory Method permite maior flexibilidade e reutilização do código. As subclasses podem substituir o método fábrica para alterar a classe de objetos que serão criados.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100"/>
            <a:ext cx="8839199" cy="328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580200" y="944250"/>
            <a:ext cx="2287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interface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Integer getNumberOfSides();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990500" y="3191775"/>
            <a:ext cx="344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Square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4;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0" y="3191775"/>
            <a:ext cx="3447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Triangle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3;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6062500" y="3191775"/>
            <a:ext cx="344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Pentagon implements Polygon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Integer getNumberOfSides()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5;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3612200" y="23700"/>
            <a:ext cx="4537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PolygonFactory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static Polygon getPolygon(int numberOfSides)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(numberOfSides == 3)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Triangle();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if (numberOfSides == 4)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Square();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if (numberOfSides == 5)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return new Pentagon();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throw new IllegalArgumentException("Número ruim de lados");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76450" y="155100"/>
            <a:ext cx="2942400" cy="4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CHAIN OF RESPONSIBILITY: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Primeiro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herbívoro.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Segundo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carnívoro.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Terceiro Ser Vivo: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O ser vivo é um onívoro.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FIM DO CHAIN OF RESPONSIBILITY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FACTORY METHOD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p1: 3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p2: 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p3: 5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FIM DO FACTORY METHOD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880450" y="17250"/>
            <a:ext cx="3854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static void main(String[] args) {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CHAIN OF RESPONSIBILITY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System.out.println("CHAIN OF RESPONSIBILITY:\n\n");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herbivoro = new HerbivoroHandler();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carnivoro = new CarnivoroHandler();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AbstractDietaHandler onivoro = new OnivoroHandler();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herbivoro.setNextHandler(carnivoro);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carnivoro.setNextHandler(onivoro);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serVivo1 = new SerVivo("herbivoro");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serVivo2 = new SerVivo("carnivoro");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SerVivo serVivo3 = new SerVivo("onivoro");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herbivoro.processar(serVivo1);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herbivoro.processar(serVivo2);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herbivoro.processar(serVivo3);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System.out.println("FIM DO CHAIN OF RESPONSIBILITY\n\n");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FIM DO CHAIN OF RESPONSIBILITY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FACTORY METHOD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System.out.println("FACTORY METHOD\n\n");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p1 = PolygonFactory.getPolygon(3);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p2 = PolygonFactory.getPolygon(4);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Polygon p3 = PolygonFactory.getPolygon(5);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System.out.println("p1: " + p1.getNumberOfSides());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System.out.println("p2: " + p2.getNumberOfSides());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System.out.println("p3: " + p3.getNumberOfSides());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System.out.println("\nFIM DO FACTORY METHOD\n\n");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// FIM DO FACTORY METHOD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769100" y="1686300"/>
            <a:ext cx="5605800" cy="17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GitHub do Projeto: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https://github.com/vrunobinicius/seminario-poo-2023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Principais Fontes: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https://youtu.be/sq4kZnS9cd4?si=hR6aVmrCg_jlDRgF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https://youtu.be/-e9bFrcxG9E?si=LkcwaYNwvxuYnCwF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5146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Soluções Reutilizáveis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Categorias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Eficiente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os Padrões de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00750" y="1509750"/>
            <a:ext cx="8542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Soluções Reutilizáveis: São soluções comprovadas para problemas comuns em design de software, aumentando a eficiência do desenvolvimento.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Categorias: Existem três tipos - padrões de criação, estruturais e comportamentais, cada um lidando com diferentes aspectos do design de software.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Eficiente: Facilitam a comunicação entre desenvolvedores, pois fornecem um vocabulário comum para situações complexas de design.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Padrões de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017725"/>
            <a:ext cx="78492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Padrões de criação (creational patterns):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são responsáveis por criar e gerenciar a instância de objetos, definindo como eles são construídos e controlados. Alguns exemplos são: </a:t>
            </a: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Singleton, Factory Method, Abstract Factory e Builder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Padrões estruturais (structural patterns):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são responsáveis por organizar e estruturar os objetos em hierarquias complexas, definindo como eles se relacionam e se comunicam. Alguns exemplos são: </a:t>
            </a: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Adapter, Bridge, Composite, Decorator, Facade, Flyweight e Proxy.</a:t>
            </a:r>
            <a:endParaRPr b="1"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Padrões comportamentais (behavioral patterns):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são responsáveis por definir o comportamento dos objetos em relação uns aos outros, definindo como eles interagem e distribuem responsabilidades. Alguns exemplos são: </a:t>
            </a:r>
            <a:r>
              <a:rPr b="1" i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Chain of Responsibility, Command, Interpreter, Iterator, Mediator, Memento, Observer e State.</a:t>
            </a:r>
            <a:endParaRPr b="1"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Padrões de projeto são soluções reutilizáveis para problemas comuns no design de software. Eles são categorizados em criação, estruturais e comportamentais, lidando com diferentes aspectos do design. Além disso, facilitam a comunicação entre desenvolvedores, fornecendo um vocabulário comum para situações complexas de design. Em resumo, são uma ferramenta essencial para qualquer desenvolvedor de software.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85614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Chain of Responsibility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61075" y="1348125"/>
            <a:ext cx="90186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padrão de projeto Chain of Responsibility é uma forma de organizar o código que envolve a comunicação entre objetos, evitando o acoplamento entre eles.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2700" y="2334525"/>
            <a:ext cx="90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Ele consiste em uma cadeia de objetos que podem receber e processar uma solicitação, passando-a para o próximo objeto da cadeia até que ela seja atendida ou rejeitada.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2700" y="3350325"/>
            <a:ext cx="90171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Cada objeto da cadeia tem uma lógica específica para lidar com a solicitação, e pode ser substituído por outro objeto sem afetar o funcionamento do sistema.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88" y="152400"/>
            <a:ext cx="8012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0"/>
            <a:ext cx="41196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abstract class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protected AbstractDietaHandler nextHandler;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setNextHandler(AbstractDietaHandler handler)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this.nextHandler = handler;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(nextHandler != null)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nextHandler.processar(serVivo);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99050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HerbivoroHandler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(serVivo.getClasse().equals("herbivoro"))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System.out.println("Primeiro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herbívoro.");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CarnivoroHandler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(serVivo.getClasse().equals("carnivoro"))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System.out.println("Segundo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carnívoro.");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062500" y="2571750"/>
            <a:ext cx="3447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OnivoroHandler 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extends AbstractDietaHandler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processar(SerVivo serVivo)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(serVivo.getClasse().equals("onivoro"))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System.out.println("Terceiro Ser Vivo:\n"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+ "O ser vivo é um onívoro.");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 else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super.processar(serVivo);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500200" y="23700"/>
            <a:ext cx="2572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SerVivo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private String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SerVivo(String classe)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this.classe =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String getClasse() {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return classe;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