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3ffbccfe8_0_2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3ffbccfe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3ffbccfe8_0_2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3ffbccfe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3ffbccfe8_0_2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3ffbccfe8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3ffbccfe8_0_1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3ffbccfe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3ffbccfe8_0_1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3ffbccfe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vrunobinicius/seminario-poo-2023" TargetMode="External"/><Relationship Id="rId4" Type="http://schemas.openxmlformats.org/officeDocument/2006/relationships/hyperlink" Target="https://youtu.be/sq4kZnS9cd4?si=hR6aVmrCg_jlDRgF" TargetMode="External"/><Relationship Id="rId5" Type="http://schemas.openxmlformats.org/officeDocument/2006/relationships/hyperlink" Target="https://youtu.be/-e9bFrcxG9E?si=LkcwaYNwvxuYnCw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20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77"/>
              <a:t>Padrões de Projeto:</a:t>
            </a:r>
            <a:endParaRPr sz="41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77"/>
              <a:t>Chain of Responsibility </a:t>
            </a:r>
            <a:endParaRPr sz="41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77"/>
              <a:t>&amp;</a:t>
            </a:r>
            <a:endParaRPr sz="41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77"/>
              <a:t> Factory Method</a:t>
            </a:r>
            <a:r>
              <a:rPr lang="pt-BR"/>
              <a:t>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Bruno Vinícius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6100"/>
            <a:ext cx="8839199" cy="3287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/>
        </p:nvSpPr>
        <p:spPr>
          <a:xfrm>
            <a:off x="580200" y="944250"/>
            <a:ext cx="22875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interface Polygon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Integer getNumberOfSides();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2990500" y="3191775"/>
            <a:ext cx="3447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class Square implements Polygon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@Override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public Integer getNumberOfSides()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return 4;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0" y="3191775"/>
            <a:ext cx="3447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class Triangle implements Polygon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@Override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public Integer getNumberOfSides()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return 3;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6062500" y="3191775"/>
            <a:ext cx="3447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class Pentagon implements Polygon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@Override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public Integer getNumberOfSides()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return 5;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3612200" y="23700"/>
            <a:ext cx="45375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class PolygonFactory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public static Polygon getPolygon(int numberOfSides)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if (numberOfSides == 3)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return new Triangle();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} else if (numberOfSides == 4)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return new Square();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} else if (numberOfSides == 5)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return new Pentagon();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} else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throw new IllegalArgumentException("Número ruim de lados");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176450" y="155100"/>
            <a:ext cx="2942400" cy="49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CHAIN OF RESPONSIBILITY: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Primeiro Ser Vivo: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O ser vivo é um herbívoro.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Segundo Ser Vivo: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O ser vivo é um carnívoro.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Terceiro Ser Vivo: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O ser vivo é um onívoro.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FIM DO CHAIN OF RESPONSIBILITY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FACTORY METHOD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p1: 3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p2: 4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p3: 5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FIM DO FACTORY METHOD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4880450" y="17250"/>
            <a:ext cx="3854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static void main(String[] args) {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// CHAIN OF RESPONSIBILITY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System.out.println("CHAIN OF RESPONSIBILITY:\n\n");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AbstractDietaHandler herbivoro = new HerbivoroHandler();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AbstractDietaHandler carnivoro = new CarnivoroHandler();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AbstractDietaHandler onivoro = new OnivoroHandler();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herbivoro.setNextHandler(carnivoro);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carnivoro.setNextHandler(onivoro);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SerVivo serVivo1 = new SerVivo("herbivoro");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SerVivo serVivo2 = new SerVivo("carnivoro");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SerVivo serVivo3 = new SerVivo("onivoro");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herbivoro.processar(serVivo1);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herbivoro.processar(serVivo2);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herbivoro.processar(serVivo3);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System.out.println("FIM DO CHAIN OF RESPONSIBILITY\n\n");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// FIM DO CHAIN OF RESPONSIBILITY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// FACTORY METHOD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System.out.println("FACTORY METHOD\n\n");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Polygon p1 = PolygonFactory.getPolygon(3);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Polygon p2 = PolygonFactory.getPolygon(4);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Polygon p3 = PolygonFactory.getPolygon(5);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System.out.println("p1: " + p1.getNumberOfSides());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System.out.println("p2: " + p2.getNumberOfSides());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System.out.println("p3: " + p3.getNumberOfSides());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System.out.println("\nFIM DO FACTORY METHOD\n\n");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// FIM DO FACTORY METHOD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}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1769100" y="1686300"/>
            <a:ext cx="5605800" cy="17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GitHub do Projeto: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https://github.com/vrunobinicius/seminario-poo-2023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Principais Fontes: 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https://youtu.be/sq4kZnS9cd4?si=hR6aVmrCg_jlDRgF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https://youtu.be/-e9bFrcxG9E?si=LkcwaYNwvxuYnCwF</a:t>
            </a:r>
            <a:endParaRPr b="1"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480550"/>
            <a:ext cx="85146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Padrões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Padrões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</a:t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são?</a:t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Soluções Reutilizáveis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Categorias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Comunicação Eficiente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os Padrões de Projeto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00750" y="1509750"/>
            <a:ext cx="8542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Soluções Reutilizáveis: São soluções comprovadas para problemas comuns em design de software, aumentando a eficiência do desenvolvimento.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Categorias: Existem três tipos - padrões de criação, estruturais e comportamentais, cada um lidando com diferentes aspectos do design de software.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Comunicação Eficiente: Facilitam a comunicação entre desenvolvedores, pois fornecem um vocabulário comum para situações complexas de design.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Padrões de projeto são soluções reutilizáveis para problemas comuns no design de software. Eles são categorizados em criação, estruturais e comportamentais, lidando com diferentes aspectos do design. Além disso, facilitam a comunicação entre desenvolvedores, fornecendo um vocabulário comum para situações complexas de design. Em resumo, são uma ferramenta essencial para qualquer desenvolvedor de software.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0" y="0"/>
            <a:ext cx="8561400" cy="8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Chain of Responsibility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61075" y="1348125"/>
            <a:ext cx="90186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 padrão de projeto Chain of Responsibility é uma forma de organizar o código que envolve a comunicação entre objetos, evitando o acoplamento entre eles.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62700" y="2334525"/>
            <a:ext cx="9018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Ele consiste em uma cadeia de objetos que podem receber e processar uma solicitação, passando-a para o próximo objeto da cadeia até que ela seja atendida ou rejeitada.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62700" y="3350325"/>
            <a:ext cx="90171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Cada objeto da cadeia tem uma lógica específica para lidar com a solicitação, e pode ser substituído por outro objeto sem afetar o funcionamento do sistema.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88" y="152400"/>
            <a:ext cx="80120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0" y="0"/>
            <a:ext cx="41196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abstract class AbstractDietaHandler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protected AbstractDietaHandler nextHandler;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public void setNextHandler(AbstractDietaHandler handler)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this.nextHandler = handler;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public void processar(SerVivo serVivo)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if (nextHandler != null)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nextHandler.processar(serVivo);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2990500" y="2571750"/>
            <a:ext cx="3447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class HerbivoroHandler 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extends AbstractDietaHandler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public void processar(SerVivo serVivo)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if (serVivo.getClasse().equals("herbivoro"))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System.out.println("Primeiro Ser Vivo:\n"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+ "O ser vivo é um herbívoro.");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} else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super.processar(serVivo);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0" y="2571750"/>
            <a:ext cx="3447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class CarnivoroHandler 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extends AbstractDietaHandler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public void processar(SerVivo serVivo)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if (serVivo.getClasse().equals("carnivoro"))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System.out.println("Segundo Ser Vivo:\n"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+ "O ser vivo é um carnívoro.");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} else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super.processar(serVivo);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6062500" y="2571750"/>
            <a:ext cx="3447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class OnivoroHandler 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extends AbstractDietaHandler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public void processar(SerVivo serVivo)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if (serVivo.getClasse().equals("onivoro"))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System.out.println("Terceiro Ser Vivo:\n"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+ "O ser vivo é um onívoro.");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} else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super.processar(serVivo);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6500200" y="23700"/>
            <a:ext cx="25725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class SerVivo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private String classe;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public SerVivo(String classe)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this.classe = classe;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public String getClasse()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return classe;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0" y="0"/>
            <a:ext cx="8561400" cy="8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Factory </a:t>
            </a:r>
            <a:r>
              <a:rPr lang="pt-BR"/>
              <a:t>Method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-64325" y="1348125"/>
            <a:ext cx="92082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-"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Factory Method encapsula a criação de objetos. Isso significa que o código que usa a classe não precisa saber sobre as classes concretas, apenas sobre a interface ou classe abstrata.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-62700" y="2334525"/>
            <a:ext cx="9208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 Factory Method delega a responsabilidade de instanciar a classe para subclasses. Isso é feito através de um método, que é geralmente definido em uma interface ou implementado de forma padrão em uma classe abstrata.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-64200" y="3350325"/>
            <a:ext cx="92082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 Factory Method permite maior flexibilidade e reutilização do código. As subclasses podem substituir o método fábrica para alterar a classe de objetos que serão criados.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