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437"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8" Type="http://schemas.openxmlformats.org/officeDocument/2006/relationships/slideMaster" Target="slideMasters/slideMaster8.xml"/><Relationship Id="rId51" Type="http://schemas.openxmlformats.org/officeDocument/2006/relationships/slide" Target="slides/slide1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_1_1_1_2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52"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5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80"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8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95"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1.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1" name="Google Shape;9;p2"/>
          <p:cNvGrpSpPr/>
          <p:nvPr/>
        </p:nvGrpSpPr>
        <p:grpSpPr>
          <a:xfrm>
            <a:off x="4157280" y="0"/>
            <a:ext cx="4986360" cy="3918600"/>
            <a:chOff x="4157280" y="0"/>
            <a:chExt cx="4986360" cy="3918600"/>
          </a:xfrm>
        </p:grpSpPr>
        <p:pic>
          <p:nvPicPr>
            <p:cNvPr id="12" name="Google Shape;10;p2"/>
            <p:cNvPicPr/>
            <p:nvPr/>
          </p:nvPicPr>
          <p:blipFill>
            <a:blip r:embed="rId3"/>
            <a:srcRect l="1389" t="26408" r="75083" b="13674"/>
            <a:stretch/>
          </p:blipFill>
          <p:spPr>
            <a:xfrm>
              <a:off x="6204600" y="0"/>
              <a:ext cx="2939040" cy="3918600"/>
            </a:xfrm>
            <a:prstGeom prst="rect">
              <a:avLst/>
            </a:prstGeom>
            <a:ln w="0">
              <a:noFill/>
            </a:ln>
          </p:spPr>
        </p:pic>
        <p:pic>
          <p:nvPicPr>
            <p:cNvPr id="2" name="Google Shape;11;p2"/>
            <p:cNvPicPr/>
            <p:nvPr/>
          </p:nvPicPr>
          <p:blipFill>
            <a:blip r:embed="rId4"/>
            <a:srcRect l="21159" t="55236" r="32617" b="4309"/>
            <a:stretch/>
          </p:blipFill>
          <p:spPr>
            <a:xfrm>
              <a:off x="4157280" y="0"/>
              <a:ext cx="4986360" cy="2283840"/>
            </a:xfrm>
            <a:prstGeom prst="rect">
              <a:avLst/>
            </a:prstGeom>
            <a:ln w="0">
              <a:noFill/>
            </a:ln>
          </p:spPr>
        </p:pic>
      </p:grpSp>
      <p:grpSp>
        <p:nvGrpSpPr>
          <p:cNvPr id="3" name="Google Shape;12;p2"/>
          <p:cNvGrpSpPr/>
          <p:nvPr/>
        </p:nvGrpSpPr>
        <p:grpSpPr>
          <a:xfrm>
            <a:off x="0" y="1018080"/>
            <a:ext cx="4437720" cy="4165920"/>
            <a:chOff x="0" y="1018080"/>
            <a:chExt cx="4437720" cy="4165920"/>
          </a:xfrm>
        </p:grpSpPr>
        <p:pic>
          <p:nvPicPr>
            <p:cNvPr id="4" name="Google Shape;13;p2"/>
            <p:cNvPicPr/>
            <p:nvPr/>
          </p:nvPicPr>
          <p:blipFill>
            <a:blip r:embed="rId4"/>
            <a:srcRect l="35370" t="5164" r="21351" b="51348"/>
            <a:stretch/>
          </p:blipFill>
          <p:spPr>
            <a:xfrm>
              <a:off x="0" y="2809440"/>
              <a:ext cx="4437720" cy="2333520"/>
            </a:xfrm>
            <a:prstGeom prst="rect">
              <a:avLst/>
            </a:prstGeom>
            <a:ln w="0">
              <a:noFill/>
            </a:ln>
          </p:spPr>
        </p:pic>
        <p:pic>
          <p:nvPicPr>
            <p:cNvPr id="5" name="Google Shape;14;p2"/>
            <p:cNvPicPr/>
            <p:nvPr/>
          </p:nvPicPr>
          <p:blipFill>
            <a:blip r:embed="rId3"/>
            <a:srcRect t="21588" r="76117" b="13746"/>
            <a:stretch/>
          </p:blipFill>
          <p:spPr>
            <a:xfrm rot="10800000">
              <a:off x="360" y="1018080"/>
              <a:ext cx="2939040" cy="4165920"/>
            </a:xfrm>
            <a:prstGeom prst="rect">
              <a:avLst/>
            </a:prstGeom>
            <a:ln w="0">
              <a:noFill/>
            </a:ln>
          </p:spPr>
        </p:pic>
      </p:grpSp>
      <p:sp>
        <p:nvSpPr>
          <p:cNvPr id="6" name="PlaceHolder 1"/>
          <p:cNvSpPr>
            <a:spLocks noGrp="1"/>
          </p:cNvSpPr>
          <p:nvPr>
            <p:ph type="title"/>
          </p:nvPr>
        </p:nvSpPr>
        <p:spPr>
          <a:xfrm>
            <a:off x="828720" y="1017720"/>
            <a:ext cx="7486200" cy="2018880"/>
          </a:xfrm>
          <a:prstGeom prst="rect">
            <a:avLst/>
          </a:prstGeom>
          <a:noFill/>
          <a:ln w="0">
            <a:noFill/>
          </a:ln>
        </p:spPr>
        <p:txBody>
          <a:bodyPr lIns="91440" tIns="91440" rIns="91440" bIns="91440" anchor="b">
            <a:noAutofit/>
          </a:bodyPr>
          <a:lstStyle/>
          <a:p>
            <a:pPr indent="0">
              <a:buNone/>
            </a:pPr>
            <a:r>
              <a:rPr lang="fr-FR" sz="5200" b="0" strike="noStrike" spc="-1">
                <a:solidFill>
                  <a:schemeClr val="dk1"/>
                </a:solidFill>
                <a:latin typeface="Arial"/>
              </a:rPr>
              <a:t>Click to edit the title text format</a:t>
            </a:r>
          </a:p>
        </p:txBody>
      </p:sp>
      <p:grpSp>
        <p:nvGrpSpPr>
          <p:cNvPr id="7" name="Google Shape;17;p2"/>
          <p:cNvGrpSpPr/>
          <p:nvPr/>
        </p:nvGrpSpPr>
        <p:grpSpPr>
          <a:xfrm>
            <a:off x="340200" y="-478800"/>
            <a:ext cx="7725600" cy="5975280"/>
            <a:chOff x="340200" y="-478800"/>
            <a:chExt cx="7725600" cy="5975280"/>
          </a:xfrm>
        </p:grpSpPr>
        <p:sp>
          <p:nvSpPr>
            <p:cNvPr id="8" name="Google Shape;18;p2"/>
            <p:cNvSpPr/>
            <p:nvPr/>
          </p:nvSpPr>
          <p:spPr>
            <a:xfrm>
              <a:off x="340200" y="4190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7044480" y="-4788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94" name="Google Shape;219;p19"/>
          <p:cNvGrpSpPr/>
          <p:nvPr/>
        </p:nvGrpSpPr>
        <p:grpSpPr>
          <a:xfrm>
            <a:off x="4157280" y="0"/>
            <a:ext cx="4986360" cy="3918600"/>
            <a:chOff x="4157280" y="0"/>
            <a:chExt cx="4986360" cy="3918600"/>
          </a:xfrm>
        </p:grpSpPr>
        <p:pic>
          <p:nvPicPr>
            <p:cNvPr id="95" name="Google Shape;220;p19"/>
            <p:cNvPicPr/>
            <p:nvPr/>
          </p:nvPicPr>
          <p:blipFill>
            <a:blip r:embed="rId3"/>
            <a:srcRect l="-6507" t="19162" r="82983" b="20920"/>
            <a:stretch/>
          </p:blipFill>
          <p:spPr>
            <a:xfrm>
              <a:off x="6204600" y="0"/>
              <a:ext cx="2939040" cy="3918600"/>
            </a:xfrm>
            <a:prstGeom prst="rect">
              <a:avLst/>
            </a:prstGeom>
            <a:ln w="0">
              <a:noFill/>
            </a:ln>
          </p:spPr>
        </p:pic>
        <p:pic>
          <p:nvPicPr>
            <p:cNvPr id="96" name="Google Shape;221;p19"/>
            <p:cNvPicPr/>
            <p:nvPr/>
          </p:nvPicPr>
          <p:blipFill>
            <a:blip r:embed="rId4"/>
            <a:srcRect l="21159" t="59539" r="32617"/>
            <a:stretch/>
          </p:blipFill>
          <p:spPr>
            <a:xfrm>
              <a:off x="4157280" y="0"/>
              <a:ext cx="4986360" cy="2283840"/>
            </a:xfrm>
            <a:prstGeom prst="rect">
              <a:avLst/>
            </a:prstGeom>
            <a:ln w="0">
              <a:noFill/>
            </a:ln>
          </p:spPr>
        </p:pic>
      </p:grpSp>
      <p:grpSp>
        <p:nvGrpSpPr>
          <p:cNvPr id="97" name="Google Shape;222;p19"/>
          <p:cNvGrpSpPr/>
          <p:nvPr/>
        </p:nvGrpSpPr>
        <p:grpSpPr>
          <a:xfrm>
            <a:off x="0" y="1018080"/>
            <a:ext cx="4437720" cy="4165920"/>
            <a:chOff x="0" y="1018080"/>
            <a:chExt cx="4437720" cy="4165920"/>
          </a:xfrm>
        </p:grpSpPr>
        <p:pic>
          <p:nvPicPr>
            <p:cNvPr id="98" name="Google Shape;223;p19"/>
            <p:cNvPicPr/>
            <p:nvPr/>
          </p:nvPicPr>
          <p:blipFill>
            <a:blip r:embed="rId4"/>
            <a:srcRect l="40967" t="-3605" r="15754" b="60117"/>
            <a:stretch/>
          </p:blipFill>
          <p:spPr>
            <a:xfrm>
              <a:off x="0" y="2809440"/>
              <a:ext cx="4437720" cy="2333520"/>
            </a:xfrm>
            <a:prstGeom prst="rect">
              <a:avLst/>
            </a:prstGeom>
            <a:ln w="0">
              <a:noFill/>
            </a:ln>
          </p:spPr>
        </p:pic>
        <p:pic>
          <p:nvPicPr>
            <p:cNvPr id="99" name="Google Shape;224;p19"/>
            <p:cNvPicPr/>
            <p:nvPr/>
          </p:nvPicPr>
          <p:blipFill>
            <a:blip r:embed="rId3"/>
            <a:srcRect l="-6060" t="19626" r="82176" b="15702"/>
            <a:stretch/>
          </p:blipFill>
          <p:spPr>
            <a:xfrm rot="10800000">
              <a:off x="360" y="1018080"/>
              <a:ext cx="2939040" cy="4165920"/>
            </a:xfrm>
            <a:prstGeom prst="rect">
              <a:avLst/>
            </a:prstGeom>
            <a:ln w="0">
              <a:noFill/>
            </a:ln>
          </p:spPr>
        </p:pic>
      </p:grpSp>
      <p:grpSp>
        <p:nvGrpSpPr>
          <p:cNvPr id="100" name="Google Shape;225;p19"/>
          <p:cNvGrpSpPr/>
          <p:nvPr/>
        </p:nvGrpSpPr>
        <p:grpSpPr>
          <a:xfrm>
            <a:off x="-490680" y="364320"/>
            <a:ext cx="9231120" cy="5092920"/>
            <a:chOff x="-490680" y="364320"/>
            <a:chExt cx="9231120" cy="5092920"/>
          </a:xfrm>
        </p:grpSpPr>
        <p:sp>
          <p:nvSpPr>
            <p:cNvPr id="101" name="Google Shape;226;p19"/>
            <p:cNvSpPr/>
            <p:nvPr/>
          </p:nvSpPr>
          <p:spPr>
            <a:xfrm>
              <a:off x="531000" y="36432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 name="Google Shape;227;p19"/>
            <p:cNvSpPr/>
            <p:nvPr/>
          </p:nvSpPr>
          <p:spPr>
            <a:xfrm>
              <a:off x="7994520" y="41515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228;p19"/>
            <p:cNvSpPr/>
            <p:nvPr/>
          </p:nvSpPr>
          <p:spPr>
            <a:xfrm>
              <a:off x="-490680" y="43776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4" name="PlaceHolder 1"/>
          <p:cNvSpPr>
            <a:spLocks noGrp="1"/>
          </p:cNvSpPr>
          <p:nvPr>
            <p:ph type="title"/>
          </p:nvPr>
        </p:nvSpPr>
        <p:spPr>
          <a:xfrm>
            <a:off x="5801400" y="1435680"/>
            <a:ext cx="2512080" cy="108000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05" name="Google Shape;232;p20"/>
          <p:cNvGrpSpPr/>
          <p:nvPr/>
        </p:nvGrpSpPr>
        <p:grpSpPr>
          <a:xfrm>
            <a:off x="2311200" y="2939400"/>
            <a:ext cx="6505920" cy="2203920"/>
            <a:chOff x="2311200" y="2939400"/>
            <a:chExt cx="6505920" cy="2203920"/>
          </a:xfrm>
        </p:grpSpPr>
        <p:pic>
          <p:nvPicPr>
            <p:cNvPr id="106" name="Google Shape;233;p20"/>
            <p:cNvPicPr/>
            <p:nvPr/>
          </p:nvPicPr>
          <p:blipFill>
            <a:blip r:embed="rId3"/>
            <a:srcRect l="11666" t="2624" r="57865" b="63668"/>
            <a:stretch/>
          </p:blipFill>
          <p:spPr>
            <a:xfrm>
              <a:off x="5010480" y="2939400"/>
              <a:ext cx="3806640" cy="2203920"/>
            </a:xfrm>
            <a:prstGeom prst="rect">
              <a:avLst/>
            </a:prstGeom>
            <a:ln w="0">
              <a:noFill/>
            </a:ln>
          </p:spPr>
        </p:pic>
        <p:pic>
          <p:nvPicPr>
            <p:cNvPr id="107" name="Google Shape;234;p20"/>
            <p:cNvPicPr/>
            <p:nvPr/>
          </p:nvPicPr>
          <p:blipFill>
            <a:blip r:embed="rId4"/>
            <a:srcRect l="26888" t="6006" r="26885" b="64348"/>
            <a:stretch/>
          </p:blipFill>
          <p:spPr>
            <a:xfrm>
              <a:off x="2311200" y="3470040"/>
              <a:ext cx="4986360" cy="1673280"/>
            </a:xfrm>
            <a:prstGeom prst="rect">
              <a:avLst/>
            </a:prstGeom>
            <a:ln w="0">
              <a:noFill/>
            </a:ln>
          </p:spPr>
        </p:pic>
      </p:grpSp>
      <p:grpSp>
        <p:nvGrpSpPr>
          <p:cNvPr id="108" name="Google Shape;235;p20"/>
          <p:cNvGrpSpPr/>
          <p:nvPr/>
        </p:nvGrpSpPr>
        <p:grpSpPr>
          <a:xfrm>
            <a:off x="0" y="-12960"/>
            <a:ext cx="4251240" cy="2399400"/>
            <a:chOff x="0" y="-12960"/>
            <a:chExt cx="4251240" cy="2399400"/>
          </a:xfrm>
        </p:grpSpPr>
        <p:pic>
          <p:nvPicPr>
            <p:cNvPr id="109" name="Google Shape;236;p20"/>
            <p:cNvPicPr/>
            <p:nvPr/>
          </p:nvPicPr>
          <p:blipFill>
            <a:blip r:embed="rId4"/>
            <a:srcRect l="48611" t="43133" r="25720" b="12392"/>
            <a:stretch/>
          </p:blipFill>
          <p:spPr>
            <a:xfrm>
              <a:off x="0" y="0"/>
              <a:ext cx="2631600" cy="2386440"/>
            </a:xfrm>
            <a:prstGeom prst="rect">
              <a:avLst/>
            </a:prstGeom>
            <a:ln w="0">
              <a:noFill/>
            </a:ln>
          </p:spPr>
        </p:pic>
        <p:pic>
          <p:nvPicPr>
            <p:cNvPr id="110" name="Google Shape;237;p20"/>
            <p:cNvPicPr/>
            <p:nvPr/>
          </p:nvPicPr>
          <p:blipFill>
            <a:blip r:embed="rId3"/>
            <a:srcRect l="5591" t="19463" r="59874" b="55392"/>
            <a:stretch/>
          </p:blipFill>
          <p:spPr>
            <a:xfrm rot="10800000">
              <a:off x="360" y="-12960"/>
              <a:ext cx="4250880" cy="1618920"/>
            </a:xfrm>
            <a:prstGeom prst="rect">
              <a:avLst/>
            </a:prstGeom>
            <a:ln w="0">
              <a:noFill/>
            </a:ln>
          </p:spPr>
        </p:pic>
      </p:grpSp>
      <p:sp>
        <p:nvSpPr>
          <p:cNvPr id="1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12" name="Google Shape;239;p20"/>
          <p:cNvGrpSpPr/>
          <p:nvPr/>
        </p:nvGrpSpPr>
        <p:grpSpPr>
          <a:xfrm>
            <a:off x="-518760" y="297720"/>
            <a:ext cx="9494280" cy="5457600"/>
            <a:chOff x="-518760" y="297720"/>
            <a:chExt cx="9494280" cy="5457600"/>
          </a:xfrm>
        </p:grpSpPr>
        <p:sp>
          <p:nvSpPr>
            <p:cNvPr id="113" name="Google Shape;240;p20"/>
            <p:cNvSpPr/>
            <p:nvPr/>
          </p:nvSpPr>
          <p:spPr>
            <a:xfrm>
              <a:off x="220320" y="46504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 name="Google Shape;241;p20"/>
            <p:cNvSpPr/>
            <p:nvPr/>
          </p:nvSpPr>
          <p:spPr>
            <a:xfrm>
              <a:off x="8229600" y="44496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242;p20"/>
            <p:cNvSpPr/>
            <p:nvPr/>
          </p:nvSpPr>
          <p:spPr>
            <a:xfrm>
              <a:off x="-518760" y="2977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6" name="PlaceHolder 2"/>
          <p:cNvSpPr>
            <a:spLocks noGrp="1"/>
          </p:cNvSpPr>
          <p:nvPr>
            <p:ph type="body"/>
          </p:nvPr>
        </p:nvSpPr>
        <p:spPr>
          <a:xfrm>
            <a:off x="720000" y="1222200"/>
            <a:ext cx="7703640" cy="24674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17" name="Google Shape;21;p3"/>
          <p:cNvGrpSpPr/>
          <p:nvPr/>
        </p:nvGrpSpPr>
        <p:grpSpPr>
          <a:xfrm>
            <a:off x="360" y="0"/>
            <a:ext cx="9143640" cy="5184000"/>
            <a:chOff x="360" y="0"/>
            <a:chExt cx="9143640" cy="5184000"/>
          </a:xfrm>
        </p:grpSpPr>
        <p:grpSp>
          <p:nvGrpSpPr>
            <p:cNvPr id="118" name="Google Shape;22;p3"/>
            <p:cNvGrpSpPr/>
            <p:nvPr/>
          </p:nvGrpSpPr>
          <p:grpSpPr>
            <a:xfrm>
              <a:off x="360" y="0"/>
              <a:ext cx="4986360" cy="3918600"/>
              <a:chOff x="360" y="0"/>
              <a:chExt cx="4986360" cy="3918600"/>
            </a:xfrm>
          </p:grpSpPr>
          <p:pic>
            <p:nvPicPr>
              <p:cNvPr id="119" name="Google Shape;23;p3"/>
              <p:cNvPicPr/>
              <p:nvPr/>
            </p:nvPicPr>
            <p:blipFill>
              <a:blip r:embed="rId3"/>
              <a:srcRect l="1389" t="26408" r="75083" b="13674"/>
              <a:stretch/>
            </p:blipFill>
            <p:spPr>
              <a:xfrm flipH="1">
                <a:off x="360" y="0"/>
                <a:ext cx="2939040" cy="3918600"/>
              </a:xfrm>
              <a:prstGeom prst="rect">
                <a:avLst/>
              </a:prstGeom>
              <a:ln w="0">
                <a:noFill/>
              </a:ln>
            </p:spPr>
          </p:pic>
          <p:pic>
            <p:nvPicPr>
              <p:cNvPr id="120" name="Google Shape;24;p3"/>
              <p:cNvPicPr/>
              <p:nvPr/>
            </p:nvPicPr>
            <p:blipFill>
              <a:blip r:embed="rId4"/>
              <a:srcRect l="21159" t="55236" r="32617" b="4309"/>
              <a:stretch/>
            </p:blipFill>
            <p:spPr>
              <a:xfrm flipH="1">
                <a:off x="360" y="0"/>
                <a:ext cx="4986360" cy="2283840"/>
              </a:xfrm>
              <a:prstGeom prst="rect">
                <a:avLst/>
              </a:prstGeom>
              <a:ln w="0">
                <a:noFill/>
              </a:ln>
            </p:spPr>
          </p:pic>
        </p:grpSp>
        <p:grpSp>
          <p:nvGrpSpPr>
            <p:cNvPr id="121" name="Google Shape;25;p3"/>
            <p:cNvGrpSpPr/>
            <p:nvPr/>
          </p:nvGrpSpPr>
          <p:grpSpPr>
            <a:xfrm>
              <a:off x="4706280" y="1018080"/>
              <a:ext cx="4437720" cy="4165920"/>
              <a:chOff x="4706280" y="1018080"/>
              <a:chExt cx="4437720" cy="4165920"/>
            </a:xfrm>
          </p:grpSpPr>
          <p:pic>
            <p:nvPicPr>
              <p:cNvPr id="122" name="Google Shape;26;p3"/>
              <p:cNvPicPr/>
              <p:nvPr/>
            </p:nvPicPr>
            <p:blipFill>
              <a:blip r:embed="rId4"/>
              <a:srcRect l="35370" t="5164" r="21351" b="51348"/>
              <a:stretch/>
            </p:blipFill>
            <p:spPr>
              <a:xfrm flipH="1">
                <a:off x="4706280" y="2809440"/>
                <a:ext cx="4437720" cy="2333520"/>
              </a:xfrm>
              <a:prstGeom prst="rect">
                <a:avLst/>
              </a:prstGeom>
              <a:ln w="0">
                <a:noFill/>
              </a:ln>
            </p:spPr>
          </p:pic>
          <p:pic>
            <p:nvPicPr>
              <p:cNvPr id="123" name="Google Shape;27;p3"/>
              <p:cNvPicPr/>
              <p:nvPr/>
            </p:nvPicPr>
            <p:blipFill>
              <a:blip r:embed="rId3"/>
              <a:srcRect t="21588" r="76117" b="13746"/>
              <a:stretch/>
            </p:blipFill>
            <p:spPr>
              <a:xfrm rot="10800000" flipH="1">
                <a:off x="6204600" y="1018080"/>
                <a:ext cx="2939040" cy="4165920"/>
              </a:xfrm>
              <a:prstGeom prst="rect">
                <a:avLst/>
              </a:prstGeom>
              <a:ln w="0">
                <a:noFill/>
              </a:ln>
            </p:spPr>
          </p:pic>
        </p:grpSp>
      </p:grpSp>
      <p:sp>
        <p:nvSpPr>
          <p:cNvPr id="124" name="PlaceHolder 1"/>
          <p:cNvSpPr>
            <a:spLocks noGrp="1"/>
          </p:cNvSpPr>
          <p:nvPr>
            <p:ph type="title"/>
          </p:nvPr>
        </p:nvSpPr>
        <p:spPr>
          <a:xfrm>
            <a:off x="1427040" y="2357640"/>
            <a:ext cx="6289920" cy="138240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25" name="PlaceHolder 2"/>
          <p:cNvSpPr>
            <a:spLocks noGrp="1"/>
          </p:cNvSpPr>
          <p:nvPr>
            <p:ph type="title"/>
          </p:nvPr>
        </p:nvSpPr>
        <p:spPr>
          <a:xfrm>
            <a:off x="3734280" y="776160"/>
            <a:ext cx="1674720" cy="138240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6000" b="1" strike="noStrike" spc="-1">
                <a:solidFill>
                  <a:schemeClr val="lt1"/>
                </a:solidFill>
                <a:latin typeface="Unbounded"/>
                <a:ea typeface="Unbounded"/>
              </a:rPr>
              <a:t>xx%</a:t>
            </a:r>
            <a:endParaRPr lang="fr-FR" sz="6000" b="0" strike="noStrike" spc="-1">
              <a:solidFill>
                <a:schemeClr val="dk1"/>
              </a:solidFill>
              <a:latin typeface="Arial"/>
            </a:endParaRPr>
          </a:p>
        </p:txBody>
      </p:sp>
      <p:grpSp>
        <p:nvGrpSpPr>
          <p:cNvPr id="126" name="Google Shape;31;p3"/>
          <p:cNvGrpSpPr/>
          <p:nvPr/>
        </p:nvGrpSpPr>
        <p:grpSpPr>
          <a:xfrm>
            <a:off x="960480" y="-478800"/>
            <a:ext cx="7745040" cy="5234040"/>
            <a:chOff x="960480" y="-478800"/>
            <a:chExt cx="7745040" cy="5234040"/>
          </a:xfrm>
        </p:grpSpPr>
        <p:sp>
          <p:nvSpPr>
            <p:cNvPr id="127" name="Google Shape;32;p3"/>
            <p:cNvSpPr/>
            <p:nvPr/>
          </p:nvSpPr>
          <p:spPr>
            <a:xfrm flipH="1">
              <a:off x="7907040" y="-321120"/>
              <a:ext cx="745920" cy="1305720"/>
            </a:xfrm>
            <a:custGeom>
              <a:avLst/>
              <a:gdLst>
                <a:gd name="textAreaLeft" fmla="*/ 360 w 745920"/>
                <a:gd name="textAreaRight" fmla="*/ 74664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 name="Google Shape;33;p3"/>
            <p:cNvSpPr/>
            <p:nvPr/>
          </p:nvSpPr>
          <p:spPr>
            <a:xfrm flipH="1">
              <a:off x="960120" y="-478800"/>
              <a:ext cx="1021320" cy="1018080"/>
            </a:xfrm>
            <a:custGeom>
              <a:avLst/>
              <a:gdLst>
                <a:gd name="textAreaLeft" fmla="*/ -360 w 1021320"/>
                <a:gd name="textAreaRight" fmla="*/ 102132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34;p3"/>
            <p:cNvSpPr/>
            <p:nvPr/>
          </p:nvSpPr>
          <p:spPr>
            <a:xfrm flipH="1">
              <a:off x="8154720" y="4190760"/>
              <a:ext cx="550440" cy="564480"/>
            </a:xfrm>
            <a:custGeom>
              <a:avLst/>
              <a:gdLst>
                <a:gd name="textAreaLeft" fmla="*/ -360 w 550440"/>
                <a:gd name="textAreaRight" fmla="*/ 55044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3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32" name="Google Shape;250;p21"/>
          <p:cNvGrpSpPr/>
          <p:nvPr/>
        </p:nvGrpSpPr>
        <p:grpSpPr>
          <a:xfrm>
            <a:off x="4157280" y="0"/>
            <a:ext cx="4986360" cy="3918600"/>
            <a:chOff x="4157280" y="0"/>
            <a:chExt cx="4986360" cy="3918600"/>
          </a:xfrm>
        </p:grpSpPr>
        <p:pic>
          <p:nvPicPr>
            <p:cNvPr id="133" name="Google Shape;251;p21"/>
            <p:cNvPicPr/>
            <p:nvPr/>
          </p:nvPicPr>
          <p:blipFill>
            <a:blip r:embed="rId3"/>
            <a:srcRect l="-4857" t="19162" r="81329" b="20920"/>
            <a:stretch/>
          </p:blipFill>
          <p:spPr>
            <a:xfrm>
              <a:off x="6204600" y="0"/>
              <a:ext cx="2939040" cy="3918600"/>
            </a:xfrm>
            <a:prstGeom prst="rect">
              <a:avLst/>
            </a:prstGeom>
            <a:ln w="0">
              <a:noFill/>
            </a:ln>
          </p:spPr>
        </p:pic>
        <p:pic>
          <p:nvPicPr>
            <p:cNvPr id="134" name="Google Shape;252;p21"/>
            <p:cNvPicPr/>
            <p:nvPr/>
          </p:nvPicPr>
          <p:blipFill>
            <a:blip r:embed="rId4"/>
            <a:srcRect l="21159" t="59539" r="32617"/>
            <a:stretch/>
          </p:blipFill>
          <p:spPr>
            <a:xfrm>
              <a:off x="4157280" y="0"/>
              <a:ext cx="4986360" cy="2283840"/>
            </a:xfrm>
            <a:prstGeom prst="rect">
              <a:avLst/>
            </a:prstGeom>
            <a:ln w="0">
              <a:noFill/>
            </a:ln>
          </p:spPr>
        </p:pic>
      </p:grpSp>
      <p:grpSp>
        <p:nvGrpSpPr>
          <p:cNvPr id="135" name="Google Shape;253;p21"/>
          <p:cNvGrpSpPr/>
          <p:nvPr/>
        </p:nvGrpSpPr>
        <p:grpSpPr>
          <a:xfrm>
            <a:off x="0" y="1018080"/>
            <a:ext cx="4437720" cy="4165920"/>
            <a:chOff x="0" y="1018080"/>
            <a:chExt cx="4437720" cy="4165920"/>
          </a:xfrm>
        </p:grpSpPr>
        <p:pic>
          <p:nvPicPr>
            <p:cNvPr id="136" name="Google Shape;254;p21"/>
            <p:cNvPicPr/>
            <p:nvPr/>
          </p:nvPicPr>
          <p:blipFill>
            <a:blip r:embed="rId4"/>
            <a:srcRect l="40967" t="-3605" r="15754" b="60117"/>
            <a:stretch/>
          </p:blipFill>
          <p:spPr>
            <a:xfrm>
              <a:off x="0" y="2809440"/>
              <a:ext cx="4437720" cy="2333520"/>
            </a:xfrm>
            <a:prstGeom prst="rect">
              <a:avLst/>
            </a:prstGeom>
            <a:ln w="0">
              <a:noFill/>
            </a:ln>
          </p:spPr>
        </p:pic>
        <p:pic>
          <p:nvPicPr>
            <p:cNvPr id="137" name="Google Shape;255;p21"/>
            <p:cNvPicPr/>
            <p:nvPr/>
          </p:nvPicPr>
          <p:blipFill>
            <a:blip r:embed="rId3"/>
            <a:srcRect l="-6060" t="19626" r="82176" b="15702"/>
            <a:stretch/>
          </p:blipFill>
          <p:spPr>
            <a:xfrm rot="10800000">
              <a:off x="360" y="1018080"/>
              <a:ext cx="2939040" cy="4165920"/>
            </a:xfrm>
            <a:prstGeom prst="rect">
              <a:avLst/>
            </a:prstGeom>
            <a:ln w="0">
              <a:noFill/>
            </a:ln>
          </p:spPr>
        </p:pic>
      </p:grpSp>
      <p:grpSp>
        <p:nvGrpSpPr>
          <p:cNvPr id="138" name="Google Shape;256;p21"/>
          <p:cNvGrpSpPr/>
          <p:nvPr/>
        </p:nvGrpSpPr>
        <p:grpSpPr>
          <a:xfrm>
            <a:off x="186480" y="-619560"/>
            <a:ext cx="10798200" cy="5573880"/>
            <a:chOff x="186480" y="-619560"/>
            <a:chExt cx="10798200" cy="5573880"/>
          </a:xfrm>
        </p:grpSpPr>
        <p:sp>
          <p:nvSpPr>
            <p:cNvPr id="139" name="Google Shape;257;p21"/>
            <p:cNvSpPr/>
            <p:nvPr/>
          </p:nvSpPr>
          <p:spPr>
            <a:xfrm>
              <a:off x="8555400" y="111600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58;p21"/>
            <p:cNvSpPr/>
            <p:nvPr/>
          </p:nvSpPr>
          <p:spPr>
            <a:xfrm>
              <a:off x="186480" y="460404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259;p21"/>
            <p:cNvSpPr/>
            <p:nvPr/>
          </p:nvSpPr>
          <p:spPr>
            <a:xfrm>
              <a:off x="186480" y="-6195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42" name="Google Shape;261;p22"/>
          <p:cNvGrpSpPr/>
          <p:nvPr/>
        </p:nvGrpSpPr>
        <p:grpSpPr>
          <a:xfrm>
            <a:off x="360" y="2809440"/>
            <a:ext cx="6655680" cy="2374560"/>
            <a:chOff x="360" y="2809440"/>
            <a:chExt cx="6655680" cy="2374560"/>
          </a:xfrm>
        </p:grpSpPr>
        <p:pic>
          <p:nvPicPr>
            <p:cNvPr id="143" name="Google Shape;262;p22"/>
            <p:cNvPicPr/>
            <p:nvPr/>
          </p:nvPicPr>
          <p:blipFill>
            <a:blip r:embed="rId3"/>
            <a:srcRect l="32450" t="-4417" r="24271" b="60929"/>
            <a:stretch/>
          </p:blipFill>
          <p:spPr>
            <a:xfrm>
              <a:off x="2218320" y="2809440"/>
              <a:ext cx="4437720" cy="2333520"/>
            </a:xfrm>
            <a:prstGeom prst="rect">
              <a:avLst/>
            </a:prstGeom>
            <a:ln w="0">
              <a:noFill/>
            </a:ln>
          </p:spPr>
        </p:pic>
        <p:pic>
          <p:nvPicPr>
            <p:cNvPr id="144" name="Google Shape;263;p22"/>
            <p:cNvPicPr/>
            <p:nvPr/>
          </p:nvPicPr>
          <p:blipFill>
            <a:blip r:embed="rId4"/>
            <a:srcRect l="4227" t="58239" r="61880" b="13981"/>
            <a:stretch/>
          </p:blipFill>
          <p:spPr>
            <a:xfrm rot="10800000">
              <a:off x="360" y="3395160"/>
              <a:ext cx="4171320" cy="1788840"/>
            </a:xfrm>
            <a:prstGeom prst="rect">
              <a:avLst/>
            </a:prstGeom>
            <a:ln w="0">
              <a:noFill/>
            </a:ln>
          </p:spPr>
        </p:pic>
      </p:grpSp>
      <p:grpSp>
        <p:nvGrpSpPr>
          <p:cNvPr id="145" name="Google Shape;264;p22"/>
          <p:cNvGrpSpPr/>
          <p:nvPr/>
        </p:nvGrpSpPr>
        <p:grpSpPr>
          <a:xfrm>
            <a:off x="4985280" y="0"/>
            <a:ext cx="4171320" cy="3489840"/>
            <a:chOff x="4985280" y="0"/>
            <a:chExt cx="4171320" cy="3489840"/>
          </a:xfrm>
        </p:grpSpPr>
        <p:pic>
          <p:nvPicPr>
            <p:cNvPr id="146" name="Google Shape;265;p22"/>
            <p:cNvPicPr/>
            <p:nvPr/>
          </p:nvPicPr>
          <p:blipFill>
            <a:blip r:embed="rId3"/>
            <a:srcRect l="20951" t="31283" r="59272" b="6909"/>
            <a:stretch/>
          </p:blipFill>
          <p:spPr>
            <a:xfrm>
              <a:off x="7011360" y="0"/>
              <a:ext cx="2132280" cy="3489840"/>
            </a:xfrm>
            <a:prstGeom prst="rect">
              <a:avLst/>
            </a:prstGeom>
            <a:ln w="0">
              <a:noFill/>
            </a:ln>
          </p:spPr>
        </p:pic>
        <p:pic>
          <p:nvPicPr>
            <p:cNvPr id="147" name="Google Shape;266;p22"/>
            <p:cNvPicPr/>
            <p:nvPr/>
          </p:nvPicPr>
          <p:blipFill>
            <a:blip r:embed="rId4"/>
            <a:srcRect l="4227" t="58239" r="61880" b="13981"/>
            <a:stretch/>
          </p:blipFill>
          <p:spPr>
            <a:xfrm>
              <a:off x="4985280" y="0"/>
              <a:ext cx="4171320" cy="1788840"/>
            </a:xfrm>
            <a:prstGeom prst="rect">
              <a:avLst/>
            </a:prstGeom>
            <a:ln w="0">
              <a:noFill/>
            </a:ln>
          </p:spPr>
        </p:pic>
      </p:grpSp>
      <p:sp>
        <p:nvSpPr>
          <p:cNvPr id="1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49" name="Google Shape;270;p22"/>
          <p:cNvGrpSpPr/>
          <p:nvPr/>
        </p:nvGrpSpPr>
        <p:grpSpPr>
          <a:xfrm>
            <a:off x="171360" y="-716400"/>
            <a:ext cx="10778760" cy="5726880"/>
            <a:chOff x="171360" y="-716400"/>
            <a:chExt cx="10778760" cy="5726880"/>
          </a:xfrm>
        </p:grpSpPr>
        <p:sp>
          <p:nvSpPr>
            <p:cNvPr id="150" name="Google Shape;271;p22"/>
            <p:cNvSpPr/>
            <p:nvPr/>
          </p:nvSpPr>
          <p:spPr>
            <a:xfrm>
              <a:off x="8520840" y="-78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72;p22"/>
            <p:cNvSpPr/>
            <p:nvPr/>
          </p:nvSpPr>
          <p:spPr>
            <a:xfrm>
              <a:off x="3799440" y="466020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273;p22"/>
            <p:cNvSpPr/>
            <p:nvPr/>
          </p:nvSpPr>
          <p:spPr>
            <a:xfrm>
              <a:off x="171360" y="-7164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53" name="Google Shape;275;p23"/>
          <p:cNvGrpSpPr/>
          <p:nvPr/>
        </p:nvGrpSpPr>
        <p:grpSpPr>
          <a:xfrm>
            <a:off x="360" y="0"/>
            <a:ext cx="4986360" cy="3918600"/>
            <a:chOff x="360" y="0"/>
            <a:chExt cx="4986360" cy="3918600"/>
          </a:xfrm>
        </p:grpSpPr>
        <p:pic>
          <p:nvPicPr>
            <p:cNvPr id="154" name="Google Shape;276;p23"/>
            <p:cNvPicPr/>
            <p:nvPr/>
          </p:nvPicPr>
          <p:blipFill>
            <a:blip r:embed="rId3"/>
            <a:srcRect l="1389" t="26408" r="75083" b="13674"/>
            <a:stretch/>
          </p:blipFill>
          <p:spPr>
            <a:xfrm flipH="1">
              <a:off x="360" y="0"/>
              <a:ext cx="2939040" cy="3918600"/>
            </a:xfrm>
            <a:prstGeom prst="rect">
              <a:avLst/>
            </a:prstGeom>
            <a:ln w="0">
              <a:noFill/>
            </a:ln>
          </p:spPr>
        </p:pic>
        <p:pic>
          <p:nvPicPr>
            <p:cNvPr id="155" name="Google Shape;277;p23"/>
            <p:cNvPicPr/>
            <p:nvPr/>
          </p:nvPicPr>
          <p:blipFill>
            <a:blip r:embed="rId4"/>
            <a:srcRect l="21159" t="55236" r="32617" b="4309"/>
            <a:stretch/>
          </p:blipFill>
          <p:spPr>
            <a:xfrm flipH="1">
              <a:off x="360" y="0"/>
              <a:ext cx="4986360" cy="2283840"/>
            </a:xfrm>
            <a:prstGeom prst="rect">
              <a:avLst/>
            </a:prstGeom>
            <a:ln w="0">
              <a:noFill/>
            </a:ln>
          </p:spPr>
        </p:pic>
      </p:grpSp>
      <p:grpSp>
        <p:nvGrpSpPr>
          <p:cNvPr id="156" name="Google Shape;278;p23"/>
          <p:cNvGrpSpPr/>
          <p:nvPr/>
        </p:nvGrpSpPr>
        <p:grpSpPr>
          <a:xfrm>
            <a:off x="4706280" y="1018080"/>
            <a:ext cx="4437720" cy="4165920"/>
            <a:chOff x="4706280" y="1018080"/>
            <a:chExt cx="4437720" cy="4165920"/>
          </a:xfrm>
        </p:grpSpPr>
        <p:pic>
          <p:nvPicPr>
            <p:cNvPr id="157" name="Google Shape;279;p23"/>
            <p:cNvPicPr/>
            <p:nvPr/>
          </p:nvPicPr>
          <p:blipFill>
            <a:blip r:embed="rId4"/>
            <a:srcRect l="35370" t="5164" r="21351" b="51348"/>
            <a:stretch/>
          </p:blipFill>
          <p:spPr>
            <a:xfrm flipH="1">
              <a:off x="4706280" y="2809440"/>
              <a:ext cx="4437720" cy="2333520"/>
            </a:xfrm>
            <a:prstGeom prst="rect">
              <a:avLst/>
            </a:prstGeom>
            <a:ln w="0">
              <a:noFill/>
            </a:ln>
          </p:spPr>
        </p:pic>
        <p:pic>
          <p:nvPicPr>
            <p:cNvPr id="158" name="Google Shape;280;p23"/>
            <p:cNvPicPr/>
            <p:nvPr/>
          </p:nvPicPr>
          <p:blipFill>
            <a:blip r:embed="rId3"/>
            <a:srcRect t="21588" r="76117" b="13746"/>
            <a:stretch/>
          </p:blipFill>
          <p:spPr>
            <a:xfrm rot="10800000" flipH="1">
              <a:off x="6204600" y="1018080"/>
              <a:ext cx="2939040" cy="4165920"/>
            </a:xfrm>
            <a:prstGeom prst="rect">
              <a:avLst/>
            </a:prstGeom>
            <a:ln w="0">
              <a:noFill/>
            </a:ln>
          </p:spPr>
        </p:pic>
      </p:grpSp>
      <p:sp>
        <p:nvSpPr>
          <p:cNvPr id="1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60" name="Google Shape;288;p23"/>
          <p:cNvGrpSpPr/>
          <p:nvPr/>
        </p:nvGrpSpPr>
        <p:grpSpPr>
          <a:xfrm>
            <a:off x="-510120" y="121680"/>
            <a:ext cx="9491400" cy="4314240"/>
            <a:chOff x="-510120" y="121680"/>
            <a:chExt cx="9491400" cy="4314240"/>
          </a:xfrm>
        </p:grpSpPr>
        <p:sp>
          <p:nvSpPr>
            <p:cNvPr id="161" name="Google Shape;289;p23"/>
            <p:cNvSpPr/>
            <p:nvPr/>
          </p:nvSpPr>
          <p:spPr>
            <a:xfrm>
              <a:off x="-510120" y="341784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90;p23"/>
            <p:cNvSpPr/>
            <p:nvPr/>
          </p:nvSpPr>
          <p:spPr>
            <a:xfrm>
              <a:off x="8430840" y="12168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63" name="Google Shape;292;p24"/>
          <p:cNvGrpSpPr/>
          <p:nvPr/>
        </p:nvGrpSpPr>
        <p:grpSpPr>
          <a:xfrm>
            <a:off x="360" y="2809440"/>
            <a:ext cx="6655680" cy="2374560"/>
            <a:chOff x="360" y="2809440"/>
            <a:chExt cx="6655680" cy="2374560"/>
          </a:xfrm>
        </p:grpSpPr>
        <p:pic>
          <p:nvPicPr>
            <p:cNvPr id="164" name="Google Shape;293;p24"/>
            <p:cNvPicPr/>
            <p:nvPr/>
          </p:nvPicPr>
          <p:blipFill>
            <a:blip r:embed="rId3"/>
            <a:srcRect l="32450" t="-4417" r="24271" b="60929"/>
            <a:stretch/>
          </p:blipFill>
          <p:spPr>
            <a:xfrm>
              <a:off x="2218320" y="2809440"/>
              <a:ext cx="4437720" cy="2333520"/>
            </a:xfrm>
            <a:prstGeom prst="rect">
              <a:avLst/>
            </a:prstGeom>
            <a:ln w="0">
              <a:noFill/>
            </a:ln>
          </p:spPr>
        </p:pic>
        <p:pic>
          <p:nvPicPr>
            <p:cNvPr id="165" name="Google Shape;294;p24"/>
            <p:cNvPicPr/>
            <p:nvPr/>
          </p:nvPicPr>
          <p:blipFill>
            <a:blip r:embed="rId4"/>
            <a:srcRect l="4227" t="58239" r="61880" b="13981"/>
            <a:stretch/>
          </p:blipFill>
          <p:spPr>
            <a:xfrm rot="10800000">
              <a:off x="360" y="3395160"/>
              <a:ext cx="4171320" cy="1788840"/>
            </a:xfrm>
            <a:prstGeom prst="rect">
              <a:avLst/>
            </a:prstGeom>
            <a:ln w="0">
              <a:noFill/>
            </a:ln>
          </p:spPr>
        </p:pic>
      </p:grpSp>
      <p:grpSp>
        <p:nvGrpSpPr>
          <p:cNvPr id="166" name="Google Shape;295;p24"/>
          <p:cNvGrpSpPr/>
          <p:nvPr/>
        </p:nvGrpSpPr>
        <p:grpSpPr>
          <a:xfrm>
            <a:off x="4985280" y="0"/>
            <a:ext cx="4171320" cy="3489840"/>
            <a:chOff x="4985280" y="0"/>
            <a:chExt cx="4171320" cy="3489840"/>
          </a:xfrm>
        </p:grpSpPr>
        <p:pic>
          <p:nvPicPr>
            <p:cNvPr id="167" name="Google Shape;296;p24"/>
            <p:cNvPicPr/>
            <p:nvPr/>
          </p:nvPicPr>
          <p:blipFill>
            <a:blip r:embed="rId3"/>
            <a:srcRect l="20951" t="31283" r="59272" b="6909"/>
            <a:stretch/>
          </p:blipFill>
          <p:spPr>
            <a:xfrm>
              <a:off x="7011360" y="0"/>
              <a:ext cx="2132280" cy="3489840"/>
            </a:xfrm>
            <a:prstGeom prst="rect">
              <a:avLst/>
            </a:prstGeom>
            <a:ln w="0">
              <a:noFill/>
            </a:ln>
          </p:spPr>
        </p:pic>
        <p:pic>
          <p:nvPicPr>
            <p:cNvPr id="168" name="Google Shape;297;p24"/>
            <p:cNvPicPr/>
            <p:nvPr/>
          </p:nvPicPr>
          <p:blipFill>
            <a:blip r:embed="rId4"/>
            <a:srcRect l="4227" t="58239" r="61880" b="13981"/>
            <a:stretch/>
          </p:blipFill>
          <p:spPr>
            <a:xfrm>
              <a:off x="4985280" y="0"/>
              <a:ext cx="4171320" cy="1788840"/>
            </a:xfrm>
            <a:prstGeom prst="rect">
              <a:avLst/>
            </a:prstGeom>
            <a:ln w="0">
              <a:noFill/>
            </a:ln>
          </p:spPr>
        </p:pic>
      </p:grpSp>
      <p:grpSp>
        <p:nvGrpSpPr>
          <p:cNvPr id="169" name="Google Shape;298;p24"/>
          <p:cNvGrpSpPr/>
          <p:nvPr/>
        </p:nvGrpSpPr>
        <p:grpSpPr>
          <a:xfrm>
            <a:off x="171360" y="-716400"/>
            <a:ext cx="10778760" cy="5726880"/>
            <a:chOff x="171360" y="-716400"/>
            <a:chExt cx="10778760" cy="5726880"/>
          </a:xfrm>
        </p:grpSpPr>
        <p:sp>
          <p:nvSpPr>
            <p:cNvPr id="170" name="Google Shape;299;p24"/>
            <p:cNvSpPr/>
            <p:nvPr/>
          </p:nvSpPr>
          <p:spPr>
            <a:xfrm>
              <a:off x="8520840" y="-78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300;p24"/>
            <p:cNvSpPr/>
            <p:nvPr/>
          </p:nvSpPr>
          <p:spPr>
            <a:xfrm>
              <a:off x="3799440" y="466020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 name="Google Shape;301;p24"/>
            <p:cNvSpPr/>
            <p:nvPr/>
          </p:nvSpPr>
          <p:spPr>
            <a:xfrm>
              <a:off x="171360" y="-7164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74" name="Google Shape;310;p25"/>
          <p:cNvGrpSpPr/>
          <p:nvPr/>
        </p:nvGrpSpPr>
        <p:grpSpPr>
          <a:xfrm>
            <a:off x="6413040" y="360"/>
            <a:ext cx="2730600" cy="5143320"/>
            <a:chOff x="6413040" y="360"/>
            <a:chExt cx="2730600" cy="5143320"/>
          </a:xfrm>
        </p:grpSpPr>
        <p:pic>
          <p:nvPicPr>
            <p:cNvPr id="175" name="Google Shape;311;p25"/>
            <p:cNvPicPr/>
            <p:nvPr/>
          </p:nvPicPr>
          <p:blipFill>
            <a:blip r:embed="rId3"/>
            <a:srcRect t="24398" r="79395" b="13379"/>
            <a:stretch/>
          </p:blipFill>
          <p:spPr>
            <a:xfrm rot="10800000" flipH="1">
              <a:off x="6569640" y="360"/>
              <a:ext cx="2574000" cy="4069080"/>
            </a:xfrm>
            <a:prstGeom prst="rect">
              <a:avLst/>
            </a:prstGeom>
            <a:ln w="0">
              <a:noFill/>
            </a:ln>
          </p:spPr>
        </p:pic>
        <p:pic>
          <p:nvPicPr>
            <p:cNvPr id="176" name="Google Shape;312;p25"/>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177" name="Google Shape;313;p25"/>
          <p:cNvGrpSpPr/>
          <p:nvPr/>
        </p:nvGrpSpPr>
        <p:grpSpPr>
          <a:xfrm>
            <a:off x="360" y="1018080"/>
            <a:ext cx="6411960" cy="4165920"/>
            <a:chOff x="360" y="1018080"/>
            <a:chExt cx="6411960" cy="4165920"/>
          </a:xfrm>
        </p:grpSpPr>
        <p:pic>
          <p:nvPicPr>
            <p:cNvPr id="178" name="Google Shape;314;p25"/>
            <p:cNvPicPr/>
            <p:nvPr/>
          </p:nvPicPr>
          <p:blipFill>
            <a:blip r:embed="rId4"/>
            <a:srcRect l="23950" t="-9166" r="32769" b="65678"/>
            <a:stretch/>
          </p:blipFill>
          <p:spPr>
            <a:xfrm>
              <a:off x="1974600" y="2837520"/>
              <a:ext cx="4437720" cy="2333520"/>
            </a:xfrm>
            <a:prstGeom prst="rect">
              <a:avLst/>
            </a:prstGeom>
            <a:ln w="0">
              <a:noFill/>
            </a:ln>
          </p:spPr>
        </p:pic>
        <p:pic>
          <p:nvPicPr>
            <p:cNvPr id="179" name="Google Shape;315;p25"/>
            <p:cNvPicPr/>
            <p:nvPr/>
          </p:nvPicPr>
          <p:blipFill>
            <a:blip r:embed="rId3"/>
            <a:srcRect l="-7178" t="31024" r="83294" b="4303"/>
            <a:stretch/>
          </p:blipFill>
          <p:spPr>
            <a:xfrm rot="10800000">
              <a:off x="360" y="1018080"/>
              <a:ext cx="2939040" cy="4165920"/>
            </a:xfrm>
            <a:prstGeom prst="rect">
              <a:avLst/>
            </a:prstGeom>
            <a:ln w="0">
              <a:noFill/>
            </a:ln>
          </p:spPr>
        </p:pic>
      </p:grpSp>
      <p:sp>
        <p:nvSpPr>
          <p:cNvPr id="1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81" name="Google Shape;325;p25"/>
          <p:cNvGrpSpPr/>
          <p:nvPr/>
        </p:nvGrpSpPr>
        <p:grpSpPr>
          <a:xfrm>
            <a:off x="-1811520" y="114120"/>
            <a:ext cx="7156080" cy="4943520"/>
            <a:chOff x="-1811520" y="114120"/>
            <a:chExt cx="7156080" cy="4943520"/>
          </a:xfrm>
        </p:grpSpPr>
        <p:sp>
          <p:nvSpPr>
            <p:cNvPr id="182" name="Google Shape;326;p25"/>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3" name="Google Shape;327;p25"/>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84" name="Google Shape;329;p26"/>
          <p:cNvGrpSpPr/>
          <p:nvPr/>
        </p:nvGrpSpPr>
        <p:grpSpPr>
          <a:xfrm>
            <a:off x="4157280" y="0"/>
            <a:ext cx="4986360" cy="3918600"/>
            <a:chOff x="4157280" y="0"/>
            <a:chExt cx="4986360" cy="3918600"/>
          </a:xfrm>
        </p:grpSpPr>
        <p:pic>
          <p:nvPicPr>
            <p:cNvPr id="185" name="Google Shape;330;p26"/>
            <p:cNvPicPr/>
            <p:nvPr/>
          </p:nvPicPr>
          <p:blipFill>
            <a:blip r:embed="rId3"/>
            <a:srcRect l="-2926" t="36766" r="79402" b="3316"/>
            <a:stretch/>
          </p:blipFill>
          <p:spPr>
            <a:xfrm>
              <a:off x="6204600" y="0"/>
              <a:ext cx="2939040" cy="3918600"/>
            </a:xfrm>
            <a:prstGeom prst="rect">
              <a:avLst/>
            </a:prstGeom>
            <a:ln w="0">
              <a:noFill/>
            </a:ln>
          </p:spPr>
        </p:pic>
        <p:pic>
          <p:nvPicPr>
            <p:cNvPr id="186" name="Google Shape;331;p26"/>
            <p:cNvPicPr/>
            <p:nvPr/>
          </p:nvPicPr>
          <p:blipFill>
            <a:blip r:embed="rId4"/>
            <a:srcRect l="21266" t="61537" r="32510" b="-1992"/>
            <a:stretch/>
          </p:blipFill>
          <p:spPr>
            <a:xfrm>
              <a:off x="4157280" y="0"/>
              <a:ext cx="4986360" cy="2283840"/>
            </a:xfrm>
            <a:prstGeom prst="rect">
              <a:avLst/>
            </a:prstGeom>
            <a:ln w="0">
              <a:noFill/>
            </a:ln>
          </p:spPr>
        </p:pic>
      </p:grpSp>
      <p:grpSp>
        <p:nvGrpSpPr>
          <p:cNvPr id="187" name="Google Shape;332;p26"/>
          <p:cNvGrpSpPr/>
          <p:nvPr/>
        </p:nvGrpSpPr>
        <p:grpSpPr>
          <a:xfrm>
            <a:off x="0" y="1018080"/>
            <a:ext cx="4437720" cy="4165920"/>
            <a:chOff x="0" y="1018080"/>
            <a:chExt cx="4437720" cy="4165920"/>
          </a:xfrm>
        </p:grpSpPr>
        <p:pic>
          <p:nvPicPr>
            <p:cNvPr id="188" name="Google Shape;333;p26"/>
            <p:cNvPicPr/>
            <p:nvPr/>
          </p:nvPicPr>
          <p:blipFill>
            <a:blip r:embed="rId4"/>
            <a:srcRect l="33024" t="-4460" r="23694" b="60971"/>
            <a:stretch/>
          </p:blipFill>
          <p:spPr>
            <a:xfrm>
              <a:off x="0" y="2809440"/>
              <a:ext cx="4437720" cy="2333520"/>
            </a:xfrm>
            <a:prstGeom prst="rect">
              <a:avLst/>
            </a:prstGeom>
            <a:ln w="0">
              <a:noFill/>
            </a:ln>
          </p:spPr>
        </p:pic>
        <p:pic>
          <p:nvPicPr>
            <p:cNvPr id="189" name="Google Shape;334;p26"/>
            <p:cNvPicPr/>
            <p:nvPr/>
          </p:nvPicPr>
          <p:blipFill>
            <a:blip r:embed="rId3"/>
            <a:srcRect l="-5874" t="27913" r="81991" b="7421"/>
            <a:stretch/>
          </p:blipFill>
          <p:spPr>
            <a:xfrm rot="10800000">
              <a:off x="360" y="1018080"/>
              <a:ext cx="2939040" cy="4165920"/>
            </a:xfrm>
            <a:prstGeom prst="rect">
              <a:avLst/>
            </a:prstGeom>
            <a:ln w="0">
              <a:noFill/>
            </a:ln>
          </p:spPr>
        </p:pic>
      </p:grpSp>
      <p:grpSp>
        <p:nvGrpSpPr>
          <p:cNvPr id="190" name="Google Shape;335;p26"/>
          <p:cNvGrpSpPr/>
          <p:nvPr/>
        </p:nvGrpSpPr>
        <p:grpSpPr>
          <a:xfrm>
            <a:off x="-280080" y="257040"/>
            <a:ext cx="9815400" cy="4780440"/>
            <a:chOff x="-280080" y="257040"/>
            <a:chExt cx="9815400" cy="4780440"/>
          </a:xfrm>
        </p:grpSpPr>
        <p:sp>
          <p:nvSpPr>
            <p:cNvPr id="191" name="Google Shape;336;p26"/>
            <p:cNvSpPr/>
            <p:nvPr/>
          </p:nvSpPr>
          <p:spPr>
            <a:xfrm>
              <a:off x="-280080" y="3731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337;p26"/>
            <p:cNvSpPr/>
            <p:nvPr/>
          </p:nvSpPr>
          <p:spPr>
            <a:xfrm>
              <a:off x="8514000" y="38754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338;p26"/>
            <p:cNvSpPr/>
            <p:nvPr/>
          </p:nvSpPr>
          <p:spPr>
            <a:xfrm>
              <a:off x="829152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2223720" y="67032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sp>
        <p:nvSpPr>
          <p:cNvPr id="196" name="PlaceHolder 2"/>
          <p:cNvSpPr>
            <a:spLocks noGrp="1"/>
          </p:cNvSpPr>
          <p:nvPr>
            <p:ph type="title"/>
          </p:nvPr>
        </p:nvSpPr>
        <p:spPr>
          <a:xfrm>
            <a:off x="2223720" y="19677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sp>
        <p:nvSpPr>
          <p:cNvPr id="197" name="PlaceHolder 3"/>
          <p:cNvSpPr>
            <a:spLocks noGrp="1"/>
          </p:cNvSpPr>
          <p:nvPr>
            <p:ph type="title"/>
          </p:nvPr>
        </p:nvSpPr>
        <p:spPr>
          <a:xfrm>
            <a:off x="2223720" y="32655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grpSp>
        <p:nvGrpSpPr>
          <p:cNvPr id="198" name="Google Shape;359;p27"/>
          <p:cNvGrpSpPr/>
          <p:nvPr/>
        </p:nvGrpSpPr>
        <p:grpSpPr>
          <a:xfrm>
            <a:off x="3837240" y="0"/>
            <a:ext cx="5306400" cy="4524120"/>
            <a:chOff x="3837240" y="0"/>
            <a:chExt cx="5306400" cy="4524120"/>
          </a:xfrm>
        </p:grpSpPr>
        <p:pic>
          <p:nvPicPr>
            <p:cNvPr id="199" name="Google Shape;360;p27"/>
            <p:cNvPicPr/>
            <p:nvPr/>
          </p:nvPicPr>
          <p:blipFill>
            <a:blip r:embed="rId3"/>
            <a:srcRect l="5320" t="20041" r="76003" b="10779"/>
            <a:stretch/>
          </p:blipFill>
          <p:spPr>
            <a:xfrm>
              <a:off x="6810840" y="0"/>
              <a:ext cx="2332800" cy="4524120"/>
            </a:xfrm>
            <a:prstGeom prst="rect">
              <a:avLst/>
            </a:prstGeom>
            <a:ln w="0">
              <a:noFill/>
            </a:ln>
          </p:spPr>
        </p:pic>
        <p:pic>
          <p:nvPicPr>
            <p:cNvPr id="200" name="Google Shape;361;p27"/>
            <p:cNvPicPr/>
            <p:nvPr/>
          </p:nvPicPr>
          <p:blipFill>
            <a:blip r:embed="rId4"/>
            <a:srcRect l="28192" t="61946" r="22617" b="-2401"/>
            <a:stretch/>
          </p:blipFill>
          <p:spPr>
            <a:xfrm>
              <a:off x="3837240" y="0"/>
              <a:ext cx="5306400" cy="2283840"/>
            </a:xfrm>
            <a:prstGeom prst="rect">
              <a:avLst/>
            </a:prstGeom>
            <a:ln w="0">
              <a:noFill/>
            </a:ln>
          </p:spPr>
        </p:pic>
      </p:grpSp>
      <p:grpSp>
        <p:nvGrpSpPr>
          <p:cNvPr id="201" name="Google Shape;362;p27"/>
          <p:cNvGrpSpPr/>
          <p:nvPr/>
        </p:nvGrpSpPr>
        <p:grpSpPr>
          <a:xfrm>
            <a:off x="0" y="1018080"/>
            <a:ext cx="4437720" cy="4165920"/>
            <a:chOff x="0" y="1018080"/>
            <a:chExt cx="4437720" cy="4165920"/>
          </a:xfrm>
        </p:grpSpPr>
        <p:pic>
          <p:nvPicPr>
            <p:cNvPr id="202" name="Google Shape;363;p27"/>
            <p:cNvPicPr/>
            <p:nvPr/>
          </p:nvPicPr>
          <p:blipFill>
            <a:blip r:embed="rId4"/>
            <a:srcRect l="35370" t="5164" r="21351" b="51348"/>
            <a:stretch/>
          </p:blipFill>
          <p:spPr>
            <a:xfrm>
              <a:off x="0" y="2809440"/>
              <a:ext cx="4437720" cy="2333520"/>
            </a:xfrm>
            <a:prstGeom prst="rect">
              <a:avLst/>
            </a:prstGeom>
            <a:ln w="0">
              <a:noFill/>
            </a:ln>
          </p:spPr>
        </p:pic>
        <p:pic>
          <p:nvPicPr>
            <p:cNvPr id="203" name="Google Shape;364;p27"/>
            <p:cNvPicPr/>
            <p:nvPr/>
          </p:nvPicPr>
          <p:blipFill>
            <a:blip r:embed="rId3"/>
            <a:srcRect t="21588" r="76117" b="13746"/>
            <a:stretch/>
          </p:blipFill>
          <p:spPr>
            <a:xfrm rot="10800000">
              <a:off x="360" y="1018080"/>
              <a:ext cx="2939040" cy="4165920"/>
            </a:xfrm>
            <a:prstGeom prst="rect">
              <a:avLst/>
            </a:prstGeom>
            <a:ln w="0">
              <a:noFill/>
            </a:ln>
          </p:spPr>
        </p:pic>
      </p:grpSp>
      <p:grpSp>
        <p:nvGrpSpPr>
          <p:cNvPr id="204" name="Google Shape;365;p27"/>
          <p:cNvGrpSpPr/>
          <p:nvPr/>
        </p:nvGrpSpPr>
        <p:grpSpPr>
          <a:xfrm>
            <a:off x="-1088640" y="-1306440"/>
            <a:ext cx="9792360" cy="6742440"/>
            <a:chOff x="-1088640" y="-1306440"/>
            <a:chExt cx="9792360" cy="6742440"/>
          </a:xfrm>
        </p:grpSpPr>
        <p:sp>
          <p:nvSpPr>
            <p:cNvPr id="205" name="Google Shape;366;p27"/>
            <p:cNvSpPr/>
            <p:nvPr/>
          </p:nvSpPr>
          <p:spPr>
            <a:xfrm>
              <a:off x="-1088640" y="-13064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367;p27"/>
            <p:cNvSpPr/>
            <p:nvPr/>
          </p:nvSpPr>
          <p:spPr>
            <a:xfrm>
              <a:off x="7957800" y="413028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 name="Google Shape;368;p27"/>
            <p:cNvSpPr/>
            <p:nvPr/>
          </p:nvSpPr>
          <p:spPr>
            <a:xfrm>
              <a:off x="43776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284120" y="1723680"/>
            <a:ext cx="6575760" cy="1198080"/>
          </a:xfrm>
          <a:prstGeom prst="rect">
            <a:avLst/>
          </a:prstGeom>
          <a:noFill/>
          <a:ln w="0">
            <a:noFill/>
          </a:ln>
        </p:spPr>
        <p:txBody>
          <a:bodyPr lIns="91440" tIns="91440" rIns="91440" bIns="91440" anchor="b">
            <a:noAutofit/>
          </a:bodyPr>
          <a:lstStyle/>
          <a:p>
            <a:pPr indent="0" algn="ctr">
              <a:lnSpc>
                <a:spcPct val="100000"/>
              </a:lnSpc>
              <a:buNone/>
            </a:pPr>
            <a:r>
              <a:rPr lang="fr-FR" sz="6400" b="1" strike="noStrike" spc="-1">
                <a:solidFill>
                  <a:schemeClr val="lt1"/>
                </a:solidFill>
                <a:latin typeface="Unbounded"/>
                <a:ea typeface="Unbounded"/>
              </a:rPr>
              <a:t>xx%</a:t>
            </a:r>
            <a:endParaRPr lang="fr-FR" sz="6400" b="0" strike="noStrike" spc="-1">
              <a:solidFill>
                <a:schemeClr val="dk1"/>
              </a:solidFill>
              <a:latin typeface="Arial"/>
            </a:endParaRPr>
          </a:p>
        </p:txBody>
      </p:sp>
      <p:grpSp>
        <p:nvGrpSpPr>
          <p:cNvPr id="14" name="Google Shape;122;p11"/>
          <p:cNvGrpSpPr/>
          <p:nvPr/>
        </p:nvGrpSpPr>
        <p:grpSpPr>
          <a:xfrm>
            <a:off x="3030120" y="472320"/>
            <a:ext cx="6113520" cy="4711680"/>
            <a:chOff x="3030120" y="472320"/>
            <a:chExt cx="6113520" cy="4711680"/>
          </a:xfrm>
        </p:grpSpPr>
        <p:pic>
          <p:nvPicPr>
            <p:cNvPr id="15" name="Google Shape;123;p11"/>
            <p:cNvPicPr/>
            <p:nvPr/>
          </p:nvPicPr>
          <p:blipFill>
            <a:blip r:embed="rId3"/>
            <a:srcRect l="28359" r="28359" b="56512"/>
            <a:stretch/>
          </p:blipFill>
          <p:spPr>
            <a:xfrm flipH="1">
              <a:off x="3030120" y="2837520"/>
              <a:ext cx="4437720" cy="2333520"/>
            </a:xfrm>
            <a:prstGeom prst="rect">
              <a:avLst/>
            </a:prstGeom>
            <a:ln w="0">
              <a:noFill/>
            </a:ln>
          </p:spPr>
        </p:pic>
        <p:pic>
          <p:nvPicPr>
            <p:cNvPr id="16" name="Google Shape;124;p11"/>
            <p:cNvPicPr/>
            <p:nvPr/>
          </p:nvPicPr>
          <p:blipFill>
            <a:blip r:embed="rId4"/>
            <a:srcRect l="2611" t="15569" r="78800" b="11296"/>
            <a:stretch/>
          </p:blipFill>
          <p:spPr>
            <a:xfrm rot="10800000" flipH="1">
              <a:off x="6856920" y="472320"/>
              <a:ext cx="2286720" cy="4711680"/>
            </a:xfrm>
            <a:prstGeom prst="rect">
              <a:avLst/>
            </a:prstGeom>
            <a:ln w="0">
              <a:noFill/>
            </a:ln>
          </p:spPr>
        </p:pic>
      </p:grpSp>
      <p:grpSp>
        <p:nvGrpSpPr>
          <p:cNvPr id="17" name="Google Shape;125;p11"/>
          <p:cNvGrpSpPr/>
          <p:nvPr/>
        </p:nvGrpSpPr>
        <p:grpSpPr>
          <a:xfrm>
            <a:off x="5428800" y="-479160"/>
            <a:ext cx="2777760" cy="6044760"/>
            <a:chOff x="5428800" y="-479160"/>
            <a:chExt cx="2777760" cy="6044760"/>
          </a:xfrm>
        </p:grpSpPr>
        <p:sp>
          <p:nvSpPr>
            <p:cNvPr id="18" name="Google Shape;126;p11"/>
            <p:cNvSpPr/>
            <p:nvPr/>
          </p:nvSpPr>
          <p:spPr>
            <a:xfrm flipH="1">
              <a:off x="5428440" y="-479160"/>
              <a:ext cx="1021320" cy="1018080"/>
            </a:xfrm>
            <a:custGeom>
              <a:avLst/>
              <a:gdLst>
                <a:gd name="textAreaLeft" fmla="*/ -360 w 1021320"/>
                <a:gd name="textAreaRight" fmla="*/ 102132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127;p11"/>
            <p:cNvSpPr/>
            <p:nvPr/>
          </p:nvSpPr>
          <p:spPr>
            <a:xfrm flipH="1">
              <a:off x="7460640" y="4259880"/>
              <a:ext cx="745920" cy="1305720"/>
            </a:xfrm>
            <a:custGeom>
              <a:avLst/>
              <a:gdLst>
                <a:gd name="textAreaLeft" fmla="*/ 360 w 745920"/>
                <a:gd name="textAreaRight" fmla="*/ 74664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 name="Google Shape;128;p11"/>
          <p:cNvGrpSpPr/>
          <p:nvPr/>
        </p:nvGrpSpPr>
        <p:grpSpPr>
          <a:xfrm>
            <a:off x="360" y="0"/>
            <a:ext cx="4986360" cy="3918600"/>
            <a:chOff x="360" y="0"/>
            <a:chExt cx="4986360" cy="3918600"/>
          </a:xfrm>
        </p:grpSpPr>
        <p:pic>
          <p:nvPicPr>
            <p:cNvPr id="21" name="Google Shape;129;p11"/>
            <p:cNvPicPr/>
            <p:nvPr/>
          </p:nvPicPr>
          <p:blipFill>
            <a:blip r:embed="rId4"/>
            <a:srcRect l="-3477" t="28515" r="79950" b="11567"/>
            <a:stretch/>
          </p:blipFill>
          <p:spPr>
            <a:xfrm flipH="1">
              <a:off x="360" y="0"/>
              <a:ext cx="2939040" cy="3918600"/>
            </a:xfrm>
            <a:prstGeom prst="rect">
              <a:avLst/>
            </a:prstGeom>
            <a:ln w="0">
              <a:noFill/>
            </a:ln>
          </p:spPr>
        </p:pic>
        <p:pic>
          <p:nvPicPr>
            <p:cNvPr id="22" name="Google Shape;130;p11"/>
            <p:cNvPicPr/>
            <p:nvPr/>
          </p:nvPicPr>
          <p:blipFill>
            <a:blip r:embed="rId3"/>
            <a:srcRect l="14460" t="59539" r="39317"/>
            <a:stretch/>
          </p:blipFill>
          <p:spPr>
            <a:xfrm flipH="1">
              <a:off x="360" y="0"/>
              <a:ext cx="4986360" cy="22838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08" name="Google Shape;370;p28"/>
          <p:cNvGrpSpPr/>
          <p:nvPr/>
        </p:nvGrpSpPr>
        <p:grpSpPr>
          <a:xfrm>
            <a:off x="6413040" y="360"/>
            <a:ext cx="2730600" cy="5143320"/>
            <a:chOff x="6413040" y="360"/>
            <a:chExt cx="2730600" cy="5143320"/>
          </a:xfrm>
        </p:grpSpPr>
        <p:pic>
          <p:nvPicPr>
            <p:cNvPr id="209" name="Google Shape;371;p28"/>
            <p:cNvPicPr/>
            <p:nvPr/>
          </p:nvPicPr>
          <p:blipFill>
            <a:blip r:embed="rId3"/>
            <a:srcRect t="24398" r="79395" b="13379"/>
            <a:stretch/>
          </p:blipFill>
          <p:spPr>
            <a:xfrm rot="10800000" flipH="1">
              <a:off x="6569640" y="360"/>
              <a:ext cx="2574000" cy="4069080"/>
            </a:xfrm>
            <a:prstGeom prst="rect">
              <a:avLst/>
            </a:prstGeom>
            <a:ln w="0">
              <a:noFill/>
            </a:ln>
          </p:spPr>
        </p:pic>
        <p:pic>
          <p:nvPicPr>
            <p:cNvPr id="210" name="Google Shape;372;p28"/>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211" name="Google Shape;373;p28"/>
          <p:cNvGrpSpPr/>
          <p:nvPr/>
        </p:nvGrpSpPr>
        <p:grpSpPr>
          <a:xfrm>
            <a:off x="360" y="1018080"/>
            <a:ext cx="6411960" cy="4165920"/>
            <a:chOff x="360" y="1018080"/>
            <a:chExt cx="6411960" cy="4165920"/>
          </a:xfrm>
        </p:grpSpPr>
        <p:pic>
          <p:nvPicPr>
            <p:cNvPr id="212" name="Google Shape;374;p28"/>
            <p:cNvPicPr/>
            <p:nvPr/>
          </p:nvPicPr>
          <p:blipFill>
            <a:blip r:embed="rId4"/>
            <a:srcRect l="23950" t="-9166" r="32769" b="65678"/>
            <a:stretch/>
          </p:blipFill>
          <p:spPr>
            <a:xfrm>
              <a:off x="1974600" y="2837520"/>
              <a:ext cx="4437720" cy="2333520"/>
            </a:xfrm>
            <a:prstGeom prst="rect">
              <a:avLst/>
            </a:prstGeom>
            <a:ln w="0">
              <a:noFill/>
            </a:ln>
          </p:spPr>
        </p:pic>
        <p:pic>
          <p:nvPicPr>
            <p:cNvPr id="213" name="Google Shape;375;p28"/>
            <p:cNvPicPr/>
            <p:nvPr/>
          </p:nvPicPr>
          <p:blipFill>
            <a:blip r:embed="rId3"/>
            <a:srcRect l="-7178" t="31024" r="83294" b="4303"/>
            <a:stretch/>
          </p:blipFill>
          <p:spPr>
            <a:xfrm rot="10800000">
              <a:off x="360" y="1018080"/>
              <a:ext cx="2939040" cy="4165920"/>
            </a:xfrm>
            <a:prstGeom prst="rect">
              <a:avLst/>
            </a:prstGeom>
            <a:ln w="0">
              <a:noFill/>
            </a:ln>
          </p:spPr>
        </p:pic>
      </p:grpSp>
      <p:grpSp>
        <p:nvGrpSpPr>
          <p:cNvPr id="214" name="Google Shape;376;p28"/>
          <p:cNvGrpSpPr/>
          <p:nvPr/>
        </p:nvGrpSpPr>
        <p:grpSpPr>
          <a:xfrm>
            <a:off x="-1811520" y="114120"/>
            <a:ext cx="7156080" cy="4943520"/>
            <a:chOff x="-1811520" y="114120"/>
            <a:chExt cx="7156080" cy="4943520"/>
          </a:xfrm>
        </p:grpSpPr>
        <p:sp>
          <p:nvSpPr>
            <p:cNvPr id="215" name="Google Shape;377;p28"/>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 name="Google Shape;378;p28"/>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7" name="PlaceHolder 1"/>
          <p:cNvSpPr>
            <a:spLocks noGrp="1"/>
          </p:cNvSpPr>
          <p:nvPr>
            <p:ph type="title"/>
          </p:nvPr>
        </p:nvSpPr>
        <p:spPr>
          <a:xfrm>
            <a:off x="1325520" y="1962000"/>
            <a:ext cx="139860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18" name="PlaceHolder 2"/>
          <p:cNvSpPr>
            <a:spLocks noGrp="1"/>
          </p:cNvSpPr>
          <p:nvPr>
            <p:ph type="title"/>
          </p:nvPr>
        </p:nvSpPr>
        <p:spPr>
          <a:xfrm>
            <a:off x="3873240" y="1962000"/>
            <a:ext cx="139752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19" name="PlaceHolder 3"/>
          <p:cNvSpPr>
            <a:spLocks noGrp="1"/>
          </p:cNvSpPr>
          <p:nvPr>
            <p:ph type="title"/>
          </p:nvPr>
        </p:nvSpPr>
        <p:spPr>
          <a:xfrm>
            <a:off x="6417720" y="1962000"/>
            <a:ext cx="139752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20" name="PlaceHolder 4"/>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pic>
        <p:nvPicPr>
          <p:cNvPr id="221" name="Google Shape;390;p29"/>
          <p:cNvPicPr/>
          <p:nvPr/>
        </p:nvPicPr>
        <p:blipFill>
          <a:blip r:embed="rId3"/>
          <a:stretch/>
        </p:blipFill>
        <p:spPr>
          <a:xfrm>
            <a:off x="0" y="0"/>
            <a:ext cx="9143640" cy="5143320"/>
          </a:xfrm>
          <a:prstGeom prst="rect">
            <a:avLst/>
          </a:prstGeom>
          <a:ln w="0">
            <a:noFill/>
          </a:ln>
        </p:spPr>
      </p:pic>
      <p:sp>
        <p:nvSpPr>
          <p:cNvPr id="222" name="PlaceHolder 1"/>
          <p:cNvSpPr>
            <a:spLocks noGrp="1"/>
          </p:cNvSpPr>
          <p:nvPr>
            <p:ph type="title"/>
          </p:nvPr>
        </p:nvSpPr>
        <p:spPr>
          <a:xfrm>
            <a:off x="1224720" y="539640"/>
            <a:ext cx="6694560" cy="10908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223" name="Google Shape;393;p29"/>
          <p:cNvSpPr/>
          <p:nvPr/>
        </p:nvSpPr>
        <p:spPr>
          <a:xfrm>
            <a:off x="2099160" y="361188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strike="noStrike" spc="-1">
                <a:solidFill>
                  <a:schemeClr val="lt1"/>
                </a:solidFill>
                <a:latin typeface="Actor"/>
                <a:ea typeface="Actor"/>
              </a:rPr>
              <a:t>CREDITS:</a:t>
            </a:r>
            <a:r>
              <a:rPr lang="en" sz="1200" b="0" strike="noStrike" spc="-1">
                <a:solidFill>
                  <a:schemeClr val="lt1"/>
                </a:solidFill>
                <a:latin typeface="Actor"/>
                <a:ea typeface="Actor"/>
              </a:rPr>
              <a:t> This presentation template was created by </a:t>
            </a:r>
            <a:r>
              <a:rPr lang="en" sz="1200" b="1" u="sng" strike="noStrike" spc="-1">
                <a:solidFill>
                  <a:schemeClr val="lt1"/>
                </a:solidFill>
                <a:uFillTx/>
                <a:latin typeface="Actor"/>
                <a:ea typeface="Actor"/>
                <a:hlinkClick r:id="rId4"/>
              </a:rPr>
              <a:t>Slidesgo</a:t>
            </a:r>
            <a:r>
              <a:rPr lang="en" sz="1200" b="0" strike="noStrike" spc="-1">
                <a:solidFill>
                  <a:schemeClr val="lt1"/>
                </a:solidFill>
                <a:latin typeface="Actor"/>
                <a:ea typeface="Actor"/>
              </a:rPr>
              <a:t>, and includes icons by </a:t>
            </a:r>
            <a:r>
              <a:rPr lang="en" sz="1200" b="1" u="sng" strike="noStrike" spc="-1">
                <a:solidFill>
                  <a:schemeClr val="lt1"/>
                </a:solidFill>
                <a:uFillTx/>
                <a:latin typeface="Actor"/>
                <a:ea typeface="Actor"/>
                <a:hlinkClick r:id="rId5"/>
              </a:rPr>
              <a:t>Flaticon</a:t>
            </a:r>
            <a:r>
              <a:rPr lang="en" sz="1200" b="0" strike="noStrike" spc="-1">
                <a:solidFill>
                  <a:schemeClr val="lt1"/>
                </a:solidFill>
                <a:latin typeface="Actor"/>
                <a:ea typeface="Actor"/>
              </a:rPr>
              <a:t>, and infographics &amp; images by </a:t>
            </a:r>
            <a:r>
              <a:rPr lang="en" sz="1200" b="1" u="sng" strike="noStrike" spc="-1">
                <a:solidFill>
                  <a:schemeClr val="lt1"/>
                </a:solidFill>
                <a:uFillTx/>
                <a:latin typeface="Actor"/>
                <a:ea typeface="Actor"/>
                <a:hlinkClick r:id="rId6"/>
              </a:rPr>
              <a:t>Freepik</a:t>
            </a:r>
            <a:r>
              <a:rPr lang="en" sz="1200" b="0" u="sng" strike="noStrike" spc="-1">
                <a:solidFill>
                  <a:schemeClr val="lt1"/>
                </a:solidFill>
                <a:uFillTx/>
                <a:latin typeface="Actor"/>
                <a:ea typeface="Actor"/>
              </a:rPr>
              <a:t> </a:t>
            </a:r>
            <a:endParaRPr lang="en-US" sz="1200" b="0" strike="noStrike" spc="-1">
              <a:solidFill>
                <a:srgbClr val="FFFFFF"/>
              </a:solidFill>
              <a:latin typeface="OpenSymbol"/>
            </a:endParaRPr>
          </a:p>
        </p:txBody>
      </p:sp>
      <p:grpSp>
        <p:nvGrpSpPr>
          <p:cNvPr id="224" name="Google Shape;394;p29"/>
          <p:cNvGrpSpPr/>
          <p:nvPr/>
        </p:nvGrpSpPr>
        <p:grpSpPr>
          <a:xfrm>
            <a:off x="-81720" y="-1889640"/>
            <a:ext cx="8787600" cy="6775920"/>
            <a:chOff x="-81720" y="-1889640"/>
            <a:chExt cx="8787600" cy="6775920"/>
          </a:xfrm>
        </p:grpSpPr>
        <p:sp>
          <p:nvSpPr>
            <p:cNvPr id="225" name="Google Shape;395;p29"/>
            <p:cNvSpPr/>
            <p:nvPr/>
          </p:nvSpPr>
          <p:spPr>
            <a:xfrm>
              <a:off x="-81720" y="-18896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 name="Google Shape;396;p29"/>
            <p:cNvSpPr/>
            <p:nvPr/>
          </p:nvSpPr>
          <p:spPr>
            <a:xfrm>
              <a:off x="441360" y="35805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 name="Google Shape;397;p29"/>
            <p:cNvSpPr/>
            <p:nvPr/>
          </p:nvSpPr>
          <p:spPr>
            <a:xfrm>
              <a:off x="8155440" y="38196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29" name="Google Shape;399;p30"/>
          <p:cNvGrpSpPr/>
          <p:nvPr/>
        </p:nvGrpSpPr>
        <p:grpSpPr>
          <a:xfrm>
            <a:off x="360" y="0"/>
            <a:ext cx="6656040" cy="2354400"/>
            <a:chOff x="360" y="0"/>
            <a:chExt cx="6656040" cy="2354400"/>
          </a:xfrm>
        </p:grpSpPr>
        <p:pic>
          <p:nvPicPr>
            <p:cNvPr id="230" name="Google Shape;400;p30"/>
            <p:cNvPicPr/>
            <p:nvPr/>
          </p:nvPicPr>
          <p:blipFill>
            <a:blip r:embed="rId3"/>
            <a:srcRect l="20101" t="-4417" r="24271" b="60652"/>
            <a:stretch/>
          </p:blipFill>
          <p:spPr>
            <a:xfrm rot="10800000" flipH="1">
              <a:off x="951480" y="5400"/>
              <a:ext cx="5704920" cy="2348640"/>
            </a:xfrm>
            <a:prstGeom prst="rect">
              <a:avLst/>
            </a:prstGeom>
            <a:ln w="0">
              <a:noFill/>
            </a:ln>
          </p:spPr>
        </p:pic>
        <p:pic>
          <p:nvPicPr>
            <p:cNvPr id="231" name="Google Shape;401;p30"/>
            <p:cNvPicPr/>
            <p:nvPr/>
          </p:nvPicPr>
          <p:blipFill>
            <a:blip r:embed="rId4"/>
            <a:srcRect l="4227" t="58239" r="61880" b="13981"/>
            <a:stretch/>
          </p:blipFill>
          <p:spPr>
            <a:xfrm flipH="1">
              <a:off x="360" y="0"/>
              <a:ext cx="4171320" cy="1788840"/>
            </a:xfrm>
            <a:prstGeom prst="rect">
              <a:avLst/>
            </a:prstGeom>
            <a:ln w="0">
              <a:noFill/>
            </a:ln>
          </p:spPr>
        </p:pic>
      </p:grpSp>
      <p:grpSp>
        <p:nvGrpSpPr>
          <p:cNvPr id="232" name="Google Shape;402;p30"/>
          <p:cNvGrpSpPr/>
          <p:nvPr/>
        </p:nvGrpSpPr>
        <p:grpSpPr>
          <a:xfrm>
            <a:off x="4985280" y="1694160"/>
            <a:ext cx="4171320" cy="3489840"/>
            <a:chOff x="4985280" y="1694160"/>
            <a:chExt cx="4171320" cy="3489840"/>
          </a:xfrm>
        </p:grpSpPr>
        <p:pic>
          <p:nvPicPr>
            <p:cNvPr id="233" name="Google Shape;403;p30"/>
            <p:cNvPicPr/>
            <p:nvPr/>
          </p:nvPicPr>
          <p:blipFill>
            <a:blip r:embed="rId3"/>
            <a:srcRect l="20951" t="31283" r="59272" b="6909"/>
            <a:stretch/>
          </p:blipFill>
          <p:spPr>
            <a:xfrm rot="10800000" flipH="1">
              <a:off x="7011360" y="1694160"/>
              <a:ext cx="2132280" cy="3489840"/>
            </a:xfrm>
            <a:prstGeom prst="rect">
              <a:avLst/>
            </a:prstGeom>
            <a:ln w="0">
              <a:noFill/>
            </a:ln>
          </p:spPr>
        </p:pic>
        <p:pic>
          <p:nvPicPr>
            <p:cNvPr id="234" name="Google Shape;404;p30"/>
            <p:cNvPicPr/>
            <p:nvPr/>
          </p:nvPicPr>
          <p:blipFill>
            <a:blip r:embed="rId4"/>
            <a:srcRect l="4227" t="58239" r="61880" b="13981"/>
            <a:stretch/>
          </p:blipFill>
          <p:spPr>
            <a:xfrm rot="10800000" flipH="1">
              <a:off x="4985280" y="3395160"/>
              <a:ext cx="4171320" cy="1788840"/>
            </a:xfrm>
            <a:prstGeom prst="rect">
              <a:avLst/>
            </a:prstGeom>
            <a:ln w="0">
              <a:noFill/>
            </a:ln>
          </p:spPr>
        </p:pic>
      </p:grpSp>
      <p:grpSp>
        <p:nvGrpSpPr>
          <p:cNvPr id="235" name="Google Shape;405;p30"/>
          <p:cNvGrpSpPr/>
          <p:nvPr/>
        </p:nvGrpSpPr>
        <p:grpSpPr>
          <a:xfrm>
            <a:off x="228600" y="172800"/>
            <a:ext cx="10721520" cy="5462640"/>
            <a:chOff x="228600" y="172800"/>
            <a:chExt cx="10721520" cy="5462640"/>
          </a:xfrm>
        </p:grpSpPr>
        <p:sp>
          <p:nvSpPr>
            <p:cNvPr id="236" name="Google Shape;406;p30"/>
            <p:cNvSpPr/>
            <p:nvPr/>
          </p:nvSpPr>
          <p:spPr>
            <a:xfrm flipV="1">
              <a:off x="8520840" y="1557720"/>
              <a:ext cx="2429280" cy="2428920"/>
            </a:xfrm>
            <a:custGeom>
              <a:avLst/>
              <a:gdLst>
                <a:gd name="textAreaLeft" fmla="*/ 0 w 2429280"/>
                <a:gd name="textAreaRight" fmla="*/ 2429640 w 2429280"/>
                <a:gd name="textAreaTop" fmla="*/ -360 h 2428920"/>
                <a:gd name="textAreaBottom" fmla="*/ 242892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407;p30"/>
            <p:cNvSpPr/>
            <p:nvPr/>
          </p:nvSpPr>
          <p:spPr>
            <a:xfrm flipV="1">
              <a:off x="3799440" y="172080"/>
              <a:ext cx="1545120" cy="350280"/>
            </a:xfrm>
            <a:custGeom>
              <a:avLst/>
              <a:gdLst>
                <a:gd name="textAreaLeft" fmla="*/ 0 w 1545120"/>
                <a:gd name="textAreaRight" fmla="*/ 1545480 w 1545120"/>
                <a:gd name="textAreaTop" fmla="*/ -360 h 350280"/>
                <a:gd name="textAreaBottom" fmla="*/ 35028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 name="Google Shape;408;p30"/>
            <p:cNvSpPr/>
            <p:nvPr/>
          </p:nvSpPr>
          <p:spPr>
            <a:xfrm flipV="1">
              <a:off x="228600" y="4329360"/>
              <a:ext cx="745920" cy="1305720"/>
            </a:xfrm>
            <a:custGeom>
              <a:avLst/>
              <a:gdLst>
                <a:gd name="textAreaLeft" fmla="*/ 0 w 745920"/>
                <a:gd name="textAreaRight" fmla="*/ 746280 w 745920"/>
                <a:gd name="textAreaTop" fmla="*/ -360 h 1305720"/>
                <a:gd name="textAreaBottom" fmla="*/ 130572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39" name="Google Shape;36;p4"/>
          <p:cNvGrpSpPr/>
          <p:nvPr/>
        </p:nvGrpSpPr>
        <p:grpSpPr>
          <a:xfrm>
            <a:off x="0" y="-101520"/>
            <a:ext cx="9143640" cy="5285160"/>
            <a:chOff x="0" y="-101520"/>
            <a:chExt cx="9143640" cy="5285160"/>
          </a:xfrm>
        </p:grpSpPr>
        <p:grpSp>
          <p:nvGrpSpPr>
            <p:cNvPr id="240" name="Google Shape;37;p4"/>
            <p:cNvGrpSpPr/>
            <p:nvPr/>
          </p:nvGrpSpPr>
          <p:grpSpPr>
            <a:xfrm>
              <a:off x="5400000" y="0"/>
              <a:ext cx="3743640" cy="5183640"/>
              <a:chOff x="5400000" y="0"/>
              <a:chExt cx="3743640" cy="5183640"/>
            </a:xfrm>
          </p:grpSpPr>
          <p:pic>
            <p:nvPicPr>
              <p:cNvPr id="241" name="Google Shape;38;p4"/>
              <p:cNvPicPr/>
              <p:nvPr/>
            </p:nvPicPr>
            <p:blipFill>
              <a:blip r:embed="rId3"/>
              <a:srcRect t="28154" r="83008" b="11928"/>
              <a:stretch/>
            </p:blipFill>
            <p:spPr>
              <a:xfrm>
                <a:off x="7021440" y="0"/>
                <a:ext cx="2122200" cy="3918600"/>
              </a:xfrm>
              <a:prstGeom prst="rect">
                <a:avLst/>
              </a:prstGeom>
              <a:ln w="0">
                <a:noFill/>
              </a:ln>
            </p:spPr>
          </p:pic>
          <p:pic>
            <p:nvPicPr>
              <p:cNvPr id="242" name="Google Shape;39;p4"/>
              <p:cNvPicPr/>
              <p:nvPr/>
            </p:nvPicPr>
            <p:blipFill>
              <a:blip r:embed="rId4"/>
              <a:srcRect l="13257" t="4640" r="52035" b="54899"/>
              <a:stretch/>
            </p:blipFill>
            <p:spPr>
              <a:xfrm>
                <a:off x="5400000" y="2899800"/>
                <a:ext cx="3743640" cy="2283840"/>
              </a:xfrm>
              <a:prstGeom prst="rect">
                <a:avLst/>
              </a:prstGeom>
              <a:ln w="0">
                <a:noFill/>
              </a:ln>
            </p:spPr>
          </p:pic>
        </p:grpSp>
        <p:grpSp>
          <p:nvGrpSpPr>
            <p:cNvPr id="243" name="Google Shape;40;p4"/>
            <p:cNvGrpSpPr/>
            <p:nvPr/>
          </p:nvGrpSpPr>
          <p:grpSpPr>
            <a:xfrm>
              <a:off x="0" y="-101520"/>
              <a:ext cx="4437720" cy="4762080"/>
              <a:chOff x="0" y="-101520"/>
              <a:chExt cx="4437720" cy="4762080"/>
            </a:xfrm>
          </p:grpSpPr>
          <p:pic>
            <p:nvPicPr>
              <p:cNvPr id="244" name="Google Shape;41;p4"/>
              <p:cNvPicPr/>
              <p:nvPr/>
            </p:nvPicPr>
            <p:blipFill>
              <a:blip r:embed="rId4"/>
              <a:srcRect l="31146" t="56446" r="25575" b="4983"/>
              <a:stretch/>
            </p:blipFill>
            <p:spPr>
              <a:xfrm>
                <a:off x="0" y="0"/>
                <a:ext cx="4437720" cy="2069640"/>
              </a:xfrm>
              <a:prstGeom prst="rect">
                <a:avLst/>
              </a:prstGeom>
              <a:ln w="0">
                <a:noFill/>
              </a:ln>
            </p:spPr>
          </p:pic>
          <p:pic>
            <p:nvPicPr>
              <p:cNvPr id="245" name="Google Shape;42;p4"/>
              <p:cNvPicPr/>
              <p:nvPr/>
            </p:nvPicPr>
            <p:blipFill>
              <a:blip r:embed="rId3"/>
              <a:srcRect l="4614" t="2365" r="79209" b="23718"/>
              <a:stretch/>
            </p:blipFill>
            <p:spPr>
              <a:xfrm rot="10800000">
                <a:off x="360" y="-101520"/>
                <a:ext cx="1989720" cy="4762080"/>
              </a:xfrm>
              <a:prstGeom prst="rect">
                <a:avLst/>
              </a:prstGeom>
              <a:ln w="0">
                <a:noFill/>
              </a:ln>
            </p:spPr>
          </p:pic>
        </p:grpSp>
      </p:grpSp>
      <p:sp>
        <p:nvSpPr>
          <p:cNvPr id="2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47" name="PlaceHolder 2"/>
          <p:cNvSpPr>
            <a:spLocks noGrp="1"/>
          </p:cNvSpPr>
          <p:nvPr>
            <p:ph type="body"/>
          </p:nvPr>
        </p:nvSpPr>
        <p:spPr>
          <a:xfrm>
            <a:off x="720000" y="1136880"/>
            <a:ext cx="7703640" cy="3535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248" name="Google Shape;45;p4"/>
          <p:cNvGrpSpPr/>
          <p:nvPr/>
        </p:nvGrpSpPr>
        <p:grpSpPr>
          <a:xfrm>
            <a:off x="-1946520" y="-570240"/>
            <a:ext cx="10978560" cy="5713200"/>
            <a:chOff x="-1946520" y="-570240"/>
            <a:chExt cx="10978560" cy="5713200"/>
          </a:xfrm>
        </p:grpSpPr>
        <p:sp>
          <p:nvSpPr>
            <p:cNvPr id="249" name="Google Shape;46;p4"/>
            <p:cNvSpPr/>
            <p:nvPr/>
          </p:nvSpPr>
          <p:spPr>
            <a:xfrm rot="5400000">
              <a:off x="-1946520" y="27136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47;p4"/>
            <p:cNvSpPr/>
            <p:nvPr/>
          </p:nvSpPr>
          <p:spPr>
            <a:xfrm>
              <a:off x="8286120" y="-5702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48;p4"/>
            <p:cNvSpPr/>
            <p:nvPr/>
          </p:nvSpPr>
          <p:spPr>
            <a:xfrm>
              <a:off x="848160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54" name="Google Shape;410;p31"/>
          <p:cNvGrpSpPr/>
          <p:nvPr/>
        </p:nvGrpSpPr>
        <p:grpSpPr>
          <a:xfrm>
            <a:off x="3837240" y="604800"/>
            <a:ext cx="5306400" cy="4524120"/>
            <a:chOff x="3837240" y="604800"/>
            <a:chExt cx="5306400" cy="4524120"/>
          </a:xfrm>
        </p:grpSpPr>
        <p:pic>
          <p:nvPicPr>
            <p:cNvPr id="255" name="Google Shape;411;p31"/>
            <p:cNvPicPr/>
            <p:nvPr/>
          </p:nvPicPr>
          <p:blipFill>
            <a:blip r:embed="rId3"/>
            <a:srcRect l="5320" t="20041" r="76003" b="10779"/>
            <a:stretch/>
          </p:blipFill>
          <p:spPr>
            <a:xfrm rot="10800000" flipH="1">
              <a:off x="6810840" y="604800"/>
              <a:ext cx="2332800" cy="4524120"/>
            </a:xfrm>
            <a:prstGeom prst="rect">
              <a:avLst/>
            </a:prstGeom>
            <a:ln w="0">
              <a:noFill/>
            </a:ln>
          </p:spPr>
        </p:pic>
        <p:pic>
          <p:nvPicPr>
            <p:cNvPr id="256" name="Google Shape;412;p31"/>
            <p:cNvPicPr/>
            <p:nvPr/>
          </p:nvPicPr>
          <p:blipFill>
            <a:blip r:embed="rId4"/>
            <a:srcRect l="28192" t="61946" r="22617" b="-2401"/>
            <a:stretch/>
          </p:blipFill>
          <p:spPr>
            <a:xfrm rot="10800000" flipH="1">
              <a:off x="3837240" y="2844720"/>
              <a:ext cx="5306400" cy="2283840"/>
            </a:xfrm>
            <a:prstGeom prst="rect">
              <a:avLst/>
            </a:prstGeom>
            <a:ln w="0">
              <a:noFill/>
            </a:ln>
          </p:spPr>
        </p:pic>
      </p:grpSp>
      <p:grpSp>
        <p:nvGrpSpPr>
          <p:cNvPr id="257" name="Google Shape;413;p31"/>
          <p:cNvGrpSpPr/>
          <p:nvPr/>
        </p:nvGrpSpPr>
        <p:grpSpPr>
          <a:xfrm>
            <a:off x="0" y="-55080"/>
            <a:ext cx="4437720" cy="4165920"/>
            <a:chOff x="0" y="-55080"/>
            <a:chExt cx="4437720" cy="4165920"/>
          </a:xfrm>
        </p:grpSpPr>
        <p:pic>
          <p:nvPicPr>
            <p:cNvPr id="258" name="Google Shape;414;p31"/>
            <p:cNvPicPr/>
            <p:nvPr/>
          </p:nvPicPr>
          <p:blipFill>
            <a:blip r:embed="rId4"/>
            <a:srcRect l="35370" t="5164" r="21351" b="51348"/>
            <a:stretch/>
          </p:blipFill>
          <p:spPr>
            <a:xfrm rot="10800000" flipH="1">
              <a:off x="0" y="-14040"/>
              <a:ext cx="4437720" cy="2333520"/>
            </a:xfrm>
            <a:prstGeom prst="rect">
              <a:avLst/>
            </a:prstGeom>
            <a:ln w="0">
              <a:noFill/>
            </a:ln>
          </p:spPr>
        </p:pic>
        <p:pic>
          <p:nvPicPr>
            <p:cNvPr id="259" name="Google Shape;415;p31"/>
            <p:cNvPicPr/>
            <p:nvPr/>
          </p:nvPicPr>
          <p:blipFill>
            <a:blip r:embed="rId3"/>
            <a:srcRect t="21588" r="76117" b="13746"/>
            <a:stretch/>
          </p:blipFill>
          <p:spPr>
            <a:xfrm flipH="1">
              <a:off x="360" y="-55080"/>
              <a:ext cx="2939040" cy="4165920"/>
            </a:xfrm>
            <a:prstGeom prst="rect">
              <a:avLst/>
            </a:prstGeom>
            <a:ln w="0">
              <a:noFill/>
            </a:ln>
          </p:spPr>
        </p:pic>
      </p:grpSp>
      <p:grpSp>
        <p:nvGrpSpPr>
          <p:cNvPr id="260" name="Google Shape;416;p31"/>
          <p:cNvGrpSpPr/>
          <p:nvPr/>
        </p:nvGrpSpPr>
        <p:grpSpPr>
          <a:xfrm>
            <a:off x="-308520" y="-307800"/>
            <a:ext cx="9012240" cy="5212800"/>
            <a:chOff x="-308520" y="-307800"/>
            <a:chExt cx="9012240" cy="5212800"/>
          </a:xfrm>
        </p:grpSpPr>
        <p:grpSp>
          <p:nvGrpSpPr>
            <p:cNvPr id="261" name="Google Shape;417;p31"/>
            <p:cNvGrpSpPr/>
            <p:nvPr/>
          </p:nvGrpSpPr>
          <p:grpSpPr>
            <a:xfrm>
              <a:off x="437760" y="-307800"/>
              <a:ext cx="8265960" cy="1305720"/>
              <a:chOff x="437760" y="-307800"/>
              <a:chExt cx="8265960" cy="1305720"/>
            </a:xfrm>
          </p:grpSpPr>
          <p:sp>
            <p:nvSpPr>
              <p:cNvPr id="262" name="Google Shape;418;p31"/>
              <p:cNvSpPr/>
              <p:nvPr/>
            </p:nvSpPr>
            <p:spPr>
              <a:xfrm flipV="1">
                <a:off x="7957800" y="-308160"/>
                <a:ext cx="745920" cy="1305720"/>
              </a:xfrm>
              <a:custGeom>
                <a:avLst/>
                <a:gdLst>
                  <a:gd name="textAreaLeft" fmla="*/ 0 w 745920"/>
                  <a:gd name="textAreaRight" fmla="*/ 746280 w 745920"/>
                  <a:gd name="textAreaTop" fmla="*/ -360 h 1305720"/>
                  <a:gd name="textAreaBottom" fmla="*/ 130572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419;p31"/>
              <p:cNvSpPr/>
              <p:nvPr/>
            </p:nvSpPr>
            <p:spPr>
              <a:xfrm flipV="1">
                <a:off x="437760" y="241920"/>
                <a:ext cx="550440" cy="564480"/>
              </a:xfrm>
              <a:custGeom>
                <a:avLst/>
                <a:gdLst>
                  <a:gd name="textAreaLeft" fmla="*/ 0 w 550440"/>
                  <a:gd name="textAreaRight" fmla="*/ 550800 w 550440"/>
                  <a:gd name="textAreaTop" fmla="*/ 360 h 564480"/>
                  <a:gd name="textAreaBottom" fmla="*/ 56520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64" name="Google Shape;420;p31"/>
            <p:cNvSpPr/>
            <p:nvPr/>
          </p:nvSpPr>
          <p:spPr>
            <a:xfrm>
              <a:off x="-308520" y="38869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5" name="Google Shape;421;p31"/>
          <p:cNvGrpSpPr/>
          <p:nvPr/>
        </p:nvGrpSpPr>
        <p:grpSpPr>
          <a:xfrm>
            <a:off x="7668360" y="3984120"/>
            <a:ext cx="1159200" cy="793080"/>
            <a:chOff x="7668360" y="3984120"/>
            <a:chExt cx="1159200" cy="793080"/>
          </a:xfrm>
        </p:grpSpPr>
        <p:cxnSp>
          <p:nvCxnSpPr>
            <p:cNvPr id="266" name="Google Shape;422;p31"/>
            <p:cNvCxnSpPr/>
            <p:nvPr/>
          </p:nvCxnSpPr>
          <p:spPr>
            <a:xfrm>
              <a:off x="7668360" y="4100040"/>
              <a:ext cx="1159560" cy="677520"/>
            </a:xfrm>
            <a:prstGeom prst="straightConnector1">
              <a:avLst/>
            </a:prstGeom>
            <a:ln w="38100">
              <a:solidFill>
                <a:srgbClr val="7E4FCF"/>
              </a:solidFill>
              <a:round/>
            </a:ln>
          </p:spPr>
        </p:cxnSp>
        <p:cxnSp>
          <p:nvCxnSpPr>
            <p:cNvPr id="267" name="Google Shape;423;p31"/>
            <p:cNvCxnSpPr/>
            <p:nvPr/>
          </p:nvCxnSpPr>
          <p:spPr>
            <a:xfrm>
              <a:off x="7678080" y="4111560"/>
              <a:ext cx="115560" cy="394200"/>
            </a:xfrm>
            <a:prstGeom prst="straightConnector1">
              <a:avLst/>
            </a:prstGeom>
            <a:ln w="38100">
              <a:solidFill>
                <a:srgbClr val="7E4FCF"/>
              </a:solidFill>
              <a:round/>
            </a:ln>
          </p:spPr>
        </p:cxnSp>
        <p:cxnSp>
          <p:nvCxnSpPr>
            <p:cNvPr id="268" name="Google Shape;424;p31"/>
            <p:cNvCxnSpPr/>
            <p:nvPr/>
          </p:nvCxnSpPr>
          <p:spPr>
            <a:xfrm flipV="1">
              <a:off x="7683480" y="3984120"/>
              <a:ext cx="417240" cy="118800"/>
            </a:xfrm>
            <a:prstGeom prst="straightConnector1">
              <a:avLst/>
            </a:prstGeom>
            <a:ln w="38100">
              <a:solidFill>
                <a:srgbClr val="7E4FCF"/>
              </a:solidFill>
              <a:round/>
            </a:ln>
          </p:spPr>
        </p:cxn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69" name="Google Shape;50;p5"/>
          <p:cNvGrpSpPr/>
          <p:nvPr/>
        </p:nvGrpSpPr>
        <p:grpSpPr>
          <a:xfrm>
            <a:off x="360" y="360"/>
            <a:ext cx="9143280" cy="5183640"/>
            <a:chOff x="360" y="360"/>
            <a:chExt cx="9143280" cy="5183640"/>
          </a:xfrm>
        </p:grpSpPr>
        <p:grpSp>
          <p:nvGrpSpPr>
            <p:cNvPr id="270" name="Google Shape;51;p5"/>
            <p:cNvGrpSpPr/>
            <p:nvPr/>
          </p:nvGrpSpPr>
          <p:grpSpPr>
            <a:xfrm>
              <a:off x="6413040" y="360"/>
              <a:ext cx="2730600" cy="5143320"/>
              <a:chOff x="6413040" y="360"/>
              <a:chExt cx="2730600" cy="5143320"/>
            </a:xfrm>
          </p:grpSpPr>
          <p:pic>
            <p:nvPicPr>
              <p:cNvPr id="271" name="Google Shape;52;p5"/>
              <p:cNvPicPr/>
              <p:nvPr/>
            </p:nvPicPr>
            <p:blipFill>
              <a:blip r:embed="rId3"/>
              <a:srcRect t="24398" r="79395" b="13379"/>
              <a:stretch/>
            </p:blipFill>
            <p:spPr>
              <a:xfrm rot="10800000" flipH="1">
                <a:off x="6569640" y="360"/>
                <a:ext cx="2574000" cy="4069080"/>
              </a:xfrm>
              <a:prstGeom prst="rect">
                <a:avLst/>
              </a:prstGeom>
              <a:ln w="0">
                <a:noFill/>
              </a:ln>
            </p:spPr>
          </p:pic>
          <p:pic>
            <p:nvPicPr>
              <p:cNvPr id="272" name="Google Shape;53;p5"/>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273" name="Google Shape;54;p5"/>
            <p:cNvGrpSpPr/>
            <p:nvPr/>
          </p:nvGrpSpPr>
          <p:grpSpPr>
            <a:xfrm>
              <a:off x="360" y="1018080"/>
              <a:ext cx="6411960" cy="4165920"/>
              <a:chOff x="360" y="1018080"/>
              <a:chExt cx="6411960" cy="4165920"/>
            </a:xfrm>
          </p:grpSpPr>
          <p:pic>
            <p:nvPicPr>
              <p:cNvPr id="274" name="Google Shape;55;p5"/>
              <p:cNvPicPr/>
              <p:nvPr/>
            </p:nvPicPr>
            <p:blipFill>
              <a:blip r:embed="rId4"/>
              <a:srcRect l="23950" t="-9166" r="32769" b="65678"/>
              <a:stretch/>
            </p:blipFill>
            <p:spPr>
              <a:xfrm>
                <a:off x="1974600" y="2837520"/>
                <a:ext cx="4437720" cy="2333520"/>
              </a:xfrm>
              <a:prstGeom prst="rect">
                <a:avLst/>
              </a:prstGeom>
              <a:ln w="0">
                <a:noFill/>
              </a:ln>
            </p:spPr>
          </p:pic>
          <p:pic>
            <p:nvPicPr>
              <p:cNvPr id="275" name="Google Shape;56;p5"/>
              <p:cNvPicPr/>
              <p:nvPr/>
            </p:nvPicPr>
            <p:blipFill>
              <a:blip r:embed="rId3"/>
              <a:srcRect l="-7178" t="31024" r="83294" b="4303"/>
              <a:stretch/>
            </p:blipFill>
            <p:spPr>
              <a:xfrm rot="10800000">
                <a:off x="360" y="1018080"/>
                <a:ext cx="2939040" cy="4165920"/>
              </a:xfrm>
              <a:prstGeom prst="rect">
                <a:avLst/>
              </a:prstGeom>
              <a:ln w="0">
                <a:noFill/>
              </a:ln>
            </p:spPr>
          </p:pic>
        </p:grpSp>
      </p:grpSp>
      <p:grpSp>
        <p:nvGrpSpPr>
          <p:cNvPr id="276" name="Google Shape;57;p5"/>
          <p:cNvGrpSpPr/>
          <p:nvPr/>
        </p:nvGrpSpPr>
        <p:grpSpPr>
          <a:xfrm>
            <a:off x="-1811520" y="114120"/>
            <a:ext cx="7156080" cy="4943520"/>
            <a:chOff x="-1811520" y="114120"/>
            <a:chExt cx="7156080" cy="4943520"/>
          </a:xfrm>
        </p:grpSpPr>
        <p:sp>
          <p:nvSpPr>
            <p:cNvPr id="277" name="Google Shape;58;p5"/>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8" name="Google Shape;59;p5"/>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83" name="Google Shape;66;p6"/>
          <p:cNvGrpSpPr/>
          <p:nvPr/>
        </p:nvGrpSpPr>
        <p:grpSpPr>
          <a:xfrm>
            <a:off x="0" y="0"/>
            <a:ext cx="9143640" cy="5184000"/>
            <a:chOff x="0" y="0"/>
            <a:chExt cx="9143640" cy="5184000"/>
          </a:xfrm>
        </p:grpSpPr>
        <p:grpSp>
          <p:nvGrpSpPr>
            <p:cNvPr id="284" name="Google Shape;67;p6"/>
            <p:cNvGrpSpPr/>
            <p:nvPr/>
          </p:nvGrpSpPr>
          <p:grpSpPr>
            <a:xfrm>
              <a:off x="2674080" y="0"/>
              <a:ext cx="6469560" cy="2171880"/>
              <a:chOff x="2674080" y="0"/>
              <a:chExt cx="6469560" cy="2171880"/>
            </a:xfrm>
          </p:grpSpPr>
          <p:pic>
            <p:nvPicPr>
              <p:cNvPr id="285" name="Google Shape;68;p6"/>
              <p:cNvPicPr/>
              <p:nvPr/>
            </p:nvPicPr>
            <p:blipFill>
              <a:blip r:embed="rId3"/>
              <a:srcRect l="7150" t="55778" r="54598" b="11001"/>
              <a:stretch/>
            </p:blipFill>
            <p:spPr>
              <a:xfrm>
                <a:off x="2674080" y="0"/>
                <a:ext cx="4780080" cy="2171880"/>
              </a:xfrm>
              <a:prstGeom prst="rect">
                <a:avLst/>
              </a:prstGeom>
              <a:ln w="0">
                <a:noFill/>
              </a:ln>
            </p:spPr>
          </p:pic>
          <p:pic>
            <p:nvPicPr>
              <p:cNvPr id="286" name="Google Shape;69;p6"/>
              <p:cNvPicPr/>
              <p:nvPr/>
            </p:nvPicPr>
            <p:blipFill>
              <a:blip r:embed="rId4"/>
              <a:srcRect l="22791" t="61038" r="30983" b="7330"/>
              <a:stretch/>
            </p:blipFill>
            <p:spPr>
              <a:xfrm>
                <a:off x="4157280" y="0"/>
                <a:ext cx="4986360" cy="1785240"/>
              </a:xfrm>
              <a:prstGeom prst="rect">
                <a:avLst/>
              </a:prstGeom>
              <a:ln w="0">
                <a:noFill/>
              </a:ln>
            </p:spPr>
          </p:pic>
        </p:grpSp>
        <p:grpSp>
          <p:nvGrpSpPr>
            <p:cNvPr id="287" name="Google Shape;70;p6"/>
            <p:cNvGrpSpPr/>
            <p:nvPr/>
          </p:nvGrpSpPr>
          <p:grpSpPr>
            <a:xfrm>
              <a:off x="0" y="1018080"/>
              <a:ext cx="4437720" cy="4165920"/>
              <a:chOff x="0" y="1018080"/>
              <a:chExt cx="4437720" cy="4165920"/>
            </a:xfrm>
          </p:grpSpPr>
          <p:pic>
            <p:nvPicPr>
              <p:cNvPr id="288" name="Google Shape;71;p6"/>
              <p:cNvPicPr/>
              <p:nvPr/>
            </p:nvPicPr>
            <p:blipFill>
              <a:blip r:embed="rId4"/>
              <a:srcRect l="36970" t="-1818" r="19751" b="58329"/>
              <a:stretch/>
            </p:blipFill>
            <p:spPr>
              <a:xfrm>
                <a:off x="0" y="2809440"/>
                <a:ext cx="4437720" cy="2333520"/>
              </a:xfrm>
              <a:prstGeom prst="rect">
                <a:avLst/>
              </a:prstGeom>
              <a:ln w="0">
                <a:noFill/>
              </a:ln>
            </p:spPr>
          </p:pic>
          <p:pic>
            <p:nvPicPr>
              <p:cNvPr id="289" name="Google Shape;72;p6"/>
              <p:cNvPicPr/>
              <p:nvPr/>
            </p:nvPicPr>
            <p:blipFill>
              <a:blip r:embed="rId3"/>
              <a:srcRect l="-2472" t="21407" r="78589" b="13926"/>
              <a:stretch/>
            </p:blipFill>
            <p:spPr>
              <a:xfrm rot="10800000">
                <a:off x="360" y="1018080"/>
                <a:ext cx="2939040" cy="4165920"/>
              </a:xfrm>
              <a:prstGeom prst="rect">
                <a:avLst/>
              </a:prstGeom>
              <a:ln w="0">
                <a:noFill/>
              </a:ln>
            </p:spPr>
          </p:pic>
        </p:grpSp>
      </p:grpSp>
      <p:sp>
        <p:nvSpPr>
          <p:cNvPr id="2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291" name="Google Shape;74;p6"/>
          <p:cNvGrpSpPr/>
          <p:nvPr/>
        </p:nvGrpSpPr>
        <p:grpSpPr>
          <a:xfrm>
            <a:off x="-280080" y="257040"/>
            <a:ext cx="9815400" cy="4780440"/>
            <a:chOff x="-280080" y="257040"/>
            <a:chExt cx="9815400" cy="4780440"/>
          </a:xfrm>
        </p:grpSpPr>
        <p:sp>
          <p:nvSpPr>
            <p:cNvPr id="292" name="Google Shape;75;p6"/>
            <p:cNvSpPr/>
            <p:nvPr/>
          </p:nvSpPr>
          <p:spPr>
            <a:xfrm>
              <a:off x="-280080" y="3731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76;p6"/>
            <p:cNvSpPr/>
            <p:nvPr/>
          </p:nvSpPr>
          <p:spPr>
            <a:xfrm>
              <a:off x="8514000" y="38754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77;p6"/>
            <p:cNvSpPr/>
            <p:nvPr/>
          </p:nvSpPr>
          <p:spPr>
            <a:xfrm>
              <a:off x="829152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96" name="Google Shape;79;p7"/>
          <p:cNvGrpSpPr/>
          <p:nvPr/>
        </p:nvGrpSpPr>
        <p:grpSpPr>
          <a:xfrm>
            <a:off x="0" y="0"/>
            <a:ext cx="9144000" cy="5143680"/>
            <a:chOff x="0" y="0"/>
            <a:chExt cx="9144000" cy="5143680"/>
          </a:xfrm>
        </p:grpSpPr>
        <p:grpSp>
          <p:nvGrpSpPr>
            <p:cNvPr id="297" name="Google Shape;80;p7"/>
            <p:cNvGrpSpPr/>
            <p:nvPr/>
          </p:nvGrpSpPr>
          <p:grpSpPr>
            <a:xfrm>
              <a:off x="5048640" y="0"/>
              <a:ext cx="4095360" cy="5142960"/>
              <a:chOff x="5048640" y="0"/>
              <a:chExt cx="4095360" cy="5142960"/>
            </a:xfrm>
          </p:grpSpPr>
          <p:pic>
            <p:nvPicPr>
              <p:cNvPr id="298" name="Google Shape;81;p7"/>
              <p:cNvPicPr/>
              <p:nvPr/>
            </p:nvPicPr>
            <p:blipFill>
              <a:blip r:embed="rId3"/>
              <a:srcRect l="5247" t="15708" r="79654" b="36603"/>
              <a:stretch/>
            </p:blipFill>
            <p:spPr>
              <a:xfrm>
                <a:off x="7258680" y="2024280"/>
                <a:ext cx="1885320" cy="3118680"/>
              </a:xfrm>
              <a:prstGeom prst="rect">
                <a:avLst/>
              </a:prstGeom>
              <a:ln w="0">
                <a:noFill/>
              </a:ln>
            </p:spPr>
          </p:pic>
          <p:pic>
            <p:nvPicPr>
              <p:cNvPr id="299" name="Google Shape;82;p7"/>
              <p:cNvPicPr/>
              <p:nvPr/>
            </p:nvPicPr>
            <p:blipFill>
              <a:blip r:embed="rId4"/>
              <a:srcRect l="20769" t="56241" r="41266" b="11609"/>
              <a:stretch/>
            </p:blipFill>
            <p:spPr>
              <a:xfrm>
                <a:off x="5048640" y="0"/>
                <a:ext cx="4095000" cy="1814400"/>
              </a:xfrm>
              <a:prstGeom prst="rect">
                <a:avLst/>
              </a:prstGeom>
              <a:ln w="0">
                <a:noFill/>
              </a:ln>
            </p:spPr>
          </p:pic>
        </p:grpSp>
        <p:grpSp>
          <p:nvGrpSpPr>
            <p:cNvPr id="300" name="Google Shape;83;p7"/>
            <p:cNvGrpSpPr/>
            <p:nvPr/>
          </p:nvGrpSpPr>
          <p:grpSpPr>
            <a:xfrm>
              <a:off x="0" y="767160"/>
              <a:ext cx="2939400" cy="4376520"/>
              <a:chOff x="0" y="767160"/>
              <a:chExt cx="2939400" cy="4376520"/>
            </a:xfrm>
          </p:grpSpPr>
          <p:pic>
            <p:nvPicPr>
              <p:cNvPr id="301" name="Google Shape;84;p7"/>
              <p:cNvPicPr/>
              <p:nvPr/>
            </p:nvPicPr>
            <p:blipFill>
              <a:blip r:embed="rId4"/>
              <a:srcRect l="54312" t="9226" r="30044" b="9238"/>
              <a:stretch/>
            </p:blipFill>
            <p:spPr>
              <a:xfrm>
                <a:off x="0" y="767160"/>
                <a:ext cx="1603080" cy="4376160"/>
              </a:xfrm>
              <a:prstGeom prst="rect">
                <a:avLst/>
              </a:prstGeom>
              <a:ln w="0">
                <a:noFill/>
              </a:ln>
            </p:spPr>
          </p:pic>
          <p:pic>
            <p:nvPicPr>
              <p:cNvPr id="302" name="Google Shape;85;p7"/>
              <p:cNvPicPr/>
              <p:nvPr/>
            </p:nvPicPr>
            <p:blipFill>
              <a:blip r:embed="rId3"/>
              <a:srcRect l="5068" t="61122" r="71049" b="-9575"/>
              <a:stretch/>
            </p:blipFill>
            <p:spPr>
              <a:xfrm rot="10800000">
                <a:off x="360" y="2022480"/>
                <a:ext cx="2939040" cy="3121200"/>
              </a:xfrm>
              <a:prstGeom prst="rect">
                <a:avLst/>
              </a:prstGeom>
              <a:ln w="0">
                <a:noFill/>
              </a:ln>
            </p:spPr>
          </p:pic>
        </p:grpSp>
      </p:grpSp>
      <p:sp>
        <p:nvSpPr>
          <p:cNvPr id="30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304" name="Google Shape;88;p7"/>
          <p:cNvGrpSpPr/>
          <p:nvPr/>
        </p:nvGrpSpPr>
        <p:grpSpPr>
          <a:xfrm>
            <a:off x="169200" y="-573480"/>
            <a:ext cx="8841960" cy="6137640"/>
            <a:chOff x="169200" y="-573480"/>
            <a:chExt cx="8841960" cy="6137640"/>
          </a:xfrm>
        </p:grpSpPr>
        <p:sp>
          <p:nvSpPr>
            <p:cNvPr id="305" name="Google Shape;89;p7"/>
            <p:cNvSpPr/>
            <p:nvPr/>
          </p:nvSpPr>
          <p:spPr>
            <a:xfrm>
              <a:off x="8057520" y="42584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90;p7"/>
            <p:cNvSpPr/>
            <p:nvPr/>
          </p:nvSpPr>
          <p:spPr>
            <a:xfrm>
              <a:off x="7989840" y="-57348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91;p7"/>
            <p:cNvSpPr/>
            <p:nvPr/>
          </p:nvSpPr>
          <p:spPr>
            <a:xfrm>
              <a:off x="169200" y="13248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08" name="PlaceHolder 1"/>
          <p:cNvSpPr>
            <a:spLocks noGrp="1"/>
          </p:cNvSpPr>
          <p:nvPr>
            <p:ph type="title"/>
          </p:nvPr>
        </p:nvSpPr>
        <p:spPr>
          <a:xfrm>
            <a:off x="1969200" y="1685160"/>
            <a:ext cx="5204880" cy="20779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309" name="Google Shape;94;p8"/>
          <p:cNvGrpSpPr/>
          <p:nvPr/>
        </p:nvGrpSpPr>
        <p:grpSpPr>
          <a:xfrm>
            <a:off x="0" y="0"/>
            <a:ext cx="9143640" cy="5184000"/>
            <a:chOff x="0" y="0"/>
            <a:chExt cx="9143640" cy="5184000"/>
          </a:xfrm>
        </p:grpSpPr>
        <p:grpSp>
          <p:nvGrpSpPr>
            <p:cNvPr id="310" name="Google Shape;95;p8"/>
            <p:cNvGrpSpPr/>
            <p:nvPr/>
          </p:nvGrpSpPr>
          <p:grpSpPr>
            <a:xfrm>
              <a:off x="0" y="0"/>
              <a:ext cx="9143640" cy="3918600"/>
              <a:chOff x="0" y="0"/>
              <a:chExt cx="9143640" cy="3918600"/>
            </a:xfrm>
          </p:grpSpPr>
          <p:pic>
            <p:nvPicPr>
              <p:cNvPr id="311" name="Google Shape;96;p8"/>
              <p:cNvPicPr/>
              <p:nvPr/>
            </p:nvPicPr>
            <p:blipFill>
              <a:blip r:embed="rId3"/>
              <a:srcRect l="-1033" t="37313" r="79191" b="16857"/>
              <a:stretch/>
            </p:blipFill>
            <p:spPr>
              <a:xfrm>
                <a:off x="6204600" y="0"/>
                <a:ext cx="2939040" cy="3918600"/>
              </a:xfrm>
              <a:prstGeom prst="rect">
                <a:avLst/>
              </a:prstGeom>
              <a:ln w="0">
                <a:noFill/>
              </a:ln>
            </p:spPr>
          </p:pic>
          <p:pic>
            <p:nvPicPr>
              <p:cNvPr id="312" name="Google Shape;97;p8"/>
              <p:cNvPicPr/>
              <p:nvPr/>
            </p:nvPicPr>
            <p:blipFill>
              <a:blip r:embed="rId4"/>
              <a:srcRect l="32806" t="59539" r="33978"/>
              <a:stretch/>
            </p:blipFill>
            <p:spPr>
              <a:xfrm>
                <a:off x="0" y="0"/>
                <a:ext cx="4896360" cy="2283840"/>
              </a:xfrm>
              <a:prstGeom prst="rect">
                <a:avLst/>
              </a:prstGeom>
              <a:ln w="0">
                <a:noFill/>
              </a:ln>
            </p:spPr>
          </p:pic>
        </p:grpSp>
        <p:grpSp>
          <p:nvGrpSpPr>
            <p:cNvPr id="313" name="Google Shape;98;p8"/>
            <p:cNvGrpSpPr/>
            <p:nvPr/>
          </p:nvGrpSpPr>
          <p:grpSpPr>
            <a:xfrm>
              <a:off x="0" y="1018080"/>
              <a:ext cx="4437720" cy="4165920"/>
              <a:chOff x="0" y="1018080"/>
              <a:chExt cx="4437720" cy="4165920"/>
            </a:xfrm>
          </p:grpSpPr>
          <p:pic>
            <p:nvPicPr>
              <p:cNvPr id="314" name="Google Shape;99;p8"/>
              <p:cNvPicPr/>
              <p:nvPr/>
            </p:nvPicPr>
            <p:blipFill>
              <a:blip r:embed="rId4"/>
              <a:srcRect l="35370" t="5164" r="21351" b="51348"/>
              <a:stretch/>
            </p:blipFill>
            <p:spPr>
              <a:xfrm>
                <a:off x="0" y="2809440"/>
                <a:ext cx="4437720" cy="2333520"/>
              </a:xfrm>
              <a:prstGeom prst="rect">
                <a:avLst/>
              </a:prstGeom>
              <a:ln w="0">
                <a:noFill/>
              </a:ln>
            </p:spPr>
          </p:pic>
          <p:pic>
            <p:nvPicPr>
              <p:cNvPr id="315" name="Google Shape;100;p8"/>
              <p:cNvPicPr/>
              <p:nvPr/>
            </p:nvPicPr>
            <p:blipFill>
              <a:blip r:embed="rId3"/>
              <a:srcRect t="21588" r="76117" b="13746"/>
              <a:stretch/>
            </p:blipFill>
            <p:spPr>
              <a:xfrm rot="10800000">
                <a:off x="360" y="1018080"/>
                <a:ext cx="2939040" cy="4165920"/>
              </a:xfrm>
              <a:prstGeom prst="rect">
                <a:avLst/>
              </a:prstGeom>
              <a:ln w="0">
                <a:noFill/>
              </a:ln>
            </p:spPr>
          </p:pic>
        </p:grpSp>
      </p:grpSp>
      <p:grpSp>
        <p:nvGrpSpPr>
          <p:cNvPr id="316" name="Google Shape;101;p8"/>
          <p:cNvGrpSpPr/>
          <p:nvPr/>
        </p:nvGrpSpPr>
        <p:grpSpPr>
          <a:xfrm>
            <a:off x="437760" y="-302760"/>
            <a:ext cx="1949040" cy="4906440"/>
            <a:chOff x="437760" y="-302760"/>
            <a:chExt cx="1949040" cy="4906440"/>
          </a:xfrm>
        </p:grpSpPr>
        <p:sp>
          <p:nvSpPr>
            <p:cNvPr id="317" name="Google Shape;102;p8"/>
            <p:cNvSpPr/>
            <p:nvPr/>
          </p:nvSpPr>
          <p:spPr>
            <a:xfrm>
              <a:off x="1365480" y="-30276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103;p8"/>
            <p:cNvSpPr/>
            <p:nvPr/>
          </p:nvSpPr>
          <p:spPr>
            <a:xfrm>
              <a:off x="43776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19" name="PlaceHolder 1"/>
          <p:cNvSpPr>
            <a:spLocks noGrp="1"/>
          </p:cNvSpPr>
          <p:nvPr>
            <p:ph type="title"/>
          </p:nvPr>
        </p:nvSpPr>
        <p:spPr>
          <a:xfrm>
            <a:off x="1176120" y="1089720"/>
            <a:ext cx="6791400" cy="14605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grpSp>
        <p:nvGrpSpPr>
          <p:cNvPr id="320" name="Google Shape;107;p9"/>
          <p:cNvGrpSpPr/>
          <p:nvPr/>
        </p:nvGrpSpPr>
        <p:grpSpPr>
          <a:xfrm>
            <a:off x="4911120" y="18720"/>
            <a:ext cx="4232520" cy="5143320"/>
            <a:chOff x="4911120" y="18720"/>
            <a:chExt cx="4232520" cy="5143320"/>
          </a:xfrm>
        </p:grpSpPr>
        <p:pic>
          <p:nvPicPr>
            <p:cNvPr id="321" name="Google Shape;108;p9"/>
            <p:cNvPicPr/>
            <p:nvPr/>
          </p:nvPicPr>
          <p:blipFill>
            <a:blip r:embed="rId3"/>
            <a:srcRect l="4409" t="12981" r="74479" b="16466"/>
            <a:stretch/>
          </p:blipFill>
          <p:spPr>
            <a:xfrm rot="10800000" flipH="1">
              <a:off x="6204600" y="18720"/>
              <a:ext cx="2939040" cy="5143320"/>
            </a:xfrm>
            <a:prstGeom prst="rect">
              <a:avLst/>
            </a:prstGeom>
            <a:ln w="0">
              <a:noFill/>
            </a:ln>
          </p:spPr>
        </p:pic>
        <p:pic>
          <p:nvPicPr>
            <p:cNvPr id="322" name="Google Shape;109;p9"/>
            <p:cNvPicPr/>
            <p:nvPr/>
          </p:nvPicPr>
          <p:blipFill>
            <a:blip r:embed="rId4"/>
            <a:srcRect l="25294" t="54959" r="42208" b="4803"/>
            <a:stretch/>
          </p:blipFill>
          <p:spPr>
            <a:xfrm rot="10800000" flipH="1">
              <a:off x="4911120" y="2418840"/>
              <a:ext cx="4232520" cy="2742840"/>
            </a:xfrm>
            <a:prstGeom prst="rect">
              <a:avLst/>
            </a:prstGeom>
            <a:ln w="0">
              <a:noFill/>
            </a:ln>
          </p:spPr>
        </p:pic>
      </p:grpSp>
      <p:grpSp>
        <p:nvGrpSpPr>
          <p:cNvPr id="323" name="Google Shape;110;p9"/>
          <p:cNvGrpSpPr/>
          <p:nvPr/>
        </p:nvGrpSpPr>
        <p:grpSpPr>
          <a:xfrm>
            <a:off x="0" y="0"/>
            <a:ext cx="4437720" cy="4143960"/>
            <a:chOff x="0" y="0"/>
            <a:chExt cx="4437720" cy="4143960"/>
          </a:xfrm>
        </p:grpSpPr>
        <p:pic>
          <p:nvPicPr>
            <p:cNvPr id="324" name="Google Shape;111;p9"/>
            <p:cNvPicPr/>
            <p:nvPr/>
          </p:nvPicPr>
          <p:blipFill>
            <a:blip r:embed="rId4"/>
            <a:srcRect l="27569" t="-5675" r="29153" b="62187"/>
            <a:stretch/>
          </p:blipFill>
          <p:spPr>
            <a:xfrm rot="10800000" flipH="1">
              <a:off x="0" y="18720"/>
              <a:ext cx="4437720" cy="2333520"/>
            </a:xfrm>
            <a:prstGeom prst="rect">
              <a:avLst/>
            </a:prstGeom>
            <a:ln w="0">
              <a:noFill/>
            </a:ln>
          </p:spPr>
        </p:pic>
        <p:pic>
          <p:nvPicPr>
            <p:cNvPr id="325" name="Google Shape;112;p9"/>
            <p:cNvPicPr/>
            <p:nvPr/>
          </p:nvPicPr>
          <p:blipFill>
            <a:blip r:embed="rId3"/>
            <a:srcRect l="-2630" t="23405" r="78746" b="12271"/>
            <a:stretch/>
          </p:blipFill>
          <p:spPr>
            <a:xfrm flipH="1">
              <a:off x="360" y="0"/>
              <a:ext cx="2939040" cy="4143960"/>
            </a:xfrm>
            <a:prstGeom prst="rect">
              <a:avLst/>
            </a:prstGeom>
            <a:ln w="0">
              <a:noFill/>
            </a:ln>
          </p:spPr>
        </p:pic>
      </p:grpSp>
      <p:grpSp>
        <p:nvGrpSpPr>
          <p:cNvPr id="326" name="Google Shape;113;p9"/>
          <p:cNvGrpSpPr/>
          <p:nvPr/>
        </p:nvGrpSpPr>
        <p:grpSpPr>
          <a:xfrm>
            <a:off x="-1623600" y="-288360"/>
            <a:ext cx="10293840" cy="5254200"/>
            <a:chOff x="-1623600" y="-288360"/>
            <a:chExt cx="10293840" cy="5254200"/>
          </a:xfrm>
        </p:grpSpPr>
        <p:sp>
          <p:nvSpPr>
            <p:cNvPr id="327" name="Google Shape;114;p9"/>
            <p:cNvSpPr/>
            <p:nvPr/>
          </p:nvSpPr>
          <p:spPr>
            <a:xfrm>
              <a:off x="-1623600" y="25369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115;p9"/>
            <p:cNvSpPr/>
            <p:nvPr/>
          </p:nvSpPr>
          <p:spPr>
            <a:xfrm>
              <a:off x="7924320" y="-2883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2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3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31" name="PlaceHolder 2"/>
          <p:cNvSpPr>
            <a:spLocks noGrp="1"/>
          </p:cNvSpPr>
          <p:nvPr>
            <p:ph type="title"/>
          </p:nvPr>
        </p:nvSpPr>
        <p:spPr>
          <a:xfrm>
            <a:off x="713160" y="539640"/>
            <a:ext cx="3364920" cy="1359720"/>
          </a:xfrm>
          <a:prstGeom prst="rect">
            <a:avLst/>
          </a:prstGeom>
          <a:solidFill>
            <a:schemeClr val="dk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3" name="Google Shape;133;p13"/>
          <p:cNvGrpSpPr/>
          <p:nvPr/>
        </p:nvGrpSpPr>
        <p:grpSpPr>
          <a:xfrm>
            <a:off x="2311200" y="2939400"/>
            <a:ext cx="6505920" cy="2203920"/>
            <a:chOff x="2311200" y="2939400"/>
            <a:chExt cx="6505920" cy="2203920"/>
          </a:xfrm>
        </p:grpSpPr>
        <p:pic>
          <p:nvPicPr>
            <p:cNvPr id="24" name="Google Shape;134;p13"/>
            <p:cNvPicPr/>
            <p:nvPr/>
          </p:nvPicPr>
          <p:blipFill>
            <a:blip r:embed="rId3"/>
            <a:srcRect l="11666" t="2624" r="57865" b="63668"/>
            <a:stretch/>
          </p:blipFill>
          <p:spPr>
            <a:xfrm>
              <a:off x="5010480" y="2939400"/>
              <a:ext cx="3806640" cy="2203920"/>
            </a:xfrm>
            <a:prstGeom prst="rect">
              <a:avLst/>
            </a:prstGeom>
            <a:ln w="0">
              <a:noFill/>
            </a:ln>
          </p:spPr>
        </p:pic>
        <p:pic>
          <p:nvPicPr>
            <p:cNvPr id="25" name="Google Shape;135;p13"/>
            <p:cNvPicPr/>
            <p:nvPr/>
          </p:nvPicPr>
          <p:blipFill>
            <a:blip r:embed="rId4"/>
            <a:srcRect l="26888" t="6006" r="26885" b="64348"/>
            <a:stretch/>
          </p:blipFill>
          <p:spPr>
            <a:xfrm>
              <a:off x="2311200" y="3470040"/>
              <a:ext cx="4986360" cy="1673280"/>
            </a:xfrm>
            <a:prstGeom prst="rect">
              <a:avLst/>
            </a:prstGeom>
            <a:ln w="0">
              <a:noFill/>
            </a:ln>
          </p:spPr>
        </p:pic>
      </p:grpSp>
      <p:grpSp>
        <p:nvGrpSpPr>
          <p:cNvPr id="26" name="Google Shape;136;p13"/>
          <p:cNvGrpSpPr/>
          <p:nvPr/>
        </p:nvGrpSpPr>
        <p:grpSpPr>
          <a:xfrm>
            <a:off x="0" y="-12960"/>
            <a:ext cx="4251240" cy="2399400"/>
            <a:chOff x="0" y="-12960"/>
            <a:chExt cx="4251240" cy="2399400"/>
          </a:xfrm>
        </p:grpSpPr>
        <p:pic>
          <p:nvPicPr>
            <p:cNvPr id="27" name="Google Shape;137;p13"/>
            <p:cNvPicPr/>
            <p:nvPr/>
          </p:nvPicPr>
          <p:blipFill>
            <a:blip r:embed="rId4"/>
            <a:srcRect l="48611" t="43133" r="25720" b="12392"/>
            <a:stretch/>
          </p:blipFill>
          <p:spPr>
            <a:xfrm>
              <a:off x="0" y="0"/>
              <a:ext cx="2631600" cy="2386440"/>
            </a:xfrm>
            <a:prstGeom prst="rect">
              <a:avLst/>
            </a:prstGeom>
            <a:ln w="0">
              <a:noFill/>
            </a:ln>
          </p:spPr>
        </p:pic>
        <p:pic>
          <p:nvPicPr>
            <p:cNvPr id="28" name="Google Shape;138;p13"/>
            <p:cNvPicPr/>
            <p:nvPr/>
          </p:nvPicPr>
          <p:blipFill>
            <a:blip r:embed="rId3"/>
            <a:srcRect l="5591" t="19463" r="59874" b="55392"/>
            <a:stretch/>
          </p:blipFill>
          <p:spPr>
            <a:xfrm rot="10800000">
              <a:off x="360" y="-12960"/>
              <a:ext cx="4250880" cy="1618920"/>
            </a:xfrm>
            <a:prstGeom prst="rect">
              <a:avLst/>
            </a:prstGeom>
            <a:ln w="0">
              <a:noFill/>
            </a:ln>
          </p:spPr>
        </p:pic>
      </p:grpSp>
      <p:sp>
        <p:nvSpPr>
          <p:cNvPr id="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
        <p:nvSpPr>
          <p:cNvPr id="30" name="PlaceHolder 2"/>
          <p:cNvSpPr>
            <a:spLocks noGrp="1"/>
          </p:cNvSpPr>
          <p:nvPr>
            <p:ph type="title"/>
          </p:nvPr>
        </p:nvSpPr>
        <p:spPr>
          <a:xfrm>
            <a:off x="143424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sp>
        <p:nvSpPr>
          <p:cNvPr id="31" name="PlaceHolder 3"/>
          <p:cNvSpPr>
            <a:spLocks noGrp="1"/>
          </p:cNvSpPr>
          <p:nvPr>
            <p:ph type="title"/>
          </p:nvPr>
        </p:nvSpPr>
        <p:spPr>
          <a:xfrm>
            <a:off x="413352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sp>
        <p:nvSpPr>
          <p:cNvPr id="32" name="PlaceHolder 4"/>
          <p:cNvSpPr>
            <a:spLocks noGrp="1"/>
          </p:cNvSpPr>
          <p:nvPr>
            <p:ph type="title"/>
          </p:nvPr>
        </p:nvSpPr>
        <p:spPr>
          <a:xfrm>
            <a:off x="683280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grpSp>
        <p:nvGrpSpPr>
          <p:cNvPr id="33" name="Google Shape;149;p13"/>
          <p:cNvGrpSpPr/>
          <p:nvPr/>
        </p:nvGrpSpPr>
        <p:grpSpPr>
          <a:xfrm>
            <a:off x="-518760" y="297720"/>
            <a:ext cx="9494280" cy="5457600"/>
            <a:chOff x="-518760" y="297720"/>
            <a:chExt cx="9494280" cy="5457600"/>
          </a:xfrm>
        </p:grpSpPr>
        <p:sp>
          <p:nvSpPr>
            <p:cNvPr id="34" name="Google Shape;150;p13"/>
            <p:cNvSpPr/>
            <p:nvPr/>
          </p:nvSpPr>
          <p:spPr>
            <a:xfrm>
              <a:off x="220320" y="46504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 name="Google Shape;151;p13"/>
            <p:cNvSpPr/>
            <p:nvPr/>
          </p:nvSpPr>
          <p:spPr>
            <a:xfrm>
              <a:off x="8229600" y="44496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52;p13"/>
            <p:cNvSpPr/>
            <p:nvPr/>
          </p:nvSpPr>
          <p:spPr>
            <a:xfrm>
              <a:off x="-518760" y="2977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2567160" y="2357640"/>
            <a:ext cx="4009320" cy="138240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8" name="PlaceHolder 2"/>
          <p:cNvSpPr>
            <a:spLocks noGrp="1"/>
          </p:cNvSpPr>
          <p:nvPr>
            <p:ph type="title"/>
          </p:nvPr>
        </p:nvSpPr>
        <p:spPr>
          <a:xfrm>
            <a:off x="3745800" y="776160"/>
            <a:ext cx="1652040" cy="138240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6000" b="1" strike="noStrike" spc="-1">
                <a:solidFill>
                  <a:schemeClr val="lt1"/>
                </a:solidFill>
                <a:latin typeface="Unbounded"/>
                <a:ea typeface="Unbounded"/>
              </a:rPr>
              <a:t>xx%</a:t>
            </a:r>
            <a:endParaRPr lang="fr-FR" sz="6000" b="0" strike="noStrike" spc="-1">
              <a:solidFill>
                <a:schemeClr val="dk1"/>
              </a:solidFill>
              <a:latin typeface="Arial"/>
            </a:endParaRPr>
          </a:p>
        </p:txBody>
      </p:sp>
      <p:grpSp>
        <p:nvGrpSpPr>
          <p:cNvPr id="39" name="Google Shape;157;p14"/>
          <p:cNvGrpSpPr/>
          <p:nvPr/>
        </p:nvGrpSpPr>
        <p:grpSpPr>
          <a:xfrm>
            <a:off x="5048640" y="0"/>
            <a:ext cx="4095360" cy="5142960"/>
            <a:chOff x="5048640" y="0"/>
            <a:chExt cx="4095360" cy="5142960"/>
          </a:xfrm>
        </p:grpSpPr>
        <p:pic>
          <p:nvPicPr>
            <p:cNvPr id="40" name="Google Shape;158;p14"/>
            <p:cNvPicPr/>
            <p:nvPr/>
          </p:nvPicPr>
          <p:blipFill>
            <a:blip r:embed="rId3"/>
            <a:srcRect l="5247" t="15708" r="79654" b="36603"/>
            <a:stretch/>
          </p:blipFill>
          <p:spPr>
            <a:xfrm>
              <a:off x="7258680" y="2024280"/>
              <a:ext cx="1885320" cy="3118680"/>
            </a:xfrm>
            <a:prstGeom prst="rect">
              <a:avLst/>
            </a:prstGeom>
            <a:ln w="0">
              <a:noFill/>
            </a:ln>
          </p:spPr>
        </p:pic>
        <p:pic>
          <p:nvPicPr>
            <p:cNvPr id="41" name="Google Shape;159;p14"/>
            <p:cNvPicPr/>
            <p:nvPr/>
          </p:nvPicPr>
          <p:blipFill>
            <a:blip r:embed="rId4"/>
            <a:srcRect l="27260" t="65593" r="34778" b="2257"/>
            <a:stretch/>
          </p:blipFill>
          <p:spPr>
            <a:xfrm>
              <a:off x="5048640" y="0"/>
              <a:ext cx="4095000" cy="1814400"/>
            </a:xfrm>
            <a:prstGeom prst="rect">
              <a:avLst/>
            </a:prstGeom>
            <a:ln w="0">
              <a:noFill/>
            </a:ln>
          </p:spPr>
        </p:pic>
      </p:grpSp>
      <p:grpSp>
        <p:nvGrpSpPr>
          <p:cNvPr id="42" name="Google Shape;160;p14"/>
          <p:cNvGrpSpPr/>
          <p:nvPr/>
        </p:nvGrpSpPr>
        <p:grpSpPr>
          <a:xfrm>
            <a:off x="0" y="767160"/>
            <a:ext cx="2939400" cy="4376520"/>
            <a:chOff x="0" y="767160"/>
            <a:chExt cx="2939400" cy="4376520"/>
          </a:xfrm>
        </p:grpSpPr>
        <p:pic>
          <p:nvPicPr>
            <p:cNvPr id="43" name="Google Shape;161;p14"/>
            <p:cNvPicPr/>
            <p:nvPr/>
          </p:nvPicPr>
          <p:blipFill>
            <a:blip r:embed="rId4"/>
            <a:srcRect l="54312" t="9226" r="30044" b="9238"/>
            <a:stretch/>
          </p:blipFill>
          <p:spPr>
            <a:xfrm>
              <a:off x="0" y="767160"/>
              <a:ext cx="1603080" cy="4376160"/>
            </a:xfrm>
            <a:prstGeom prst="rect">
              <a:avLst/>
            </a:prstGeom>
            <a:ln w="0">
              <a:noFill/>
            </a:ln>
          </p:spPr>
        </p:pic>
        <p:pic>
          <p:nvPicPr>
            <p:cNvPr id="44" name="Google Shape;162;p14"/>
            <p:cNvPicPr/>
            <p:nvPr/>
          </p:nvPicPr>
          <p:blipFill>
            <a:blip r:embed="rId3"/>
            <a:srcRect l="5068" t="54351" r="71049" b="-2805"/>
            <a:stretch/>
          </p:blipFill>
          <p:spPr>
            <a:xfrm rot="10800000">
              <a:off x="360" y="2022480"/>
              <a:ext cx="2939040" cy="3121200"/>
            </a:xfrm>
            <a:prstGeom prst="rect">
              <a:avLst/>
            </a:prstGeom>
            <a:ln w="0">
              <a:noFill/>
            </a:ln>
          </p:spPr>
        </p:pic>
      </p:grpSp>
      <p:grpSp>
        <p:nvGrpSpPr>
          <p:cNvPr id="45" name="Google Shape;163;p14"/>
          <p:cNvGrpSpPr/>
          <p:nvPr/>
        </p:nvGrpSpPr>
        <p:grpSpPr>
          <a:xfrm>
            <a:off x="500760" y="257040"/>
            <a:ext cx="8324280" cy="6775920"/>
            <a:chOff x="500760" y="257040"/>
            <a:chExt cx="8324280" cy="6775920"/>
          </a:xfrm>
        </p:grpSpPr>
        <p:sp>
          <p:nvSpPr>
            <p:cNvPr id="46" name="Google Shape;164;p14"/>
            <p:cNvSpPr/>
            <p:nvPr/>
          </p:nvSpPr>
          <p:spPr>
            <a:xfrm>
              <a:off x="500760" y="40831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65;p14"/>
            <p:cNvSpPr/>
            <p:nvPr/>
          </p:nvSpPr>
          <p:spPr>
            <a:xfrm>
              <a:off x="827460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166;p14"/>
            <p:cNvSpPr/>
            <p:nvPr/>
          </p:nvSpPr>
          <p:spPr>
            <a:xfrm>
              <a:off x="5133240" y="46040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50" name="Google Shape;168;p15"/>
          <p:cNvGrpSpPr/>
          <p:nvPr/>
        </p:nvGrpSpPr>
        <p:grpSpPr>
          <a:xfrm>
            <a:off x="4157280" y="896400"/>
            <a:ext cx="4986360" cy="4287600"/>
            <a:chOff x="4157280" y="896400"/>
            <a:chExt cx="4986360" cy="4287600"/>
          </a:xfrm>
        </p:grpSpPr>
        <p:pic>
          <p:nvPicPr>
            <p:cNvPr id="51" name="Google Shape;169;p15"/>
            <p:cNvPicPr/>
            <p:nvPr/>
          </p:nvPicPr>
          <p:blipFill>
            <a:blip r:embed="rId3"/>
            <a:srcRect t="25169" r="78561" b="15088"/>
            <a:stretch/>
          </p:blipFill>
          <p:spPr>
            <a:xfrm rot="10800000" flipH="1">
              <a:off x="6204600" y="896400"/>
              <a:ext cx="2939040" cy="4287600"/>
            </a:xfrm>
            <a:prstGeom prst="rect">
              <a:avLst/>
            </a:prstGeom>
            <a:ln w="0">
              <a:noFill/>
            </a:ln>
          </p:spPr>
        </p:pic>
        <p:pic>
          <p:nvPicPr>
            <p:cNvPr id="52" name="Google Shape;170;p15"/>
            <p:cNvPicPr/>
            <p:nvPr/>
          </p:nvPicPr>
          <p:blipFill>
            <a:blip r:embed="rId4"/>
            <a:srcRect l="15332" t="49838" r="38444" b="2221"/>
            <a:stretch/>
          </p:blipFill>
          <p:spPr>
            <a:xfrm rot="10800000" flipH="1">
              <a:off x="4157280" y="2477160"/>
              <a:ext cx="4986360" cy="2706480"/>
            </a:xfrm>
            <a:prstGeom prst="rect">
              <a:avLst/>
            </a:prstGeom>
            <a:ln w="0">
              <a:noFill/>
            </a:ln>
          </p:spPr>
        </p:pic>
      </p:grpSp>
      <p:grpSp>
        <p:nvGrpSpPr>
          <p:cNvPr id="53" name="Google Shape;171;p15"/>
          <p:cNvGrpSpPr/>
          <p:nvPr/>
        </p:nvGrpSpPr>
        <p:grpSpPr>
          <a:xfrm>
            <a:off x="0" y="-58680"/>
            <a:ext cx="4437720" cy="4165920"/>
            <a:chOff x="0" y="-58680"/>
            <a:chExt cx="4437720" cy="4165920"/>
          </a:xfrm>
        </p:grpSpPr>
        <p:pic>
          <p:nvPicPr>
            <p:cNvPr id="54" name="Google Shape;172;p15"/>
            <p:cNvPicPr/>
            <p:nvPr/>
          </p:nvPicPr>
          <p:blipFill>
            <a:blip r:embed="rId4"/>
            <a:srcRect l="44287" t="1775" r="12435" b="54273"/>
            <a:stretch/>
          </p:blipFill>
          <p:spPr>
            <a:xfrm rot="10800000" flipH="1">
              <a:off x="0" y="15840"/>
              <a:ext cx="4437720" cy="2358360"/>
            </a:xfrm>
            <a:prstGeom prst="rect">
              <a:avLst/>
            </a:prstGeom>
            <a:ln w="0">
              <a:noFill/>
            </a:ln>
          </p:spPr>
        </p:pic>
        <p:pic>
          <p:nvPicPr>
            <p:cNvPr id="55" name="Google Shape;173;p15"/>
            <p:cNvPicPr/>
            <p:nvPr/>
          </p:nvPicPr>
          <p:blipFill>
            <a:blip r:embed="rId3"/>
            <a:srcRect l="-5663" t="7601" r="81780" b="27732"/>
            <a:stretch/>
          </p:blipFill>
          <p:spPr>
            <a:xfrm flipH="1">
              <a:off x="360" y="-58680"/>
              <a:ext cx="2939040" cy="4165920"/>
            </a:xfrm>
            <a:prstGeom prst="rect">
              <a:avLst/>
            </a:prstGeom>
            <a:ln w="0">
              <a:noFill/>
            </a:ln>
          </p:spPr>
        </p:pic>
      </p:grpSp>
      <p:grpSp>
        <p:nvGrpSpPr>
          <p:cNvPr id="56" name="Google Shape;174;p15"/>
          <p:cNvGrpSpPr/>
          <p:nvPr/>
        </p:nvGrpSpPr>
        <p:grpSpPr>
          <a:xfrm>
            <a:off x="0" y="133200"/>
            <a:ext cx="8837280" cy="6678000"/>
            <a:chOff x="0" y="133200"/>
            <a:chExt cx="8837280" cy="6678000"/>
          </a:xfrm>
        </p:grpSpPr>
        <p:sp>
          <p:nvSpPr>
            <p:cNvPr id="57" name="Google Shape;175;p15"/>
            <p:cNvSpPr/>
            <p:nvPr/>
          </p:nvSpPr>
          <p:spPr>
            <a:xfrm>
              <a:off x="0" y="43822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76;p15"/>
            <p:cNvSpPr/>
            <p:nvPr/>
          </p:nvSpPr>
          <p:spPr>
            <a:xfrm>
              <a:off x="7292160" y="36432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 name="Google Shape;177;p15"/>
            <p:cNvSpPr/>
            <p:nvPr/>
          </p:nvSpPr>
          <p:spPr>
            <a:xfrm>
              <a:off x="340200" y="1332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1145880" y="3216600"/>
            <a:ext cx="6851880" cy="531720"/>
          </a:xfrm>
          <a:prstGeom prst="rect">
            <a:avLst/>
          </a:prstGeom>
          <a:noFill/>
          <a:ln w="0">
            <a:noFill/>
          </a:ln>
        </p:spPr>
        <p:txBody>
          <a:bodyPr lIns="91440" tIns="91440" rIns="91440" bIns="91440" anchor="ctr">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61" name="Google Shape;181;p16"/>
          <p:cNvGrpSpPr/>
          <p:nvPr/>
        </p:nvGrpSpPr>
        <p:grpSpPr>
          <a:xfrm>
            <a:off x="5400000" y="0"/>
            <a:ext cx="3743640" cy="5183640"/>
            <a:chOff x="5400000" y="0"/>
            <a:chExt cx="3743640" cy="5183640"/>
          </a:xfrm>
        </p:grpSpPr>
        <p:pic>
          <p:nvPicPr>
            <p:cNvPr id="62" name="Google Shape;182;p16"/>
            <p:cNvPicPr/>
            <p:nvPr/>
          </p:nvPicPr>
          <p:blipFill>
            <a:blip r:embed="rId3"/>
            <a:srcRect t="28154" r="83008" b="11928"/>
            <a:stretch/>
          </p:blipFill>
          <p:spPr>
            <a:xfrm>
              <a:off x="7021440" y="0"/>
              <a:ext cx="2122200" cy="3918600"/>
            </a:xfrm>
            <a:prstGeom prst="rect">
              <a:avLst/>
            </a:prstGeom>
            <a:ln w="0">
              <a:noFill/>
            </a:ln>
          </p:spPr>
        </p:pic>
        <p:pic>
          <p:nvPicPr>
            <p:cNvPr id="63" name="Google Shape;183;p16"/>
            <p:cNvPicPr/>
            <p:nvPr/>
          </p:nvPicPr>
          <p:blipFill>
            <a:blip r:embed="rId4"/>
            <a:srcRect l="13257" t="4640" r="52035" b="54899"/>
            <a:stretch/>
          </p:blipFill>
          <p:spPr>
            <a:xfrm>
              <a:off x="5400000" y="2899800"/>
              <a:ext cx="3743640" cy="2283840"/>
            </a:xfrm>
            <a:prstGeom prst="rect">
              <a:avLst/>
            </a:prstGeom>
            <a:ln w="0">
              <a:noFill/>
            </a:ln>
          </p:spPr>
        </p:pic>
      </p:grpSp>
      <p:grpSp>
        <p:nvGrpSpPr>
          <p:cNvPr id="64" name="Google Shape;184;p16"/>
          <p:cNvGrpSpPr/>
          <p:nvPr/>
        </p:nvGrpSpPr>
        <p:grpSpPr>
          <a:xfrm>
            <a:off x="0" y="-101520"/>
            <a:ext cx="4437720" cy="4762080"/>
            <a:chOff x="0" y="-101520"/>
            <a:chExt cx="4437720" cy="4762080"/>
          </a:xfrm>
        </p:grpSpPr>
        <p:pic>
          <p:nvPicPr>
            <p:cNvPr id="65" name="Google Shape;185;p16"/>
            <p:cNvPicPr/>
            <p:nvPr/>
          </p:nvPicPr>
          <p:blipFill>
            <a:blip r:embed="rId4"/>
            <a:srcRect l="31146" t="56446" r="25575" b="4983"/>
            <a:stretch/>
          </p:blipFill>
          <p:spPr>
            <a:xfrm>
              <a:off x="0" y="0"/>
              <a:ext cx="4437720" cy="2069640"/>
            </a:xfrm>
            <a:prstGeom prst="rect">
              <a:avLst/>
            </a:prstGeom>
            <a:ln w="0">
              <a:noFill/>
            </a:ln>
          </p:spPr>
        </p:pic>
        <p:pic>
          <p:nvPicPr>
            <p:cNvPr id="66" name="Google Shape;186;p16"/>
            <p:cNvPicPr/>
            <p:nvPr/>
          </p:nvPicPr>
          <p:blipFill>
            <a:blip r:embed="rId3"/>
            <a:srcRect l="4614" t="2365" r="79209" b="23718"/>
            <a:stretch/>
          </p:blipFill>
          <p:spPr>
            <a:xfrm rot="10800000">
              <a:off x="360" y="-101520"/>
              <a:ext cx="1989720" cy="4762080"/>
            </a:xfrm>
            <a:prstGeom prst="rect">
              <a:avLst/>
            </a:prstGeom>
            <a:ln w="0">
              <a:noFill/>
            </a:ln>
          </p:spPr>
        </p:pic>
      </p:grpSp>
      <p:sp>
        <p:nvSpPr>
          <p:cNvPr id="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68" name="Google Shape;188;p16"/>
          <p:cNvGrpSpPr/>
          <p:nvPr/>
        </p:nvGrpSpPr>
        <p:grpSpPr>
          <a:xfrm>
            <a:off x="-1946520" y="-570240"/>
            <a:ext cx="10978560" cy="5713200"/>
            <a:chOff x="-1946520" y="-570240"/>
            <a:chExt cx="10978560" cy="5713200"/>
          </a:xfrm>
        </p:grpSpPr>
        <p:grpSp>
          <p:nvGrpSpPr>
            <p:cNvPr id="69" name="Google Shape;189;p16"/>
            <p:cNvGrpSpPr/>
            <p:nvPr/>
          </p:nvGrpSpPr>
          <p:grpSpPr>
            <a:xfrm>
              <a:off x="-1946520" y="-570240"/>
              <a:ext cx="10978560" cy="5713200"/>
              <a:chOff x="-1946520" y="-570240"/>
              <a:chExt cx="10978560" cy="5713200"/>
            </a:xfrm>
          </p:grpSpPr>
          <p:sp>
            <p:nvSpPr>
              <p:cNvPr id="70" name="Google Shape;190;p16"/>
              <p:cNvSpPr/>
              <p:nvPr/>
            </p:nvSpPr>
            <p:spPr>
              <a:xfrm rot="5400000">
                <a:off x="-1946520" y="27136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191;p16"/>
              <p:cNvSpPr/>
              <p:nvPr/>
            </p:nvSpPr>
            <p:spPr>
              <a:xfrm>
                <a:off x="8286120" y="-5702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2" name="Google Shape;192;p16"/>
            <p:cNvSpPr/>
            <p:nvPr/>
          </p:nvSpPr>
          <p:spPr>
            <a:xfrm>
              <a:off x="7245720" y="460404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73" name="Google Shape;194;p17"/>
          <p:cNvGrpSpPr/>
          <p:nvPr/>
        </p:nvGrpSpPr>
        <p:grpSpPr>
          <a:xfrm>
            <a:off x="4157280" y="0"/>
            <a:ext cx="4986360" cy="3918600"/>
            <a:chOff x="4157280" y="0"/>
            <a:chExt cx="4986360" cy="3918600"/>
          </a:xfrm>
        </p:grpSpPr>
        <p:pic>
          <p:nvPicPr>
            <p:cNvPr id="74" name="Google Shape;195;p17"/>
            <p:cNvPicPr/>
            <p:nvPr/>
          </p:nvPicPr>
          <p:blipFill>
            <a:blip r:embed="rId3"/>
            <a:srcRect l="1389" t="26408" r="75083" b="13674"/>
            <a:stretch/>
          </p:blipFill>
          <p:spPr>
            <a:xfrm>
              <a:off x="6204600" y="0"/>
              <a:ext cx="2939040" cy="3918600"/>
            </a:xfrm>
            <a:prstGeom prst="rect">
              <a:avLst/>
            </a:prstGeom>
            <a:ln w="0">
              <a:noFill/>
            </a:ln>
          </p:spPr>
        </p:pic>
        <p:pic>
          <p:nvPicPr>
            <p:cNvPr id="75" name="Google Shape;196;p17"/>
            <p:cNvPicPr/>
            <p:nvPr/>
          </p:nvPicPr>
          <p:blipFill>
            <a:blip r:embed="rId4"/>
            <a:srcRect l="21159" t="55236" r="32617" b="4309"/>
            <a:stretch/>
          </p:blipFill>
          <p:spPr>
            <a:xfrm>
              <a:off x="4157280" y="0"/>
              <a:ext cx="4986360" cy="2283840"/>
            </a:xfrm>
            <a:prstGeom prst="rect">
              <a:avLst/>
            </a:prstGeom>
            <a:ln w="0">
              <a:noFill/>
            </a:ln>
          </p:spPr>
        </p:pic>
      </p:grpSp>
      <p:grpSp>
        <p:nvGrpSpPr>
          <p:cNvPr id="76" name="Google Shape;197;p17"/>
          <p:cNvGrpSpPr/>
          <p:nvPr/>
        </p:nvGrpSpPr>
        <p:grpSpPr>
          <a:xfrm>
            <a:off x="0" y="1018080"/>
            <a:ext cx="4437720" cy="4165920"/>
            <a:chOff x="0" y="1018080"/>
            <a:chExt cx="4437720" cy="4165920"/>
          </a:xfrm>
        </p:grpSpPr>
        <p:pic>
          <p:nvPicPr>
            <p:cNvPr id="77" name="Google Shape;198;p17"/>
            <p:cNvPicPr/>
            <p:nvPr/>
          </p:nvPicPr>
          <p:blipFill>
            <a:blip r:embed="rId4"/>
            <a:srcRect l="36932" t="-9160" r="19789" b="65672"/>
            <a:stretch/>
          </p:blipFill>
          <p:spPr>
            <a:xfrm>
              <a:off x="0" y="2809440"/>
              <a:ext cx="4437720" cy="2333520"/>
            </a:xfrm>
            <a:prstGeom prst="rect">
              <a:avLst/>
            </a:prstGeom>
            <a:ln w="0">
              <a:noFill/>
            </a:ln>
          </p:spPr>
        </p:pic>
        <p:pic>
          <p:nvPicPr>
            <p:cNvPr id="78" name="Google Shape;199;p17"/>
            <p:cNvPicPr/>
            <p:nvPr/>
          </p:nvPicPr>
          <p:blipFill>
            <a:blip r:embed="rId3"/>
            <a:srcRect l="-4381" t="29604" r="80498" b="5729"/>
            <a:stretch/>
          </p:blipFill>
          <p:spPr>
            <a:xfrm rot="10800000">
              <a:off x="360" y="1018080"/>
              <a:ext cx="2939040" cy="4165920"/>
            </a:xfrm>
            <a:prstGeom prst="rect">
              <a:avLst/>
            </a:prstGeom>
            <a:ln w="0">
              <a:noFill/>
            </a:ln>
          </p:spPr>
        </p:pic>
      </p:grpSp>
      <p:sp>
        <p:nvSpPr>
          <p:cNvPr id="79" name="Google Shape;200;p17"/>
          <p:cNvSpPr/>
          <p:nvPr/>
        </p:nvSpPr>
        <p:spPr>
          <a:xfrm>
            <a:off x="810720" y="-18896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201;p17"/>
          <p:cNvSpPr/>
          <p:nvPr/>
        </p:nvSpPr>
        <p:spPr>
          <a:xfrm>
            <a:off x="836064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PlaceHolder 1"/>
          <p:cNvSpPr>
            <a:spLocks noGrp="1"/>
          </p:cNvSpPr>
          <p:nvPr>
            <p:ph type="title"/>
          </p:nvPr>
        </p:nvSpPr>
        <p:spPr>
          <a:xfrm>
            <a:off x="713160" y="886680"/>
            <a:ext cx="4158000" cy="193608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sp>
        <p:nvSpPr>
          <p:cNvPr id="82" name="PlaceHolder 2"/>
          <p:cNvSpPr>
            <a:spLocks noGrp="1"/>
          </p:cNvSpPr>
          <p:nvPr>
            <p:ph type="body"/>
          </p:nvPr>
        </p:nvSpPr>
        <p:spPr>
          <a:xfrm>
            <a:off x="4944240" y="974520"/>
            <a:ext cx="3247920" cy="3193920"/>
          </a:xfrm>
          <a:prstGeom prst="rect">
            <a:avLst/>
          </a:prstGeom>
          <a:noFill/>
          <a:ln w="19080">
            <a:solidFill>
              <a:schemeClr val="lt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85600" y="1467000"/>
            <a:ext cx="2749320" cy="104112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grpSp>
        <p:nvGrpSpPr>
          <p:cNvPr id="84" name="Google Shape;208;p18"/>
          <p:cNvGrpSpPr/>
          <p:nvPr/>
        </p:nvGrpSpPr>
        <p:grpSpPr>
          <a:xfrm>
            <a:off x="5048640" y="0"/>
            <a:ext cx="4095360" cy="5142960"/>
            <a:chOff x="5048640" y="0"/>
            <a:chExt cx="4095360" cy="5142960"/>
          </a:xfrm>
        </p:grpSpPr>
        <p:pic>
          <p:nvPicPr>
            <p:cNvPr id="85" name="Google Shape;209;p18"/>
            <p:cNvPicPr/>
            <p:nvPr/>
          </p:nvPicPr>
          <p:blipFill>
            <a:blip r:embed="rId3"/>
            <a:srcRect l="5247" t="15708" r="79654" b="36603"/>
            <a:stretch/>
          </p:blipFill>
          <p:spPr>
            <a:xfrm>
              <a:off x="7258680" y="2024280"/>
              <a:ext cx="1885320" cy="3118680"/>
            </a:xfrm>
            <a:prstGeom prst="rect">
              <a:avLst/>
            </a:prstGeom>
            <a:ln w="0">
              <a:noFill/>
            </a:ln>
          </p:spPr>
        </p:pic>
        <p:pic>
          <p:nvPicPr>
            <p:cNvPr id="86" name="Google Shape;210;p18"/>
            <p:cNvPicPr/>
            <p:nvPr/>
          </p:nvPicPr>
          <p:blipFill>
            <a:blip r:embed="rId4"/>
            <a:srcRect l="27260" t="65593" r="34778" b="2257"/>
            <a:stretch/>
          </p:blipFill>
          <p:spPr>
            <a:xfrm>
              <a:off x="5048640" y="0"/>
              <a:ext cx="4095000" cy="1814400"/>
            </a:xfrm>
            <a:prstGeom prst="rect">
              <a:avLst/>
            </a:prstGeom>
            <a:ln w="0">
              <a:noFill/>
            </a:ln>
          </p:spPr>
        </p:pic>
      </p:grpSp>
      <p:grpSp>
        <p:nvGrpSpPr>
          <p:cNvPr id="87" name="Google Shape;211;p18"/>
          <p:cNvGrpSpPr/>
          <p:nvPr/>
        </p:nvGrpSpPr>
        <p:grpSpPr>
          <a:xfrm>
            <a:off x="0" y="767160"/>
            <a:ext cx="2939400" cy="4376520"/>
            <a:chOff x="0" y="767160"/>
            <a:chExt cx="2939400" cy="4376520"/>
          </a:xfrm>
        </p:grpSpPr>
        <p:pic>
          <p:nvPicPr>
            <p:cNvPr id="88" name="Google Shape;212;p18"/>
            <p:cNvPicPr/>
            <p:nvPr/>
          </p:nvPicPr>
          <p:blipFill>
            <a:blip r:embed="rId4"/>
            <a:srcRect l="54312" t="9226" r="30044" b="9238"/>
            <a:stretch/>
          </p:blipFill>
          <p:spPr>
            <a:xfrm>
              <a:off x="0" y="767160"/>
              <a:ext cx="1603080" cy="4376160"/>
            </a:xfrm>
            <a:prstGeom prst="rect">
              <a:avLst/>
            </a:prstGeom>
            <a:ln w="0">
              <a:noFill/>
            </a:ln>
          </p:spPr>
        </p:pic>
        <p:pic>
          <p:nvPicPr>
            <p:cNvPr id="89" name="Google Shape;213;p18"/>
            <p:cNvPicPr/>
            <p:nvPr/>
          </p:nvPicPr>
          <p:blipFill>
            <a:blip r:embed="rId3"/>
            <a:srcRect l="5068" t="54351" r="71049" b="-2805"/>
            <a:stretch/>
          </p:blipFill>
          <p:spPr>
            <a:xfrm rot="10800000">
              <a:off x="360" y="2022480"/>
              <a:ext cx="2939040" cy="3121200"/>
            </a:xfrm>
            <a:prstGeom prst="rect">
              <a:avLst/>
            </a:prstGeom>
            <a:ln w="0">
              <a:noFill/>
            </a:ln>
          </p:spPr>
        </p:pic>
      </p:grpSp>
      <p:grpSp>
        <p:nvGrpSpPr>
          <p:cNvPr id="90" name="Google Shape;214;p18"/>
          <p:cNvGrpSpPr/>
          <p:nvPr/>
        </p:nvGrpSpPr>
        <p:grpSpPr>
          <a:xfrm>
            <a:off x="340200" y="-538920"/>
            <a:ext cx="8484840" cy="7571880"/>
            <a:chOff x="340200" y="-538920"/>
            <a:chExt cx="8484840" cy="7571880"/>
          </a:xfrm>
        </p:grpSpPr>
        <p:sp>
          <p:nvSpPr>
            <p:cNvPr id="91" name="Google Shape;215;p18"/>
            <p:cNvSpPr/>
            <p:nvPr/>
          </p:nvSpPr>
          <p:spPr>
            <a:xfrm>
              <a:off x="340200" y="-5389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216;p18"/>
            <p:cNvSpPr/>
            <p:nvPr/>
          </p:nvSpPr>
          <p:spPr>
            <a:xfrm>
              <a:off x="827460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 name="Google Shape;217;p18"/>
            <p:cNvSpPr/>
            <p:nvPr/>
          </p:nvSpPr>
          <p:spPr>
            <a:xfrm>
              <a:off x="3296160" y="46040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828720" y="1019160"/>
            <a:ext cx="7486200" cy="201888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200" b="1" strike="noStrike" spc="-1" dirty="0">
                <a:solidFill>
                  <a:schemeClr val="lt1"/>
                </a:solidFill>
                <a:latin typeface="Unbounded"/>
                <a:ea typeface="Unbounded"/>
              </a:rPr>
              <a:t>AI Resume Screening</a:t>
            </a:r>
            <a:endParaRPr lang="fr-FR" sz="5200" b="0" strike="noStrike" spc="-1" dirty="0">
              <a:solidFill>
                <a:schemeClr val="dk1"/>
              </a:solidFill>
              <a:latin typeface="Arial"/>
            </a:endParaRPr>
          </a:p>
        </p:txBody>
      </p:sp>
      <p:sp>
        <p:nvSpPr>
          <p:cNvPr id="334" name="PlaceHolder 2"/>
          <p:cNvSpPr>
            <a:spLocks noGrp="1"/>
          </p:cNvSpPr>
          <p:nvPr>
            <p:ph type="subTitle"/>
          </p:nvPr>
        </p:nvSpPr>
        <p:spPr>
          <a:xfrm>
            <a:off x="2305080" y="3191040"/>
            <a:ext cx="452412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Optimizing Recruitment with AI Technology</a:t>
            </a:r>
            <a:endParaRPr lang="en-US" sz="1600" b="0" strike="noStrike" spc="-1">
              <a:solidFill>
                <a:srgbClr val="FFFFFF"/>
              </a:solidFill>
              <a:latin typeface="OpenSymbol"/>
            </a:endParaRPr>
          </a:p>
        </p:txBody>
      </p:sp>
      <p:sp>
        <p:nvSpPr>
          <p:cNvPr id="335" name="Google Shape;437;p35"/>
          <p:cNvSpPr/>
          <p:nvPr/>
        </p:nvSpPr>
        <p:spPr>
          <a:xfrm>
            <a:off x="3799440" y="39189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6" name="Google Shape;438;p35"/>
          <p:cNvSpPr/>
          <p:nvPr/>
        </p:nvSpPr>
        <p:spPr>
          <a:xfrm>
            <a:off x="806040" y="6728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37" name="Google Shape;439;p35"/>
          <p:cNvGrpSpPr/>
          <p:nvPr/>
        </p:nvGrpSpPr>
        <p:grpSpPr>
          <a:xfrm>
            <a:off x="7335000" y="3639600"/>
            <a:ext cx="1159560" cy="793080"/>
            <a:chOff x="7335000" y="3639600"/>
            <a:chExt cx="1159560" cy="793080"/>
          </a:xfrm>
        </p:grpSpPr>
        <p:cxnSp>
          <p:nvCxnSpPr>
            <p:cNvPr id="338" name="Google Shape;440;p35"/>
            <p:cNvCxnSpPr/>
            <p:nvPr/>
          </p:nvCxnSpPr>
          <p:spPr>
            <a:xfrm>
              <a:off x="7335000" y="3755880"/>
              <a:ext cx="1159920" cy="677160"/>
            </a:xfrm>
            <a:prstGeom prst="straightConnector1">
              <a:avLst/>
            </a:prstGeom>
            <a:ln w="38100">
              <a:solidFill>
                <a:srgbClr val="7E4FCF"/>
              </a:solidFill>
              <a:round/>
            </a:ln>
          </p:spPr>
        </p:cxnSp>
        <p:cxnSp>
          <p:nvCxnSpPr>
            <p:cNvPr id="339" name="Google Shape;441;p35"/>
            <p:cNvCxnSpPr/>
            <p:nvPr/>
          </p:nvCxnSpPr>
          <p:spPr>
            <a:xfrm>
              <a:off x="7344720" y="3767040"/>
              <a:ext cx="115560" cy="394200"/>
            </a:xfrm>
            <a:prstGeom prst="straightConnector1">
              <a:avLst/>
            </a:prstGeom>
            <a:ln w="38100">
              <a:solidFill>
                <a:srgbClr val="7E4FCF"/>
              </a:solidFill>
              <a:round/>
            </a:ln>
          </p:spPr>
        </p:cxnSp>
        <p:cxnSp>
          <p:nvCxnSpPr>
            <p:cNvPr id="340" name="Google Shape;442;p35"/>
            <p:cNvCxnSpPr/>
            <p:nvPr/>
          </p:nvCxnSpPr>
          <p:spPr>
            <a:xfrm flipV="1">
              <a:off x="7350480" y="3639600"/>
              <a:ext cx="417240" cy="118800"/>
            </a:xfrm>
            <a:prstGeom prst="straightConnector1">
              <a:avLst/>
            </a:prstGeom>
            <a:ln w="38100">
              <a:solidFill>
                <a:srgbClr val="7E4FCF"/>
              </a:solidFill>
              <a:roun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84194"/>
          </a:bodyPr>
          <a:lstStyle/>
          <a:p>
            <a:pPr indent="0" algn="ctr">
              <a:lnSpc>
                <a:spcPct val="100000"/>
              </a:lnSpc>
              <a:buNone/>
              <a:tabLst>
                <a:tab pos="0" algn="l"/>
              </a:tabLst>
            </a:pPr>
            <a:r>
              <a:rPr lang="en" sz="5000" b="1" strike="noStrike" spc="-1">
                <a:solidFill>
                  <a:schemeClr val="lt1"/>
                </a:solidFill>
                <a:latin typeface="Unbounded"/>
                <a:ea typeface="Unbounded"/>
              </a:rPr>
              <a:t>Handling large application volumes</a:t>
            </a:r>
            <a:endParaRPr lang="fr-FR" sz="5000" b="0" strike="noStrike" spc="-1">
              <a:solidFill>
                <a:schemeClr val="dk1"/>
              </a:solidFill>
              <a:latin typeface="Arial"/>
            </a:endParaRPr>
          </a:p>
        </p:txBody>
      </p:sp>
      <p:sp>
        <p:nvSpPr>
          <p:cNvPr id="402"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97576" lnSpcReduction="20000"/>
          </a:bodyPr>
          <a:lstStyle/>
          <a:p>
            <a:pPr indent="0" algn="ctr">
              <a:lnSpc>
                <a:spcPct val="100000"/>
              </a:lnSpc>
              <a:buNone/>
              <a:tabLst>
                <a:tab pos="0" algn="l"/>
              </a:tabLst>
            </a:pPr>
            <a:r>
              <a:rPr lang="en" sz="1600" b="0" strike="noStrike" spc="-1">
                <a:solidFill>
                  <a:schemeClr val="lt1"/>
                </a:solidFill>
                <a:latin typeface="Actor"/>
                <a:ea typeface="Actor"/>
              </a:rPr>
              <a:t>With AI, recruiters can efficiently manage thousands of resumes, significantly increasing the speed of the hiring process. This capability is particularly beneficial in industries facing high volumes of applications due to popularity or growth.</a:t>
            </a:r>
            <a:endParaRPr lang="en-US" sz="1600" b="0" strike="noStrike" spc="-1">
              <a:solidFill>
                <a:srgbClr val="FFFFFF"/>
              </a:solidFill>
              <a:latin typeface="OpenSymbol"/>
            </a:endParaRPr>
          </a:p>
        </p:txBody>
      </p:sp>
      <p:sp>
        <p:nvSpPr>
          <p:cNvPr id="403"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4"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05" name="Google Shape;478;p38"/>
          <p:cNvGrpSpPr/>
          <p:nvPr/>
        </p:nvGrpSpPr>
        <p:grpSpPr>
          <a:xfrm>
            <a:off x="316080" y="478800"/>
            <a:ext cx="1159200" cy="793080"/>
            <a:chOff x="316080" y="478800"/>
            <a:chExt cx="1159200" cy="793080"/>
          </a:xfrm>
        </p:grpSpPr>
        <p:cxnSp>
          <p:nvCxnSpPr>
            <p:cNvPr id="406"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07"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08"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2571840" y="2362320"/>
            <a:ext cx="400968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Methodology</a:t>
            </a:r>
            <a:endParaRPr lang="fr-FR" sz="4000" b="0" strike="noStrike" spc="-1">
              <a:solidFill>
                <a:schemeClr val="dk1"/>
              </a:solidFill>
              <a:latin typeface="Arial"/>
            </a:endParaRPr>
          </a:p>
        </p:txBody>
      </p:sp>
      <p:sp>
        <p:nvSpPr>
          <p:cNvPr id="410" name="PlaceHolder 2"/>
          <p:cNvSpPr>
            <a:spLocks noGrp="1"/>
          </p:cNvSpPr>
          <p:nvPr>
            <p:ph type="title"/>
          </p:nvPr>
        </p:nvSpPr>
        <p:spPr>
          <a:xfrm>
            <a:off x="3743280" y="771480"/>
            <a:ext cx="16473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03</a:t>
            </a:r>
            <a:endParaRPr lang="fr-FR" sz="6000" b="0" strike="noStrike" spc="-1">
              <a:solidFill>
                <a:schemeClr val="dk1"/>
              </a:solidFill>
              <a:latin typeface="Arial"/>
            </a:endParaRPr>
          </a:p>
        </p:txBody>
      </p:sp>
      <p:sp>
        <p:nvSpPr>
          <p:cNvPr id="411" name="PlaceHolder 3"/>
          <p:cNvSpPr>
            <a:spLocks noGrp="1"/>
          </p:cNvSpPr>
          <p:nvPr>
            <p:ph type="subTitle"/>
          </p:nvPr>
        </p:nvSpPr>
        <p:spPr>
          <a:xfrm>
            <a:off x="2571840" y="3857760"/>
            <a:ext cx="4009680" cy="371160"/>
          </a:xfrm>
          <a:prstGeom prst="rect">
            <a:avLst/>
          </a:prstGeom>
          <a:noFill/>
          <a:ln w="0">
            <a:noFill/>
          </a:ln>
        </p:spPr>
        <p:txBody>
          <a:bodyPr lIns="91440" tIns="91440" rIns="91440" bIns="91440" anchor="t">
            <a:normAutofit fontScale="80688"/>
          </a:bodyPr>
          <a:lstStyle/>
          <a:p>
            <a:pPr indent="0" algn="ctr">
              <a:buNone/>
            </a:pPr>
            <a:endParaRPr lang="en-US" sz="1600" b="0" strike="noStrike" spc="-1">
              <a:solidFill>
                <a:schemeClr val="lt1"/>
              </a:solidFill>
              <a:latin typeface="Actor"/>
              <a:ea typeface="Actor"/>
            </a:endParaRPr>
          </a:p>
        </p:txBody>
      </p:sp>
      <p:grpSp>
        <p:nvGrpSpPr>
          <p:cNvPr id="412" name="Google Shape;633;p50"/>
          <p:cNvGrpSpPr/>
          <p:nvPr/>
        </p:nvGrpSpPr>
        <p:grpSpPr>
          <a:xfrm>
            <a:off x="675360" y="392760"/>
            <a:ext cx="871560" cy="1042920"/>
            <a:chOff x="675360" y="392760"/>
            <a:chExt cx="871560" cy="1042920"/>
          </a:xfrm>
        </p:grpSpPr>
        <p:cxnSp>
          <p:nvCxnSpPr>
            <p:cNvPr id="413" name="Google Shape;634;p50"/>
            <p:cNvCxnSpPr/>
            <p:nvPr/>
          </p:nvCxnSpPr>
          <p:spPr>
            <a:xfrm flipH="1" flipV="1">
              <a:off x="675360" y="392760"/>
              <a:ext cx="845640" cy="1043280"/>
            </a:xfrm>
            <a:prstGeom prst="straightConnector1">
              <a:avLst/>
            </a:prstGeom>
            <a:ln w="38100">
              <a:solidFill>
                <a:srgbClr val="7E4FCF"/>
              </a:solidFill>
              <a:round/>
            </a:ln>
          </p:spPr>
        </p:cxnSp>
        <p:cxnSp>
          <p:nvCxnSpPr>
            <p:cNvPr id="414" name="Google Shape;635;p50"/>
            <p:cNvCxnSpPr/>
            <p:nvPr/>
          </p:nvCxnSpPr>
          <p:spPr>
            <a:xfrm flipV="1">
              <a:off x="1515600" y="1012320"/>
              <a:ext cx="31680" cy="409680"/>
            </a:xfrm>
            <a:prstGeom prst="straightConnector1">
              <a:avLst/>
            </a:prstGeom>
            <a:ln w="38100">
              <a:solidFill>
                <a:srgbClr val="7E4FCF"/>
              </a:solidFill>
              <a:round/>
            </a:ln>
          </p:spPr>
        </p:cxnSp>
        <p:cxnSp>
          <p:nvCxnSpPr>
            <p:cNvPr id="415" name="Google Shape;636;p50"/>
            <p:cNvCxnSpPr/>
            <p:nvPr/>
          </p:nvCxnSpPr>
          <p:spPr>
            <a:xfrm flipH="1" flipV="1">
              <a:off x="1075320" y="1391760"/>
              <a:ext cx="432360" cy="36720"/>
            </a:xfrm>
            <a:prstGeom prst="straightConnector1">
              <a:avLst/>
            </a:prstGeom>
            <a:ln w="38100">
              <a:solidFill>
                <a:srgbClr val="7E4FCF"/>
              </a:solidFill>
              <a:roun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84194"/>
          </a:bodyPr>
          <a:lstStyle/>
          <a:p>
            <a:pPr indent="0" algn="ctr">
              <a:lnSpc>
                <a:spcPct val="100000"/>
              </a:lnSpc>
              <a:buNone/>
              <a:tabLst>
                <a:tab pos="0" algn="l"/>
              </a:tabLst>
            </a:pPr>
            <a:r>
              <a:rPr lang="en" sz="5000" b="1" strike="noStrike" spc="-1">
                <a:solidFill>
                  <a:schemeClr val="lt1"/>
                </a:solidFill>
                <a:latin typeface="Unbounded"/>
                <a:ea typeface="Unbounded"/>
              </a:rPr>
              <a:t>Resume and job description upload</a:t>
            </a:r>
            <a:endParaRPr lang="fr-FR" sz="5000" b="0" strike="noStrike" spc="-1">
              <a:solidFill>
                <a:schemeClr val="dk1"/>
              </a:solidFill>
              <a:latin typeface="Arial"/>
            </a:endParaRPr>
          </a:p>
        </p:txBody>
      </p:sp>
      <p:sp>
        <p:nvSpPr>
          <p:cNvPr id="417"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Recruiters can start the process by uploading resumes in various formats alongside the job description. This initial step is crucial for AI systems to analyze qualifications and match them against job requirements effectively.</a:t>
            </a:r>
            <a:endParaRPr lang="en-US" sz="1600" b="0" strike="noStrike" spc="-1">
              <a:solidFill>
                <a:srgbClr val="FFFFFF"/>
              </a:solidFill>
              <a:latin typeface="OpenSymbol"/>
            </a:endParaRPr>
          </a:p>
        </p:txBody>
      </p:sp>
      <p:sp>
        <p:nvSpPr>
          <p:cNvPr id="418"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9"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20" name="Google Shape;478;p38"/>
          <p:cNvGrpSpPr/>
          <p:nvPr/>
        </p:nvGrpSpPr>
        <p:grpSpPr>
          <a:xfrm>
            <a:off x="316080" y="478800"/>
            <a:ext cx="1159200" cy="793080"/>
            <a:chOff x="316080" y="478800"/>
            <a:chExt cx="1159200" cy="793080"/>
          </a:xfrm>
        </p:grpSpPr>
        <p:cxnSp>
          <p:nvCxnSpPr>
            <p:cNvPr id="421"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22"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23"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NLP for skill extraction</a:t>
            </a:r>
            <a:endParaRPr lang="fr-FR" sz="5000" b="0" strike="noStrike" spc="-1">
              <a:solidFill>
                <a:schemeClr val="dk1"/>
              </a:solidFill>
              <a:latin typeface="Arial"/>
            </a:endParaRPr>
          </a:p>
        </p:txBody>
      </p:sp>
      <p:sp>
        <p:nvSpPr>
          <p:cNvPr id="425"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Natural Language Processing (NLP) techniques analyze the text within resumes to identify and extract key skills, experiences, and qualifications relevant to the job. This automated extraction helps in maintaining accuracy and efficiency in screening.</a:t>
            </a:r>
            <a:endParaRPr lang="en-US" sz="1600" b="0" strike="noStrike" spc="-1">
              <a:solidFill>
                <a:srgbClr val="FFFFFF"/>
              </a:solidFill>
              <a:latin typeface="OpenSymbol"/>
            </a:endParaRPr>
          </a:p>
        </p:txBody>
      </p:sp>
      <p:sp>
        <p:nvSpPr>
          <p:cNvPr id="426"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7"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28" name="Google Shape;478;p38"/>
          <p:cNvGrpSpPr/>
          <p:nvPr/>
        </p:nvGrpSpPr>
        <p:grpSpPr>
          <a:xfrm>
            <a:off x="316080" y="478800"/>
            <a:ext cx="1159200" cy="793080"/>
            <a:chOff x="316080" y="478800"/>
            <a:chExt cx="1159200" cy="793080"/>
          </a:xfrm>
        </p:grpSpPr>
        <p:cxnSp>
          <p:nvCxnSpPr>
            <p:cNvPr id="429"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30"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31"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2"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433"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Candidate ranking process</a:t>
            </a:r>
            <a:endParaRPr lang="fr-FR" sz="2900" b="0" strike="noStrike" spc="-1">
              <a:solidFill>
                <a:schemeClr val="dk1"/>
              </a:solidFill>
              <a:latin typeface="Arial"/>
            </a:endParaRPr>
          </a:p>
        </p:txBody>
      </p:sp>
      <p:sp>
        <p:nvSpPr>
          <p:cNvPr id="434"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97835" lnSpcReduction="10000"/>
          </a:bodyPr>
          <a:lstStyle/>
          <a:p>
            <a:pPr indent="0">
              <a:lnSpc>
                <a:spcPct val="100000"/>
              </a:lnSpc>
              <a:spcAft>
                <a:spcPts val="1599"/>
              </a:spcAft>
              <a:buNone/>
              <a:tabLst>
                <a:tab pos="0" algn="l"/>
              </a:tabLst>
            </a:pPr>
            <a:r>
              <a:rPr lang="en" sz="1400" b="0" strike="noStrike" spc="-1">
                <a:solidFill>
                  <a:schemeClr val="lt1"/>
                </a:solidFill>
                <a:latin typeface="Actor"/>
                <a:ea typeface="Actor"/>
              </a:rPr>
              <a:t>Once key qualifications are extracted, candidates are ranked based on their fit for the job. The AI evaluates resumes against predefined criteria, ensuring the best matches are prominent, thus aiding recruiters in decision-making.</a:t>
            </a:r>
            <a:endParaRPr lang="en-US" sz="1400" b="0" strike="noStrike" spc="-1">
              <a:solidFill>
                <a:srgbClr val="FFFFFF"/>
              </a:solidFill>
              <a:latin typeface="OpenSymbol"/>
            </a:endParaRPr>
          </a:p>
        </p:txBody>
      </p:sp>
      <p:grpSp>
        <p:nvGrpSpPr>
          <p:cNvPr id="435" name="Google Shape;622;p49"/>
          <p:cNvGrpSpPr/>
          <p:nvPr/>
        </p:nvGrpSpPr>
        <p:grpSpPr>
          <a:xfrm>
            <a:off x="4115880" y="4065480"/>
            <a:ext cx="1159200" cy="793080"/>
            <a:chOff x="4115880" y="4065480"/>
            <a:chExt cx="1159200" cy="793080"/>
          </a:xfrm>
        </p:grpSpPr>
        <p:cxnSp>
          <p:nvCxnSpPr>
            <p:cNvPr id="436" name="Google Shape;623;p49"/>
            <p:cNvCxnSpPr/>
            <p:nvPr/>
          </p:nvCxnSpPr>
          <p:spPr>
            <a:xfrm>
              <a:off x="4115880" y="4181760"/>
              <a:ext cx="1159560" cy="677160"/>
            </a:xfrm>
            <a:prstGeom prst="straightConnector1">
              <a:avLst/>
            </a:prstGeom>
            <a:ln w="38100">
              <a:solidFill>
                <a:srgbClr val="7E4FCF"/>
              </a:solidFill>
              <a:round/>
            </a:ln>
          </p:spPr>
        </p:cxnSp>
        <p:cxnSp>
          <p:nvCxnSpPr>
            <p:cNvPr id="437" name="Google Shape;624;p49"/>
            <p:cNvCxnSpPr/>
            <p:nvPr/>
          </p:nvCxnSpPr>
          <p:spPr>
            <a:xfrm>
              <a:off x="4125600" y="4193280"/>
              <a:ext cx="115560" cy="394200"/>
            </a:xfrm>
            <a:prstGeom prst="straightConnector1">
              <a:avLst/>
            </a:prstGeom>
            <a:ln w="38100">
              <a:solidFill>
                <a:srgbClr val="7E4FCF"/>
              </a:solidFill>
              <a:round/>
            </a:ln>
          </p:spPr>
        </p:cxnSp>
        <p:cxnSp>
          <p:nvCxnSpPr>
            <p:cNvPr id="438"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Technologies</a:t>
            </a:r>
            <a:endParaRPr lang="fr-FR" sz="4000" b="0" strike="noStrike" spc="-1">
              <a:solidFill>
                <a:schemeClr val="dk1"/>
              </a:solidFill>
              <a:latin typeface="Arial"/>
            </a:endParaRPr>
          </a:p>
        </p:txBody>
      </p:sp>
      <p:sp>
        <p:nvSpPr>
          <p:cNvPr id="440"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04</a:t>
            </a:r>
            <a:endParaRPr lang="fr-FR" sz="6000" b="0" strike="noStrike" spc="-1">
              <a:solidFill>
                <a:schemeClr val="dk1"/>
              </a:solidFill>
              <a:latin typeface="Arial"/>
            </a:endParaRPr>
          </a:p>
        </p:txBody>
      </p:sp>
      <p:sp>
        <p:nvSpPr>
          <p:cNvPr id="441" name="PlaceHolder 3"/>
          <p:cNvSpPr>
            <a:spLocks noGrp="1"/>
          </p:cNvSpPr>
          <p:nvPr>
            <p:ph type="subTitle"/>
          </p:nvPr>
        </p:nvSpPr>
        <p:spPr>
          <a:xfrm>
            <a:off x="2571840" y="3857760"/>
            <a:ext cx="4009680" cy="371160"/>
          </a:xfrm>
          <a:prstGeom prst="rect">
            <a:avLst/>
          </a:prstGeom>
          <a:noFill/>
          <a:ln w="0">
            <a:noFill/>
          </a:ln>
        </p:spPr>
        <p:txBody>
          <a:bodyPr lIns="91440" tIns="91440" rIns="91440" bIns="91440" anchor="t">
            <a:normAutofit fontScale="80688"/>
          </a:bodyPr>
          <a:lstStyle/>
          <a:p>
            <a:pPr indent="0" algn="ctr">
              <a:buNone/>
            </a:pPr>
            <a:endParaRPr lang="en-US" sz="1600" b="0" strike="noStrike" spc="-1">
              <a:solidFill>
                <a:schemeClr val="lt1"/>
              </a:solidFill>
              <a:latin typeface="Actor"/>
              <a:ea typeface="Actor"/>
            </a:endParaRPr>
          </a:p>
        </p:txBody>
      </p:sp>
      <p:grpSp>
        <p:nvGrpSpPr>
          <p:cNvPr id="442" name="Google Shape;489;p39"/>
          <p:cNvGrpSpPr/>
          <p:nvPr/>
        </p:nvGrpSpPr>
        <p:grpSpPr>
          <a:xfrm>
            <a:off x="663840" y="3523320"/>
            <a:ext cx="871560" cy="1042920"/>
            <a:chOff x="663840" y="3523320"/>
            <a:chExt cx="871560" cy="1042920"/>
          </a:xfrm>
        </p:grpSpPr>
        <p:cxnSp>
          <p:nvCxnSpPr>
            <p:cNvPr id="443" name="Google Shape;490;p39"/>
            <p:cNvCxnSpPr/>
            <p:nvPr/>
          </p:nvCxnSpPr>
          <p:spPr>
            <a:xfrm flipH="1">
              <a:off x="663840" y="3523320"/>
              <a:ext cx="845640" cy="1043280"/>
            </a:xfrm>
            <a:prstGeom prst="straightConnector1">
              <a:avLst/>
            </a:prstGeom>
            <a:ln w="38100">
              <a:solidFill>
                <a:srgbClr val="7E4FCF"/>
              </a:solidFill>
              <a:round/>
            </a:ln>
          </p:spPr>
        </p:cxnSp>
        <p:cxnSp>
          <p:nvCxnSpPr>
            <p:cNvPr id="444" name="Google Shape;491;p39"/>
            <p:cNvCxnSpPr/>
            <p:nvPr/>
          </p:nvCxnSpPr>
          <p:spPr>
            <a:xfrm>
              <a:off x="1504080" y="3537360"/>
              <a:ext cx="31680" cy="409680"/>
            </a:xfrm>
            <a:prstGeom prst="straightConnector1">
              <a:avLst/>
            </a:prstGeom>
            <a:ln w="38100">
              <a:solidFill>
                <a:srgbClr val="7E4FCF"/>
              </a:solidFill>
              <a:round/>
            </a:ln>
          </p:spPr>
        </p:cxnSp>
        <p:cxnSp>
          <p:nvCxnSpPr>
            <p:cNvPr id="445" name="Google Shape;492;p39"/>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Python for programming</a:t>
            </a:r>
            <a:endParaRPr lang="fr-FR" sz="5000" b="0" strike="noStrike" spc="-1">
              <a:solidFill>
                <a:schemeClr val="dk1"/>
              </a:solidFill>
              <a:latin typeface="Arial"/>
            </a:endParaRPr>
          </a:p>
        </p:txBody>
      </p:sp>
      <p:sp>
        <p:nvSpPr>
          <p:cNvPr id="447"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Python serves as the backbone programming language for developing the AI resume screening system due to its simplicity and extensive libraries. It allows developers to implement complex algorithms and routine tasks efficiently.</a:t>
            </a:r>
            <a:endParaRPr lang="en-US" sz="1600" b="0" strike="noStrike" spc="-1">
              <a:solidFill>
                <a:srgbClr val="FFFFFF"/>
              </a:solidFill>
              <a:latin typeface="OpenSymbol"/>
            </a:endParaRPr>
          </a:p>
        </p:txBody>
      </p:sp>
      <p:sp>
        <p:nvSpPr>
          <p:cNvPr id="448"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9"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50" name="Google Shape;478;p38"/>
          <p:cNvGrpSpPr/>
          <p:nvPr/>
        </p:nvGrpSpPr>
        <p:grpSpPr>
          <a:xfrm>
            <a:off x="316080" y="478800"/>
            <a:ext cx="1159200" cy="793080"/>
            <a:chOff x="316080" y="478800"/>
            <a:chExt cx="1159200" cy="793080"/>
          </a:xfrm>
        </p:grpSpPr>
        <p:cxnSp>
          <p:nvCxnSpPr>
            <p:cNvPr id="451"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52"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53"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455"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NLP with spaCy</a:t>
            </a:r>
            <a:endParaRPr lang="fr-FR" sz="2900" b="0" strike="noStrike" spc="-1">
              <a:solidFill>
                <a:schemeClr val="dk1"/>
              </a:solidFill>
              <a:latin typeface="Arial"/>
            </a:endParaRPr>
          </a:p>
        </p:txBody>
      </p:sp>
      <p:sp>
        <p:nvSpPr>
          <p:cNvPr id="456"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a:bodyPr>
          <a:lstStyle/>
          <a:p>
            <a:pPr indent="0">
              <a:lnSpc>
                <a:spcPct val="100000"/>
              </a:lnSpc>
              <a:spcAft>
                <a:spcPts val="1599"/>
              </a:spcAft>
              <a:buNone/>
              <a:tabLst>
                <a:tab pos="0" algn="l"/>
              </a:tabLst>
            </a:pPr>
            <a:r>
              <a:rPr lang="en" sz="1400" b="0" strike="noStrike" spc="-1">
                <a:solidFill>
                  <a:schemeClr val="lt1"/>
                </a:solidFill>
                <a:latin typeface="Actor"/>
                <a:ea typeface="Actor"/>
              </a:rPr>
              <a:t>SpaCy is a powerful NLP library used in the system for processing text and extracting relevant information from resumes. Its advanced capabilities enable high accuracy in understanding context and semantics within the text.</a:t>
            </a:r>
            <a:endParaRPr lang="en-US" sz="1400" b="0" strike="noStrike" spc="-1">
              <a:solidFill>
                <a:srgbClr val="FFFFFF"/>
              </a:solidFill>
              <a:latin typeface="OpenSymbol"/>
            </a:endParaRPr>
          </a:p>
        </p:txBody>
      </p:sp>
      <p:grpSp>
        <p:nvGrpSpPr>
          <p:cNvPr id="457" name="Google Shape;622;p49"/>
          <p:cNvGrpSpPr/>
          <p:nvPr/>
        </p:nvGrpSpPr>
        <p:grpSpPr>
          <a:xfrm>
            <a:off x="4115880" y="4065480"/>
            <a:ext cx="1159200" cy="793080"/>
            <a:chOff x="4115880" y="4065480"/>
            <a:chExt cx="1159200" cy="793080"/>
          </a:xfrm>
        </p:grpSpPr>
        <p:cxnSp>
          <p:nvCxnSpPr>
            <p:cNvPr id="458" name="Google Shape;623;p49"/>
            <p:cNvCxnSpPr/>
            <p:nvPr/>
          </p:nvCxnSpPr>
          <p:spPr>
            <a:xfrm>
              <a:off x="4115880" y="4181760"/>
              <a:ext cx="1159560" cy="677160"/>
            </a:xfrm>
            <a:prstGeom prst="straightConnector1">
              <a:avLst/>
            </a:prstGeom>
            <a:ln w="38100">
              <a:solidFill>
                <a:srgbClr val="7E4FCF"/>
              </a:solidFill>
              <a:round/>
            </a:ln>
          </p:spPr>
        </p:cxnSp>
        <p:cxnSp>
          <p:nvCxnSpPr>
            <p:cNvPr id="459" name="Google Shape;624;p49"/>
            <p:cNvCxnSpPr/>
            <p:nvPr/>
          </p:nvCxnSpPr>
          <p:spPr>
            <a:xfrm>
              <a:off x="4125600" y="4193280"/>
              <a:ext cx="115560" cy="394200"/>
            </a:xfrm>
            <a:prstGeom prst="straightConnector1">
              <a:avLst/>
            </a:prstGeom>
            <a:ln w="38100">
              <a:solidFill>
                <a:srgbClr val="7E4FCF"/>
              </a:solidFill>
              <a:round/>
            </a:ln>
          </p:spPr>
        </p:cxnSp>
        <p:cxnSp>
          <p:nvCxnSpPr>
            <p:cNvPr id="460"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Web UI using Streamlit</a:t>
            </a:r>
            <a:endParaRPr lang="fr-FR" sz="5000" b="0" strike="noStrike" spc="-1">
              <a:solidFill>
                <a:schemeClr val="dk1"/>
              </a:solidFill>
              <a:latin typeface="Arial"/>
            </a:endParaRPr>
          </a:p>
        </p:txBody>
      </p:sp>
      <p:sp>
        <p:nvSpPr>
          <p:cNvPr id="462"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Streamlit provides a user-friendly web interface that allows recruiters to interact with the AI system seamlessly. It enables real-time data visualization and monitoring of the resume screening process, improving user experience.</a:t>
            </a:r>
            <a:endParaRPr lang="en-US" sz="1600" b="0" strike="noStrike" spc="-1">
              <a:solidFill>
                <a:srgbClr val="FFFFFF"/>
              </a:solidFill>
              <a:latin typeface="OpenSymbol"/>
            </a:endParaRPr>
          </a:p>
        </p:txBody>
      </p:sp>
      <p:sp>
        <p:nvSpPr>
          <p:cNvPr id="463"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4"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65" name="Google Shape;478;p38"/>
          <p:cNvGrpSpPr/>
          <p:nvPr/>
        </p:nvGrpSpPr>
        <p:grpSpPr>
          <a:xfrm>
            <a:off x="316080" y="478800"/>
            <a:ext cx="1159200" cy="793080"/>
            <a:chOff x="316080" y="478800"/>
            <a:chExt cx="1159200" cy="793080"/>
          </a:xfrm>
        </p:grpSpPr>
        <p:cxnSp>
          <p:nvCxnSpPr>
            <p:cNvPr id="466"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67"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68"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Enhancements</a:t>
            </a:r>
            <a:endParaRPr lang="fr-FR" sz="4000" b="0" strike="noStrike" spc="-1">
              <a:solidFill>
                <a:schemeClr val="dk1"/>
              </a:solidFill>
              <a:latin typeface="Arial"/>
            </a:endParaRPr>
          </a:p>
        </p:txBody>
      </p:sp>
      <p:sp>
        <p:nvSpPr>
          <p:cNvPr id="470"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05</a:t>
            </a:r>
            <a:endParaRPr lang="fr-FR" sz="6000" b="0" strike="noStrike" spc="-1">
              <a:solidFill>
                <a:schemeClr val="dk1"/>
              </a:solidFill>
              <a:latin typeface="Arial"/>
            </a:endParaRPr>
          </a:p>
        </p:txBody>
      </p:sp>
      <p:sp>
        <p:nvSpPr>
          <p:cNvPr id="471" name="PlaceHolder 3"/>
          <p:cNvSpPr>
            <a:spLocks noGrp="1"/>
          </p:cNvSpPr>
          <p:nvPr>
            <p:ph type="subTitle"/>
          </p:nvPr>
        </p:nvSpPr>
        <p:spPr>
          <a:xfrm>
            <a:off x="2571840" y="3857760"/>
            <a:ext cx="4009680" cy="371160"/>
          </a:xfrm>
          <a:prstGeom prst="rect">
            <a:avLst/>
          </a:prstGeom>
          <a:noFill/>
          <a:ln w="0">
            <a:noFill/>
          </a:ln>
        </p:spPr>
        <p:txBody>
          <a:bodyPr lIns="91440" tIns="91440" rIns="91440" bIns="91440" anchor="t">
            <a:normAutofit fontScale="80688"/>
          </a:bodyPr>
          <a:lstStyle/>
          <a:p>
            <a:pPr indent="0" algn="ctr">
              <a:buNone/>
            </a:pPr>
            <a:endParaRPr lang="en-US" sz="1600" b="0" strike="noStrike" spc="-1">
              <a:solidFill>
                <a:schemeClr val="lt1"/>
              </a:solidFill>
              <a:latin typeface="Actor"/>
              <a:ea typeface="Actor"/>
            </a:endParaRPr>
          </a:p>
        </p:txBody>
      </p:sp>
      <p:grpSp>
        <p:nvGrpSpPr>
          <p:cNvPr id="472" name="Google Shape;823;p61"/>
          <p:cNvGrpSpPr/>
          <p:nvPr/>
        </p:nvGrpSpPr>
        <p:grpSpPr>
          <a:xfrm>
            <a:off x="663840" y="3523320"/>
            <a:ext cx="871560" cy="1042920"/>
            <a:chOff x="663840" y="3523320"/>
            <a:chExt cx="871560" cy="1042920"/>
          </a:xfrm>
        </p:grpSpPr>
        <p:cxnSp>
          <p:nvCxnSpPr>
            <p:cNvPr id="473" name="Google Shape;824;p61"/>
            <p:cNvCxnSpPr/>
            <p:nvPr/>
          </p:nvCxnSpPr>
          <p:spPr>
            <a:xfrm flipH="1">
              <a:off x="663840" y="3523320"/>
              <a:ext cx="845640" cy="1043280"/>
            </a:xfrm>
            <a:prstGeom prst="straightConnector1">
              <a:avLst/>
            </a:prstGeom>
            <a:ln w="38100">
              <a:solidFill>
                <a:srgbClr val="7E4FCF"/>
              </a:solidFill>
              <a:round/>
            </a:ln>
          </p:spPr>
        </p:cxnSp>
        <p:cxnSp>
          <p:nvCxnSpPr>
            <p:cNvPr id="474" name="Google Shape;825;p61"/>
            <p:cNvCxnSpPr/>
            <p:nvPr/>
          </p:nvCxnSpPr>
          <p:spPr>
            <a:xfrm>
              <a:off x="1504080" y="3537360"/>
              <a:ext cx="31680" cy="409680"/>
            </a:xfrm>
            <a:prstGeom prst="straightConnector1">
              <a:avLst/>
            </a:prstGeom>
            <a:ln w="38100">
              <a:solidFill>
                <a:srgbClr val="7E4FCF"/>
              </a:solidFill>
              <a:round/>
            </a:ln>
          </p:spPr>
        </p:cxnSp>
        <p:cxnSp>
          <p:nvCxnSpPr>
            <p:cNvPr id="475" name="Google Shape;826;p61"/>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1176480" y="3276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dirty="0">
                <a:solidFill>
                  <a:schemeClr val="lt1"/>
                </a:solidFill>
                <a:latin typeface="Unbounded"/>
                <a:ea typeface="Unbounded"/>
              </a:rPr>
              <a:t>Introduction</a:t>
            </a:r>
            <a:endParaRPr lang="fr-FR" sz="5000" b="0" strike="noStrike" spc="-1" dirty="0">
              <a:solidFill>
                <a:schemeClr val="dk1"/>
              </a:solidFill>
              <a:latin typeface="Arial"/>
            </a:endParaRPr>
          </a:p>
        </p:txBody>
      </p:sp>
      <p:sp>
        <p:nvSpPr>
          <p:cNvPr id="342" name="PlaceHolder 2"/>
          <p:cNvSpPr>
            <a:spLocks noGrp="1"/>
          </p:cNvSpPr>
          <p:nvPr>
            <p:ph type="subTitle"/>
          </p:nvPr>
        </p:nvSpPr>
        <p:spPr>
          <a:xfrm>
            <a:off x="1013130" y="1784580"/>
            <a:ext cx="7117740" cy="35133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800" b="1" strike="noStrike" spc="-1" dirty="0">
                <a:solidFill>
                  <a:schemeClr val="lt1"/>
                </a:solidFill>
                <a:latin typeface="Actor"/>
                <a:ea typeface="Actor"/>
              </a:rPr>
              <a:t>Title</a:t>
            </a:r>
            <a:r>
              <a:rPr lang="en" sz="1600" b="0" strike="noStrike" spc="-1" dirty="0">
                <a:solidFill>
                  <a:schemeClr val="lt1"/>
                </a:solidFill>
                <a:latin typeface="Actor"/>
                <a:ea typeface="Actor"/>
              </a:rPr>
              <a:t>:</a:t>
            </a:r>
            <a:r>
              <a:rPr lang="en-US" sz="1600" b="0" strike="noStrike" spc="-1" dirty="0">
                <a:solidFill>
                  <a:schemeClr val="lt1"/>
                </a:solidFill>
                <a:latin typeface="Actor"/>
                <a:ea typeface="Actor"/>
              </a:rPr>
              <a:t>AI Resume Screening and Candidate Ranking System</a:t>
            </a:r>
          </a:p>
          <a:p>
            <a:pPr indent="0" algn="ctr">
              <a:lnSpc>
                <a:spcPct val="100000"/>
              </a:lnSpc>
              <a:buNone/>
              <a:tabLst>
                <a:tab pos="0" algn="l"/>
              </a:tabLst>
            </a:pPr>
            <a:r>
              <a:rPr lang="en-IN" sz="1800" b="1" strike="noStrike" spc="-1" dirty="0">
                <a:solidFill>
                  <a:schemeClr val="lt1"/>
                </a:solidFill>
                <a:latin typeface="Actor"/>
                <a:ea typeface="Actor"/>
              </a:rPr>
              <a:t>Presented by</a:t>
            </a:r>
            <a:r>
              <a:rPr lang="en-IN" sz="1600" b="0" strike="noStrike" spc="-1" dirty="0">
                <a:solidFill>
                  <a:schemeClr val="lt1"/>
                </a:solidFill>
                <a:latin typeface="Actor"/>
                <a:ea typeface="Actor"/>
              </a:rPr>
              <a:t>: </a:t>
            </a:r>
            <a:r>
              <a:rPr lang="en-IN" sz="1600" b="0" strike="noStrike" spc="-1" dirty="0" err="1">
                <a:solidFill>
                  <a:schemeClr val="lt1"/>
                </a:solidFill>
                <a:latin typeface="Actor"/>
                <a:ea typeface="Actor"/>
              </a:rPr>
              <a:t>Vrushabh</a:t>
            </a:r>
            <a:r>
              <a:rPr lang="en-IN" sz="1600" b="0" strike="noStrike" spc="-1" dirty="0">
                <a:solidFill>
                  <a:schemeClr val="lt1"/>
                </a:solidFill>
                <a:latin typeface="Actor"/>
                <a:ea typeface="Actor"/>
              </a:rPr>
              <a:t> Patil</a:t>
            </a:r>
          </a:p>
          <a:p>
            <a:pPr indent="0" algn="ctr">
              <a:lnSpc>
                <a:spcPct val="100000"/>
              </a:lnSpc>
              <a:buNone/>
              <a:tabLst>
                <a:tab pos="0" algn="l"/>
              </a:tabLst>
            </a:pPr>
            <a:r>
              <a:rPr lang="en-US" sz="1600" b="0" strike="noStrike" spc="-1" dirty="0">
                <a:solidFill>
                  <a:schemeClr val="lt1"/>
                </a:solidFill>
                <a:latin typeface="Actor"/>
                <a:ea typeface="Actor"/>
              </a:rPr>
              <a:t>Recruiters struggle to manually screen hundreds of resumes.</a:t>
            </a:r>
          </a:p>
          <a:p>
            <a:pPr indent="0" algn="ctr">
              <a:lnSpc>
                <a:spcPct val="100000"/>
              </a:lnSpc>
              <a:buNone/>
              <a:tabLst>
                <a:tab pos="0" algn="l"/>
              </a:tabLst>
            </a:pPr>
            <a:r>
              <a:rPr lang="en-US" sz="1600" b="0" strike="noStrike" spc="-1" dirty="0">
                <a:solidFill>
                  <a:schemeClr val="lt1"/>
                </a:solidFill>
                <a:latin typeface="Actor"/>
                <a:ea typeface="Actor"/>
              </a:rPr>
              <a:t>Challenges: Time-consuming, unstructured data, keyword matching limitations, and human bias.</a:t>
            </a:r>
          </a:p>
          <a:p>
            <a:pPr indent="0" algn="ctr">
              <a:lnSpc>
                <a:spcPct val="100000"/>
              </a:lnSpc>
              <a:buNone/>
              <a:tabLst>
                <a:tab pos="0" algn="l"/>
              </a:tabLst>
            </a:pPr>
            <a:r>
              <a:rPr lang="en-US" sz="1600" b="0" strike="noStrike" spc="-1" dirty="0">
                <a:solidFill>
                  <a:schemeClr val="lt1"/>
                </a:solidFill>
                <a:latin typeface="Actor"/>
                <a:ea typeface="Actor"/>
              </a:rPr>
              <a:t>Solution: AI-powered resume screening using NLP and Machine Learning.</a:t>
            </a:r>
            <a:endParaRPr lang="en" sz="1600" b="0" strike="noStrike" spc="-1" dirty="0">
              <a:solidFill>
                <a:schemeClr val="lt1"/>
              </a:solidFill>
              <a:latin typeface="Actor"/>
              <a:ea typeface="Actor"/>
            </a:endParaRPr>
          </a:p>
        </p:txBody>
      </p:sp>
      <p:sp>
        <p:nvSpPr>
          <p:cNvPr id="343" name="Google Shape;476;p38"/>
          <p:cNvSpPr/>
          <p:nvPr/>
        </p:nvSpPr>
        <p:spPr>
          <a:xfrm>
            <a:off x="3829230" y="464070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344"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45" name="Google Shape;478;p38"/>
          <p:cNvGrpSpPr/>
          <p:nvPr/>
        </p:nvGrpSpPr>
        <p:grpSpPr>
          <a:xfrm>
            <a:off x="316080" y="478800"/>
            <a:ext cx="1159200" cy="793080"/>
            <a:chOff x="316080" y="478800"/>
            <a:chExt cx="1159200" cy="793080"/>
          </a:xfrm>
        </p:grpSpPr>
        <p:cxnSp>
          <p:nvCxnSpPr>
            <p:cNvPr id="346"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47"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48"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Multilingual resume support</a:t>
            </a:r>
            <a:endParaRPr lang="fr-FR" sz="5000" b="0" strike="noStrike" spc="-1">
              <a:solidFill>
                <a:schemeClr val="dk1"/>
              </a:solidFill>
              <a:latin typeface="Arial"/>
            </a:endParaRPr>
          </a:p>
        </p:txBody>
      </p:sp>
      <p:sp>
        <p:nvSpPr>
          <p:cNvPr id="477"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Future enhancements will include the capability to handle resumes in multiple languages, such as Hindi and Spanish. This feature will broaden accessibility and cater to a diverse applicant pool, ensuring inclusivity in hiring.</a:t>
            </a:r>
            <a:endParaRPr lang="en-US" sz="1600" b="0" strike="noStrike" spc="-1">
              <a:solidFill>
                <a:srgbClr val="FFFFFF"/>
              </a:solidFill>
              <a:latin typeface="OpenSymbol"/>
            </a:endParaRPr>
          </a:p>
        </p:txBody>
      </p:sp>
      <p:sp>
        <p:nvSpPr>
          <p:cNvPr id="478"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9"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80" name="Google Shape;478;p38"/>
          <p:cNvGrpSpPr/>
          <p:nvPr/>
        </p:nvGrpSpPr>
        <p:grpSpPr>
          <a:xfrm>
            <a:off x="316080" y="478800"/>
            <a:ext cx="1159200" cy="793080"/>
            <a:chOff x="316080" y="478800"/>
            <a:chExt cx="1159200" cy="793080"/>
          </a:xfrm>
        </p:grpSpPr>
        <p:cxnSp>
          <p:nvCxnSpPr>
            <p:cNvPr id="481"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82"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83"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4"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485"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ATS platform integration</a:t>
            </a:r>
            <a:endParaRPr lang="fr-FR" sz="2900" b="0" strike="noStrike" spc="-1">
              <a:solidFill>
                <a:schemeClr val="dk1"/>
              </a:solidFill>
              <a:latin typeface="Arial"/>
            </a:endParaRPr>
          </a:p>
        </p:txBody>
      </p:sp>
      <p:sp>
        <p:nvSpPr>
          <p:cNvPr id="486"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a:bodyPr>
          <a:lstStyle/>
          <a:p>
            <a:pPr indent="0">
              <a:lnSpc>
                <a:spcPct val="100000"/>
              </a:lnSpc>
              <a:spcAft>
                <a:spcPts val="1599"/>
              </a:spcAft>
              <a:buNone/>
              <a:tabLst>
                <a:tab pos="0" algn="l"/>
              </a:tabLst>
            </a:pPr>
            <a:r>
              <a:rPr lang="en" sz="1400" b="0" strike="noStrike" spc="-1">
                <a:solidFill>
                  <a:schemeClr val="lt1"/>
                </a:solidFill>
                <a:latin typeface="Actor"/>
                <a:ea typeface="Actor"/>
              </a:rPr>
              <a:t>Integrating the AI resume screening system with existing Applicant Tracking Systems (ATS) will streamline processes further. This connectivity will facilitate smoother data flow, improving overall recruitment management.</a:t>
            </a:r>
            <a:endParaRPr lang="en-US" sz="1400" b="0" strike="noStrike" spc="-1">
              <a:solidFill>
                <a:srgbClr val="FFFFFF"/>
              </a:solidFill>
              <a:latin typeface="OpenSymbol"/>
            </a:endParaRPr>
          </a:p>
        </p:txBody>
      </p:sp>
      <p:grpSp>
        <p:nvGrpSpPr>
          <p:cNvPr id="487" name="Google Shape;622;p49"/>
          <p:cNvGrpSpPr/>
          <p:nvPr/>
        </p:nvGrpSpPr>
        <p:grpSpPr>
          <a:xfrm>
            <a:off x="4115880" y="4065480"/>
            <a:ext cx="1159200" cy="793080"/>
            <a:chOff x="4115880" y="4065480"/>
            <a:chExt cx="1159200" cy="793080"/>
          </a:xfrm>
        </p:grpSpPr>
        <p:cxnSp>
          <p:nvCxnSpPr>
            <p:cNvPr id="488" name="Google Shape;623;p49"/>
            <p:cNvCxnSpPr/>
            <p:nvPr/>
          </p:nvCxnSpPr>
          <p:spPr>
            <a:xfrm>
              <a:off x="4115880" y="4181760"/>
              <a:ext cx="1159560" cy="677160"/>
            </a:xfrm>
            <a:prstGeom prst="straightConnector1">
              <a:avLst/>
            </a:prstGeom>
            <a:ln w="38100">
              <a:solidFill>
                <a:srgbClr val="7E4FCF"/>
              </a:solidFill>
              <a:round/>
            </a:ln>
          </p:spPr>
        </p:cxnSp>
        <p:cxnSp>
          <p:nvCxnSpPr>
            <p:cNvPr id="489" name="Google Shape;624;p49"/>
            <p:cNvCxnSpPr/>
            <p:nvPr/>
          </p:nvCxnSpPr>
          <p:spPr>
            <a:xfrm>
              <a:off x="4125600" y="4193280"/>
              <a:ext cx="115560" cy="394200"/>
            </a:xfrm>
            <a:prstGeom prst="straightConnector1">
              <a:avLst/>
            </a:prstGeom>
            <a:ln w="38100">
              <a:solidFill>
                <a:srgbClr val="7E4FCF"/>
              </a:solidFill>
              <a:round/>
            </a:ln>
          </p:spPr>
        </p:cxnSp>
        <p:cxnSp>
          <p:nvCxnSpPr>
            <p:cNvPr id="490"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Bias detection features</a:t>
            </a:r>
            <a:endParaRPr lang="fr-FR" sz="5000" b="0" strike="noStrike" spc="-1">
              <a:solidFill>
                <a:schemeClr val="dk1"/>
              </a:solidFill>
              <a:latin typeface="Arial"/>
            </a:endParaRPr>
          </a:p>
        </p:txBody>
      </p:sp>
      <p:sp>
        <p:nvSpPr>
          <p:cNvPr id="492"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Implementing bias detection algorithms will help identify and mitigate unfair evaluations in candidate assessments. This ensures all applicants are assessed equitably, resulting in a more diverse workforce.</a:t>
            </a:r>
            <a:endParaRPr lang="en-US" sz="1600" b="0" strike="noStrike" spc="-1">
              <a:solidFill>
                <a:srgbClr val="FFFFFF"/>
              </a:solidFill>
              <a:latin typeface="OpenSymbol"/>
            </a:endParaRPr>
          </a:p>
        </p:txBody>
      </p:sp>
      <p:sp>
        <p:nvSpPr>
          <p:cNvPr id="493"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4"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95" name="Google Shape;478;p38"/>
          <p:cNvGrpSpPr/>
          <p:nvPr/>
        </p:nvGrpSpPr>
        <p:grpSpPr>
          <a:xfrm>
            <a:off x="316080" y="478800"/>
            <a:ext cx="1159200" cy="793080"/>
            <a:chOff x="316080" y="478800"/>
            <a:chExt cx="1159200" cy="793080"/>
          </a:xfrm>
        </p:grpSpPr>
        <p:cxnSp>
          <p:nvCxnSpPr>
            <p:cNvPr id="496"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97"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98"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500"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Conclusions</a:t>
            </a:r>
            <a:endParaRPr lang="fr-FR" sz="2900" b="0" strike="noStrike" spc="-1">
              <a:solidFill>
                <a:schemeClr val="dk1"/>
              </a:solidFill>
              <a:latin typeface="Arial"/>
            </a:endParaRPr>
          </a:p>
        </p:txBody>
      </p:sp>
      <p:sp>
        <p:nvSpPr>
          <p:cNvPr id="501"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97835" lnSpcReduction="10000"/>
          </a:bodyPr>
          <a:lstStyle/>
          <a:p>
            <a:pPr indent="0">
              <a:lnSpc>
                <a:spcPct val="100000"/>
              </a:lnSpc>
              <a:spcAft>
                <a:spcPts val="1599"/>
              </a:spcAft>
              <a:buNone/>
              <a:tabLst>
                <a:tab pos="0" algn="l"/>
              </a:tabLst>
            </a:pPr>
            <a:r>
              <a:rPr lang="en" sz="1400" b="0" strike="noStrike" spc="-1">
                <a:solidFill>
                  <a:schemeClr val="lt1"/>
                </a:solidFill>
                <a:latin typeface="Actor"/>
                <a:ea typeface="Actor"/>
              </a:rPr>
              <a:t>The AI resume screening system enhances hiring efficiency and promotes fairness through advanced technologies and methodologies. Future improvements hold the promise of making recruitment processes even more automated and inclusive.</a:t>
            </a:r>
            <a:endParaRPr lang="en-US" sz="1400" b="0" strike="noStrike" spc="-1">
              <a:solidFill>
                <a:srgbClr val="FFFFFF"/>
              </a:solidFill>
              <a:latin typeface="OpenSymbol"/>
            </a:endParaRPr>
          </a:p>
        </p:txBody>
      </p:sp>
      <p:grpSp>
        <p:nvGrpSpPr>
          <p:cNvPr id="502" name="Google Shape;622;p49"/>
          <p:cNvGrpSpPr/>
          <p:nvPr/>
        </p:nvGrpSpPr>
        <p:grpSpPr>
          <a:xfrm>
            <a:off x="4115880" y="4065480"/>
            <a:ext cx="1159200" cy="793080"/>
            <a:chOff x="4115880" y="4065480"/>
            <a:chExt cx="1159200" cy="793080"/>
          </a:xfrm>
        </p:grpSpPr>
        <p:cxnSp>
          <p:nvCxnSpPr>
            <p:cNvPr id="503" name="Google Shape;623;p49"/>
            <p:cNvCxnSpPr/>
            <p:nvPr/>
          </p:nvCxnSpPr>
          <p:spPr>
            <a:xfrm>
              <a:off x="4115880" y="4181760"/>
              <a:ext cx="1159560" cy="677160"/>
            </a:xfrm>
            <a:prstGeom prst="straightConnector1">
              <a:avLst/>
            </a:prstGeom>
            <a:ln w="38100">
              <a:solidFill>
                <a:srgbClr val="7E4FCF"/>
              </a:solidFill>
              <a:round/>
            </a:ln>
          </p:spPr>
        </p:cxnSp>
        <p:cxnSp>
          <p:nvCxnSpPr>
            <p:cNvPr id="504" name="Google Shape;624;p49"/>
            <p:cNvCxnSpPr/>
            <p:nvPr/>
          </p:nvCxnSpPr>
          <p:spPr>
            <a:xfrm>
              <a:off x="4125600" y="4193280"/>
              <a:ext cx="115560" cy="394200"/>
            </a:xfrm>
            <a:prstGeom prst="straightConnector1">
              <a:avLst/>
            </a:prstGeom>
            <a:ln w="38100">
              <a:solidFill>
                <a:srgbClr val="7E4FCF"/>
              </a:solidFill>
              <a:round/>
            </a:ln>
          </p:spPr>
        </p:cxnSp>
        <p:cxnSp>
          <p:nvCxnSpPr>
            <p:cNvPr id="505"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1228680" y="542880"/>
            <a:ext cx="6695640" cy="10951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dirty="0">
                <a:solidFill>
                  <a:schemeClr val="lt1"/>
                </a:solidFill>
                <a:latin typeface="Unbounded"/>
                <a:ea typeface="Unbounded"/>
              </a:rPr>
              <a:t>Thank you!</a:t>
            </a:r>
            <a:endParaRPr lang="fr-FR" sz="5000" b="0" strike="noStrike" spc="-1" dirty="0">
              <a:solidFill>
                <a:schemeClr val="dk1"/>
              </a:solidFill>
              <a:latin typeface="Arial"/>
            </a:endParaRPr>
          </a:p>
        </p:txBody>
      </p:sp>
      <p:sp>
        <p:nvSpPr>
          <p:cNvPr id="507" name="PlaceHolder 2"/>
          <p:cNvSpPr>
            <a:spLocks noGrp="1"/>
          </p:cNvSpPr>
          <p:nvPr>
            <p:ph type="subTitle"/>
          </p:nvPr>
        </p:nvSpPr>
        <p:spPr>
          <a:xfrm>
            <a:off x="2352600" y="1571760"/>
            <a:ext cx="4447800" cy="12283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2000" b="1" strike="noStrike" spc="-1">
                <a:solidFill>
                  <a:schemeClr val="lt1"/>
                </a:solidFill>
                <a:latin typeface="Actor"/>
                <a:ea typeface="Actor"/>
              </a:rPr>
              <a:t>Do you have any questions?</a:t>
            </a:r>
            <a:endParaRPr lang="en-US" sz="2000" b="0" strike="noStrike" spc="-1">
              <a:solidFill>
                <a:srgbClr val="FFFFFF"/>
              </a:solidFill>
              <a:latin typeface="OpenSymbol"/>
            </a:endParaRPr>
          </a:p>
        </p:txBody>
      </p:sp>
      <p:grpSp>
        <p:nvGrpSpPr>
          <p:cNvPr id="509" name="Google Shape;1024;p69"/>
          <p:cNvGrpSpPr/>
          <p:nvPr/>
        </p:nvGrpSpPr>
        <p:grpSpPr>
          <a:xfrm>
            <a:off x="7566840" y="3891240"/>
            <a:ext cx="1159560" cy="793080"/>
            <a:chOff x="7566840" y="3891240"/>
            <a:chExt cx="1159560" cy="793080"/>
          </a:xfrm>
        </p:grpSpPr>
        <p:cxnSp>
          <p:nvCxnSpPr>
            <p:cNvPr id="510" name="Google Shape;1025;p69"/>
            <p:cNvCxnSpPr/>
            <p:nvPr/>
          </p:nvCxnSpPr>
          <p:spPr>
            <a:xfrm>
              <a:off x="7566840" y="4007520"/>
              <a:ext cx="1159920" cy="677160"/>
            </a:xfrm>
            <a:prstGeom prst="straightConnector1">
              <a:avLst/>
            </a:prstGeom>
            <a:ln w="38100">
              <a:solidFill>
                <a:srgbClr val="7E4FCF"/>
              </a:solidFill>
              <a:round/>
            </a:ln>
          </p:spPr>
        </p:cxnSp>
        <p:cxnSp>
          <p:nvCxnSpPr>
            <p:cNvPr id="511" name="Google Shape;1026;p69"/>
            <p:cNvCxnSpPr/>
            <p:nvPr/>
          </p:nvCxnSpPr>
          <p:spPr>
            <a:xfrm>
              <a:off x="7576560" y="4019040"/>
              <a:ext cx="115560" cy="394200"/>
            </a:xfrm>
            <a:prstGeom prst="straightConnector1">
              <a:avLst/>
            </a:prstGeom>
            <a:ln w="38100">
              <a:solidFill>
                <a:srgbClr val="7E4FCF"/>
              </a:solidFill>
              <a:round/>
            </a:ln>
          </p:spPr>
        </p:cxnSp>
        <p:cxnSp>
          <p:nvCxnSpPr>
            <p:cNvPr id="512" name="Google Shape;1027;p69"/>
            <p:cNvCxnSpPr/>
            <p:nvPr/>
          </p:nvCxnSpPr>
          <p:spPr>
            <a:xfrm flipV="1">
              <a:off x="7582320" y="3891240"/>
              <a:ext cx="417240" cy="118800"/>
            </a:xfrm>
            <a:prstGeom prst="straightConnector1">
              <a:avLst/>
            </a:prstGeom>
            <a:ln w="38100">
              <a:solidFill>
                <a:srgbClr val="7E4FCF"/>
              </a:solidFill>
              <a:round/>
            </a:ln>
          </p:spPr>
        </p:cxnSp>
      </p:grpSp>
      <p:sp>
        <p:nvSpPr>
          <p:cNvPr id="513" name="Google Shape;1028;p69"/>
          <p:cNvSpPr/>
          <p:nvPr/>
        </p:nvSpPr>
        <p:spPr>
          <a:xfrm>
            <a:off x="3382200" y="2979360"/>
            <a:ext cx="485280" cy="486000"/>
          </a:xfrm>
          <a:custGeom>
            <a:avLst/>
            <a:gdLst>
              <a:gd name="textAreaLeft" fmla="*/ 0 w 485280"/>
              <a:gd name="textAreaRight" fmla="*/ 485640 w 485280"/>
              <a:gd name="textAreaTop" fmla="*/ 0 h 486000"/>
              <a:gd name="textAreaBottom" fmla="*/ 486360 h 48600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14" name="Google Shape;1029;p69"/>
          <p:cNvGrpSpPr/>
          <p:nvPr/>
        </p:nvGrpSpPr>
        <p:grpSpPr>
          <a:xfrm>
            <a:off x="4013640" y="2979720"/>
            <a:ext cx="485640" cy="485280"/>
            <a:chOff x="4013640" y="2979720"/>
            <a:chExt cx="485640" cy="485280"/>
          </a:xfrm>
        </p:grpSpPr>
        <p:sp>
          <p:nvSpPr>
            <p:cNvPr id="515" name="Google Shape;1030;p69"/>
            <p:cNvSpPr/>
            <p:nvPr/>
          </p:nvSpPr>
          <p:spPr>
            <a:xfrm>
              <a:off x="4013640" y="2979720"/>
              <a:ext cx="485640" cy="485280"/>
            </a:xfrm>
            <a:custGeom>
              <a:avLst/>
              <a:gdLst>
                <a:gd name="textAreaLeft" fmla="*/ 0 w 485640"/>
                <a:gd name="textAreaRight" fmla="*/ 486000 w 485640"/>
                <a:gd name="textAreaTop" fmla="*/ 0 h 485280"/>
                <a:gd name="textAreaBottom" fmla="*/ 485640 h 48528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1031;p69"/>
            <p:cNvSpPr/>
            <p:nvPr/>
          </p:nvSpPr>
          <p:spPr>
            <a:xfrm>
              <a:off x="4104720" y="3071520"/>
              <a:ext cx="302040" cy="302040"/>
            </a:xfrm>
            <a:custGeom>
              <a:avLst/>
              <a:gdLst>
                <a:gd name="textAreaLeft" fmla="*/ 0 w 302040"/>
                <a:gd name="textAreaRight" fmla="*/ 302400 w 302040"/>
                <a:gd name="textAreaTop" fmla="*/ 0 h 302040"/>
                <a:gd name="textAreaBottom" fmla="*/ 302400 h 30204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1032;p69"/>
            <p:cNvSpPr/>
            <p:nvPr/>
          </p:nvSpPr>
          <p:spPr>
            <a:xfrm>
              <a:off x="4174920" y="3143160"/>
              <a:ext cx="160920" cy="158040"/>
            </a:xfrm>
            <a:custGeom>
              <a:avLst/>
              <a:gdLst>
                <a:gd name="textAreaLeft" fmla="*/ 0 w 160920"/>
                <a:gd name="textAreaRight" fmla="*/ 161280 w 160920"/>
                <a:gd name="textAreaTop" fmla="*/ 0 h 158040"/>
                <a:gd name="textAreaBottom" fmla="*/ 158400 h 15804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1033;p69"/>
            <p:cNvSpPr/>
            <p:nvPr/>
          </p:nvSpPr>
          <p:spPr>
            <a:xfrm>
              <a:off x="4317120" y="3110400"/>
              <a:ext cx="41040" cy="40680"/>
            </a:xfrm>
            <a:custGeom>
              <a:avLst/>
              <a:gdLst>
                <a:gd name="textAreaLeft" fmla="*/ 0 w 41040"/>
                <a:gd name="textAreaRight" fmla="*/ 41400 w 41040"/>
                <a:gd name="textAreaTop" fmla="*/ 0 h 40680"/>
                <a:gd name="textAreaBottom" fmla="*/ 41040 h 406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9" name="Google Shape;1034;p69"/>
          <p:cNvGrpSpPr/>
          <p:nvPr/>
        </p:nvGrpSpPr>
        <p:grpSpPr>
          <a:xfrm>
            <a:off x="4644720" y="2979720"/>
            <a:ext cx="485640" cy="485280"/>
            <a:chOff x="4644720" y="2979720"/>
            <a:chExt cx="485640" cy="485280"/>
          </a:xfrm>
        </p:grpSpPr>
        <p:sp>
          <p:nvSpPr>
            <p:cNvPr id="520" name="Google Shape;1035;p69"/>
            <p:cNvSpPr/>
            <p:nvPr/>
          </p:nvSpPr>
          <p:spPr>
            <a:xfrm>
              <a:off x="4644720" y="2979720"/>
              <a:ext cx="485640" cy="485280"/>
            </a:xfrm>
            <a:custGeom>
              <a:avLst/>
              <a:gdLst>
                <a:gd name="textAreaLeft" fmla="*/ 0 w 485640"/>
                <a:gd name="textAreaRight" fmla="*/ 486000 w 485640"/>
                <a:gd name="textAreaTop" fmla="*/ 0 h 485280"/>
                <a:gd name="textAreaBottom" fmla="*/ 485640 h 48528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1036;p69"/>
            <p:cNvSpPr/>
            <p:nvPr/>
          </p:nvSpPr>
          <p:spPr>
            <a:xfrm>
              <a:off x="4756320" y="3174120"/>
              <a:ext cx="66960" cy="168840"/>
            </a:xfrm>
            <a:custGeom>
              <a:avLst/>
              <a:gdLst>
                <a:gd name="textAreaLeft" fmla="*/ 0 w 66960"/>
                <a:gd name="textAreaRight" fmla="*/ 67320 w 66960"/>
                <a:gd name="textAreaTop" fmla="*/ 0 h 168840"/>
                <a:gd name="textAreaBottom" fmla="*/ 169200 h 1688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4600" bIns="84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1037;p69"/>
            <p:cNvSpPr/>
            <p:nvPr/>
          </p:nvSpPr>
          <p:spPr>
            <a:xfrm>
              <a:off x="4746240" y="3081960"/>
              <a:ext cx="77040" cy="77040"/>
            </a:xfrm>
            <a:custGeom>
              <a:avLst/>
              <a:gdLst>
                <a:gd name="textAreaLeft" fmla="*/ 0 w 77040"/>
                <a:gd name="textAreaRight" fmla="*/ 77400 w 77040"/>
                <a:gd name="textAreaTop" fmla="*/ 0 h 77040"/>
                <a:gd name="textAreaBottom" fmla="*/ 77400 h 7704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1038;p69"/>
            <p:cNvSpPr/>
            <p:nvPr/>
          </p:nvSpPr>
          <p:spPr>
            <a:xfrm>
              <a:off x="4858560" y="3174120"/>
              <a:ext cx="179640" cy="168840"/>
            </a:xfrm>
            <a:custGeom>
              <a:avLst/>
              <a:gdLst>
                <a:gd name="textAreaLeft" fmla="*/ 0 w 179640"/>
                <a:gd name="textAreaRight" fmla="*/ 180000 w 179640"/>
                <a:gd name="textAreaTop" fmla="*/ 0 h 168840"/>
                <a:gd name="textAreaBottom" fmla="*/ 169200 h 1688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4600" bIns="84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4" name="Google Shape;1039;p69"/>
          <p:cNvGrpSpPr/>
          <p:nvPr/>
        </p:nvGrpSpPr>
        <p:grpSpPr>
          <a:xfrm>
            <a:off x="5275440" y="2979720"/>
            <a:ext cx="485640" cy="485280"/>
            <a:chOff x="5275440" y="2979720"/>
            <a:chExt cx="485640" cy="485280"/>
          </a:xfrm>
        </p:grpSpPr>
        <p:sp>
          <p:nvSpPr>
            <p:cNvPr id="525" name="Google Shape;1040;p69"/>
            <p:cNvSpPr/>
            <p:nvPr/>
          </p:nvSpPr>
          <p:spPr>
            <a:xfrm>
              <a:off x="5275440" y="2979720"/>
              <a:ext cx="485640" cy="485280"/>
            </a:xfrm>
            <a:custGeom>
              <a:avLst/>
              <a:gdLst>
                <a:gd name="textAreaLeft" fmla="*/ 0 w 485640"/>
                <a:gd name="textAreaRight" fmla="*/ 486000 w 485640"/>
                <a:gd name="textAreaTop" fmla="*/ 0 h 485280"/>
                <a:gd name="textAreaBottom" fmla="*/ 485640 h 485280"/>
              </a:gdLst>
              <a:ahLst/>
              <a:cxnLst/>
              <a:rect l="textAreaLeft" t="textAreaTop" r="textAreaRight" b="textAreaBottom"/>
              <a:pathLst>
                <a:path w="10871" h="1086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1041;p69"/>
            <p:cNvSpPr/>
            <p:nvPr/>
          </p:nvSpPr>
          <p:spPr>
            <a:xfrm>
              <a:off x="5374080" y="3102480"/>
              <a:ext cx="318960" cy="260640"/>
            </a:xfrm>
            <a:custGeom>
              <a:avLst/>
              <a:gdLst>
                <a:gd name="textAreaLeft" fmla="*/ 0 w 318960"/>
                <a:gd name="textAreaRight" fmla="*/ 319320 w 318960"/>
                <a:gd name="textAreaTop" fmla="*/ 0 h 260640"/>
                <a:gd name="textAreaBottom" fmla="*/ 261000 h 260640"/>
              </a:gdLst>
              <a:ahLst/>
              <a:cxn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useBgFill="1">
        <p:nvSpPr>
          <p:cNvPr id="2" name="Rectangle 1">
            <a:extLst>
              <a:ext uri="{FF2B5EF4-FFF2-40B4-BE49-F238E27FC236}">
                <a16:creationId xmlns:a16="http://schemas.microsoft.com/office/drawing/2014/main" id="{EA56AF34-EB7B-6BC2-F85E-9A96D1D3AE50}"/>
              </a:ext>
            </a:extLst>
          </p:cNvPr>
          <p:cNvSpPr/>
          <p:nvPr/>
        </p:nvSpPr>
        <p:spPr>
          <a:xfrm>
            <a:off x="2245360" y="3662680"/>
            <a:ext cx="6481400" cy="14808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Challenges</a:t>
            </a:r>
            <a:endParaRPr lang="fr-FR" sz="4000" b="0" strike="noStrike" spc="-1">
              <a:solidFill>
                <a:schemeClr val="dk1"/>
              </a:solidFill>
              <a:latin typeface="Arial"/>
            </a:endParaRPr>
          </a:p>
        </p:txBody>
      </p:sp>
      <p:sp>
        <p:nvSpPr>
          <p:cNvPr id="350"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01</a:t>
            </a:r>
            <a:endParaRPr lang="fr-FR" sz="6000" b="0" strike="noStrike" spc="-1">
              <a:solidFill>
                <a:schemeClr val="dk1"/>
              </a:solidFill>
              <a:latin typeface="Arial"/>
            </a:endParaRPr>
          </a:p>
        </p:txBody>
      </p:sp>
      <p:grpSp>
        <p:nvGrpSpPr>
          <p:cNvPr id="352" name="Google Shape;489;p39"/>
          <p:cNvGrpSpPr/>
          <p:nvPr/>
        </p:nvGrpSpPr>
        <p:grpSpPr>
          <a:xfrm>
            <a:off x="663840" y="3523320"/>
            <a:ext cx="871560" cy="1042920"/>
            <a:chOff x="663840" y="3523320"/>
            <a:chExt cx="871560" cy="1042920"/>
          </a:xfrm>
        </p:grpSpPr>
        <p:cxnSp>
          <p:nvCxnSpPr>
            <p:cNvPr id="353" name="Google Shape;490;p39"/>
            <p:cNvCxnSpPr/>
            <p:nvPr/>
          </p:nvCxnSpPr>
          <p:spPr>
            <a:xfrm flipH="1">
              <a:off x="663840" y="3523320"/>
              <a:ext cx="845640" cy="1043280"/>
            </a:xfrm>
            <a:prstGeom prst="straightConnector1">
              <a:avLst/>
            </a:prstGeom>
            <a:ln w="38100">
              <a:solidFill>
                <a:srgbClr val="7E4FCF"/>
              </a:solidFill>
              <a:round/>
            </a:ln>
          </p:spPr>
        </p:cxnSp>
        <p:cxnSp>
          <p:nvCxnSpPr>
            <p:cNvPr id="354" name="Google Shape;491;p39"/>
            <p:cNvCxnSpPr/>
            <p:nvPr/>
          </p:nvCxnSpPr>
          <p:spPr>
            <a:xfrm>
              <a:off x="1504080" y="3537360"/>
              <a:ext cx="31680" cy="409680"/>
            </a:xfrm>
            <a:prstGeom prst="straightConnector1">
              <a:avLst/>
            </a:prstGeom>
            <a:ln w="38100">
              <a:solidFill>
                <a:srgbClr val="7E4FCF"/>
              </a:solidFill>
              <a:round/>
            </a:ln>
          </p:spPr>
        </p:cxnSp>
        <p:cxnSp>
          <p:nvCxnSpPr>
            <p:cNvPr id="355" name="Google Shape;492;p39"/>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357"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Manual screening inefficiencies</a:t>
            </a:r>
            <a:endParaRPr lang="fr-FR" sz="2900" b="0" strike="noStrike" spc="-1">
              <a:solidFill>
                <a:schemeClr val="dk1"/>
              </a:solidFill>
              <a:latin typeface="Arial"/>
            </a:endParaRPr>
          </a:p>
        </p:txBody>
      </p:sp>
      <p:sp>
        <p:nvSpPr>
          <p:cNvPr id="358"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87123"/>
          </a:bodyPr>
          <a:lstStyle/>
          <a:p>
            <a:pPr indent="0">
              <a:lnSpc>
                <a:spcPct val="100000"/>
              </a:lnSpc>
              <a:spcAft>
                <a:spcPts val="1599"/>
              </a:spcAft>
              <a:buNone/>
              <a:tabLst>
                <a:tab pos="0" algn="l"/>
              </a:tabLst>
            </a:pPr>
            <a:r>
              <a:rPr lang="en" sz="1400" b="0" strike="noStrike" spc="-1">
                <a:solidFill>
                  <a:schemeClr val="lt1"/>
                </a:solidFill>
                <a:latin typeface="Actor"/>
                <a:ea typeface="Actor"/>
              </a:rPr>
              <a:t>Recruiters often find manual resume screening labor-intensive and time-consuming, leading to potential delays in the hiring process. These inefficiencies can yield poor candidate assessment and neglect of qualified applicants due to the sheer volume of submissions.</a:t>
            </a:r>
            <a:endParaRPr lang="en-US" sz="1400" b="0" strike="noStrike" spc="-1">
              <a:solidFill>
                <a:srgbClr val="FFFFFF"/>
              </a:solidFill>
              <a:latin typeface="OpenSymbol"/>
            </a:endParaRPr>
          </a:p>
        </p:txBody>
      </p:sp>
      <p:grpSp>
        <p:nvGrpSpPr>
          <p:cNvPr id="359" name="Google Shape;622;p49"/>
          <p:cNvGrpSpPr/>
          <p:nvPr/>
        </p:nvGrpSpPr>
        <p:grpSpPr>
          <a:xfrm>
            <a:off x="4115880" y="4065480"/>
            <a:ext cx="1159200" cy="793080"/>
            <a:chOff x="4115880" y="4065480"/>
            <a:chExt cx="1159200" cy="793080"/>
          </a:xfrm>
        </p:grpSpPr>
        <p:cxnSp>
          <p:nvCxnSpPr>
            <p:cNvPr id="360" name="Google Shape;623;p49"/>
            <p:cNvCxnSpPr/>
            <p:nvPr/>
          </p:nvCxnSpPr>
          <p:spPr>
            <a:xfrm>
              <a:off x="4115880" y="4181760"/>
              <a:ext cx="1159560" cy="677160"/>
            </a:xfrm>
            <a:prstGeom prst="straightConnector1">
              <a:avLst/>
            </a:prstGeom>
            <a:ln w="38100">
              <a:solidFill>
                <a:srgbClr val="7E4FCF"/>
              </a:solidFill>
              <a:round/>
            </a:ln>
          </p:spPr>
        </p:cxnSp>
        <p:cxnSp>
          <p:nvCxnSpPr>
            <p:cNvPr id="361" name="Google Shape;624;p49"/>
            <p:cNvCxnSpPr/>
            <p:nvPr/>
          </p:nvCxnSpPr>
          <p:spPr>
            <a:xfrm>
              <a:off x="4125600" y="4193280"/>
              <a:ext cx="115560" cy="394200"/>
            </a:xfrm>
            <a:prstGeom prst="straightConnector1">
              <a:avLst/>
            </a:prstGeom>
            <a:ln w="38100">
              <a:solidFill>
                <a:srgbClr val="7E4FCF"/>
              </a:solidFill>
              <a:round/>
            </a:ln>
          </p:spPr>
        </p:cxnSp>
        <p:cxnSp>
          <p:nvCxnSpPr>
            <p:cNvPr id="362"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Unstructured resume formats</a:t>
            </a:r>
            <a:endParaRPr lang="fr-FR" sz="5000" b="0" strike="noStrike" spc="-1">
              <a:solidFill>
                <a:schemeClr val="dk1"/>
              </a:solidFill>
              <a:latin typeface="Arial"/>
            </a:endParaRPr>
          </a:p>
        </p:txBody>
      </p:sp>
      <p:sp>
        <p:nvSpPr>
          <p:cNvPr id="364"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Resumes can come in various formats, making it challenging to extract consistent data. Many applicants use unique designs, and this lack of standardization complicates fair comparisons between candidates' qualifications.</a:t>
            </a:r>
            <a:endParaRPr lang="en-US" sz="1600" b="0" strike="noStrike" spc="-1">
              <a:solidFill>
                <a:srgbClr val="FFFFFF"/>
              </a:solidFill>
              <a:latin typeface="OpenSymbol"/>
            </a:endParaRPr>
          </a:p>
        </p:txBody>
      </p:sp>
      <p:sp>
        <p:nvSpPr>
          <p:cNvPr id="365"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6"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478;p38"/>
          <p:cNvGrpSpPr/>
          <p:nvPr/>
        </p:nvGrpSpPr>
        <p:grpSpPr>
          <a:xfrm>
            <a:off x="316080" y="478800"/>
            <a:ext cx="1159200" cy="793080"/>
            <a:chOff x="316080" y="478800"/>
            <a:chExt cx="1159200" cy="793080"/>
          </a:xfrm>
        </p:grpSpPr>
        <p:cxnSp>
          <p:nvCxnSpPr>
            <p:cNvPr id="368"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69"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70"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Bias in human evaluation</a:t>
            </a:r>
            <a:endParaRPr lang="fr-FR" sz="5000" b="0" strike="noStrike" spc="-1">
              <a:solidFill>
                <a:schemeClr val="dk1"/>
              </a:solidFill>
              <a:latin typeface="Arial"/>
            </a:endParaRPr>
          </a:p>
        </p:txBody>
      </p:sp>
      <p:sp>
        <p:nvSpPr>
          <p:cNvPr id="372"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Human bias can unintentionally influence the hiring process, leading to unfair candidate assessments. Factors such as unconscious bias, diverse backgrounds and experiences may hinder proper evaluation based purely on merit.</a:t>
            </a:r>
            <a:endParaRPr lang="en-US" sz="1600" b="0" strike="noStrike" spc="-1">
              <a:solidFill>
                <a:srgbClr val="FFFFFF"/>
              </a:solidFill>
              <a:latin typeface="OpenSymbol"/>
            </a:endParaRPr>
          </a:p>
        </p:txBody>
      </p:sp>
      <p:sp>
        <p:nvSpPr>
          <p:cNvPr id="373"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4"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75" name="Google Shape;478;p38"/>
          <p:cNvGrpSpPr/>
          <p:nvPr/>
        </p:nvGrpSpPr>
        <p:grpSpPr>
          <a:xfrm>
            <a:off x="316080" y="478800"/>
            <a:ext cx="1159200" cy="793080"/>
            <a:chOff x="316080" y="478800"/>
            <a:chExt cx="1159200" cy="793080"/>
          </a:xfrm>
        </p:grpSpPr>
        <p:cxnSp>
          <p:nvCxnSpPr>
            <p:cNvPr id="376"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77"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78"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Motivation</a:t>
            </a:r>
            <a:endParaRPr lang="fr-FR" sz="4000" b="0" strike="noStrike" spc="-1">
              <a:solidFill>
                <a:schemeClr val="dk1"/>
              </a:solidFill>
              <a:latin typeface="Arial"/>
            </a:endParaRPr>
          </a:p>
        </p:txBody>
      </p:sp>
      <p:sp>
        <p:nvSpPr>
          <p:cNvPr id="380"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02</a:t>
            </a:r>
            <a:endParaRPr lang="fr-FR" sz="6000" b="0" strike="noStrike" spc="-1">
              <a:solidFill>
                <a:schemeClr val="dk1"/>
              </a:solidFill>
              <a:latin typeface="Arial"/>
            </a:endParaRPr>
          </a:p>
        </p:txBody>
      </p:sp>
      <p:sp>
        <p:nvSpPr>
          <p:cNvPr id="381" name="PlaceHolder 3"/>
          <p:cNvSpPr>
            <a:spLocks noGrp="1"/>
          </p:cNvSpPr>
          <p:nvPr>
            <p:ph type="subTitle"/>
          </p:nvPr>
        </p:nvSpPr>
        <p:spPr>
          <a:xfrm>
            <a:off x="2571840" y="3857760"/>
            <a:ext cx="4009680" cy="371160"/>
          </a:xfrm>
          <a:prstGeom prst="rect">
            <a:avLst/>
          </a:prstGeom>
          <a:noFill/>
          <a:ln w="0">
            <a:noFill/>
          </a:ln>
        </p:spPr>
        <p:txBody>
          <a:bodyPr lIns="91440" tIns="91440" rIns="91440" bIns="91440" anchor="t">
            <a:normAutofit fontScale="80688"/>
          </a:bodyPr>
          <a:lstStyle/>
          <a:p>
            <a:pPr indent="0" algn="ctr">
              <a:buNone/>
            </a:pPr>
            <a:endParaRPr lang="en-US" sz="1600" b="0" strike="noStrike" spc="-1">
              <a:solidFill>
                <a:schemeClr val="lt1"/>
              </a:solidFill>
              <a:latin typeface="Actor"/>
              <a:ea typeface="Actor"/>
            </a:endParaRPr>
          </a:p>
        </p:txBody>
      </p:sp>
      <p:grpSp>
        <p:nvGrpSpPr>
          <p:cNvPr id="382" name="Google Shape;823;p61"/>
          <p:cNvGrpSpPr/>
          <p:nvPr/>
        </p:nvGrpSpPr>
        <p:grpSpPr>
          <a:xfrm>
            <a:off x="663840" y="3523320"/>
            <a:ext cx="871560" cy="1042920"/>
            <a:chOff x="663840" y="3523320"/>
            <a:chExt cx="871560" cy="1042920"/>
          </a:xfrm>
        </p:grpSpPr>
        <p:cxnSp>
          <p:nvCxnSpPr>
            <p:cNvPr id="383" name="Google Shape;824;p61"/>
            <p:cNvCxnSpPr/>
            <p:nvPr/>
          </p:nvCxnSpPr>
          <p:spPr>
            <a:xfrm flipH="1">
              <a:off x="663840" y="3523320"/>
              <a:ext cx="845640" cy="1043280"/>
            </a:xfrm>
            <a:prstGeom prst="straightConnector1">
              <a:avLst/>
            </a:prstGeom>
            <a:ln w="38100">
              <a:solidFill>
                <a:srgbClr val="7E4FCF"/>
              </a:solidFill>
              <a:round/>
            </a:ln>
          </p:spPr>
        </p:cxnSp>
        <p:cxnSp>
          <p:nvCxnSpPr>
            <p:cNvPr id="384" name="Google Shape;825;p61"/>
            <p:cNvCxnSpPr/>
            <p:nvPr/>
          </p:nvCxnSpPr>
          <p:spPr>
            <a:xfrm>
              <a:off x="1504080" y="3537360"/>
              <a:ext cx="31680" cy="409680"/>
            </a:xfrm>
            <a:prstGeom prst="straightConnector1">
              <a:avLst/>
            </a:prstGeom>
            <a:ln w="38100">
              <a:solidFill>
                <a:srgbClr val="7E4FCF"/>
              </a:solidFill>
              <a:round/>
            </a:ln>
          </p:spPr>
        </p:cxnSp>
        <p:cxnSp>
          <p:nvCxnSpPr>
            <p:cNvPr id="385" name="Google Shape;826;p61"/>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387"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Time efficiency in hiring</a:t>
            </a:r>
            <a:endParaRPr lang="fr-FR" sz="2900" b="0" strike="noStrike" spc="-1">
              <a:solidFill>
                <a:schemeClr val="dk1"/>
              </a:solidFill>
              <a:latin typeface="Arial"/>
            </a:endParaRPr>
          </a:p>
        </p:txBody>
      </p:sp>
      <p:sp>
        <p:nvSpPr>
          <p:cNvPr id="388"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97835" lnSpcReduction="10000"/>
          </a:bodyPr>
          <a:lstStyle/>
          <a:p>
            <a:pPr indent="0">
              <a:lnSpc>
                <a:spcPct val="100000"/>
              </a:lnSpc>
              <a:spcAft>
                <a:spcPts val="1599"/>
              </a:spcAft>
              <a:buNone/>
              <a:tabLst>
                <a:tab pos="0" algn="l"/>
              </a:tabLst>
            </a:pPr>
            <a:r>
              <a:rPr lang="en" sz="1400" b="0" strike="noStrike" spc="-1">
                <a:solidFill>
                  <a:schemeClr val="lt1"/>
                </a:solidFill>
                <a:latin typeface="Actor"/>
                <a:ea typeface="Actor"/>
              </a:rPr>
              <a:t>AI technology streamlines candidate screening, drastically reducing the time it takes to review applications. By automating routine tasks, recruiters can focus on strategic decision-making and interpersonal aspects of hiring.</a:t>
            </a:r>
            <a:endParaRPr lang="en-US" sz="1400" b="0" strike="noStrike" spc="-1">
              <a:solidFill>
                <a:srgbClr val="FFFFFF"/>
              </a:solidFill>
              <a:latin typeface="OpenSymbol"/>
            </a:endParaRPr>
          </a:p>
        </p:txBody>
      </p:sp>
      <p:grpSp>
        <p:nvGrpSpPr>
          <p:cNvPr id="389" name="Google Shape;622;p49"/>
          <p:cNvGrpSpPr/>
          <p:nvPr/>
        </p:nvGrpSpPr>
        <p:grpSpPr>
          <a:xfrm>
            <a:off x="4115880" y="4065480"/>
            <a:ext cx="1159200" cy="793080"/>
            <a:chOff x="4115880" y="4065480"/>
            <a:chExt cx="1159200" cy="793080"/>
          </a:xfrm>
        </p:grpSpPr>
        <p:cxnSp>
          <p:nvCxnSpPr>
            <p:cNvPr id="390" name="Google Shape;623;p49"/>
            <p:cNvCxnSpPr/>
            <p:nvPr/>
          </p:nvCxnSpPr>
          <p:spPr>
            <a:xfrm>
              <a:off x="4115880" y="4181760"/>
              <a:ext cx="1159560" cy="677160"/>
            </a:xfrm>
            <a:prstGeom prst="straightConnector1">
              <a:avLst/>
            </a:prstGeom>
            <a:ln w="38100">
              <a:solidFill>
                <a:srgbClr val="7E4FCF"/>
              </a:solidFill>
              <a:round/>
            </a:ln>
          </p:spPr>
        </p:cxnSp>
        <p:cxnSp>
          <p:nvCxnSpPr>
            <p:cNvPr id="391" name="Google Shape;624;p49"/>
            <p:cNvCxnSpPr/>
            <p:nvPr/>
          </p:nvCxnSpPr>
          <p:spPr>
            <a:xfrm>
              <a:off x="4125600" y="4193280"/>
              <a:ext cx="115560" cy="394200"/>
            </a:xfrm>
            <a:prstGeom prst="straightConnector1">
              <a:avLst/>
            </a:prstGeom>
            <a:ln w="38100">
              <a:solidFill>
                <a:srgbClr val="7E4FCF"/>
              </a:solidFill>
              <a:round/>
            </a:ln>
          </p:spPr>
        </p:cxnSp>
        <p:cxnSp>
          <p:nvCxnSpPr>
            <p:cNvPr id="392"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Fair candidate evaluation</a:t>
            </a:r>
            <a:endParaRPr lang="fr-FR" sz="5000" b="0" strike="noStrike" spc="-1">
              <a:solidFill>
                <a:schemeClr val="dk1"/>
              </a:solidFill>
              <a:latin typeface="Arial"/>
            </a:endParaRPr>
          </a:p>
        </p:txBody>
      </p:sp>
      <p:sp>
        <p:nvSpPr>
          <p:cNvPr id="394"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AI offers unbiased assessments by standardizing how candidate qualifications are analyzed. This objective approach minimizes human biases, allowing for a fair comparison among applicants based solely on their skills and experiences.</a:t>
            </a:r>
            <a:endParaRPr lang="en-US" sz="1600" b="0" strike="noStrike" spc="-1">
              <a:solidFill>
                <a:srgbClr val="FFFFFF"/>
              </a:solidFill>
              <a:latin typeface="OpenSymbol"/>
            </a:endParaRPr>
          </a:p>
        </p:txBody>
      </p:sp>
      <p:sp>
        <p:nvSpPr>
          <p:cNvPr id="395"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6"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97" name="Google Shape;478;p38"/>
          <p:cNvGrpSpPr/>
          <p:nvPr/>
        </p:nvGrpSpPr>
        <p:grpSpPr>
          <a:xfrm>
            <a:off x="316080" y="478800"/>
            <a:ext cx="1159200" cy="793080"/>
            <a:chOff x="316080" y="478800"/>
            <a:chExt cx="1159200" cy="793080"/>
          </a:xfrm>
        </p:grpSpPr>
        <p:cxnSp>
          <p:nvCxnSpPr>
            <p:cNvPr id="398"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99"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00"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theme/theme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689</Words>
  <Application>Microsoft Office PowerPoint</Application>
  <PresentationFormat>On-screen Show (16:9)</PresentationFormat>
  <Paragraphs>52</Paragraphs>
  <Slides>24</Slides>
  <Notes>0</Notes>
  <HiddenSlides>0</HiddenSlides>
  <MMClips>0</MMClips>
  <ScaleCrop>false</ScaleCrop>
  <HeadingPairs>
    <vt:vector size="6" baseType="variant">
      <vt:variant>
        <vt:lpstr>Fonts Used</vt:lpstr>
      </vt:variant>
      <vt:variant>
        <vt:i4>6</vt:i4>
      </vt:variant>
      <vt:variant>
        <vt:lpstr>Theme</vt:lpstr>
      </vt:variant>
      <vt:variant>
        <vt:i4>32</vt:i4>
      </vt:variant>
      <vt:variant>
        <vt:lpstr>Slide Titles</vt:lpstr>
      </vt:variant>
      <vt:variant>
        <vt:i4>24</vt:i4>
      </vt:variant>
    </vt:vector>
  </HeadingPairs>
  <TitlesOfParts>
    <vt:vector size="62" baseType="lpstr">
      <vt:lpstr>Actor</vt:lpstr>
      <vt:lpstr>Arial</vt:lpstr>
      <vt:lpstr>OpenSymbol</vt:lpstr>
      <vt:lpstr>Symbol</vt:lpstr>
      <vt:lpstr>Unbounded</vt:lpstr>
      <vt:lpstr>Wingdings</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Slidesgo Final Pages</vt:lpstr>
      <vt:lpstr>Slidesgo Final Pages</vt:lpstr>
      <vt:lpstr>AI Resume Screening</vt:lpstr>
      <vt:lpstr>Introduction</vt:lpstr>
      <vt:lpstr>Challenges</vt:lpstr>
      <vt:lpstr>Manual screening inefficiencies</vt:lpstr>
      <vt:lpstr>Unstructured resume formats</vt:lpstr>
      <vt:lpstr>Bias in human evaluation</vt:lpstr>
      <vt:lpstr>Motivation</vt:lpstr>
      <vt:lpstr>Time efficiency in hiring</vt:lpstr>
      <vt:lpstr>Fair candidate evaluation</vt:lpstr>
      <vt:lpstr>Handling large application volumes</vt:lpstr>
      <vt:lpstr>Methodology</vt:lpstr>
      <vt:lpstr>Resume and job description upload</vt:lpstr>
      <vt:lpstr>NLP for skill extraction</vt:lpstr>
      <vt:lpstr>Candidate ranking process</vt:lpstr>
      <vt:lpstr>Technologies</vt:lpstr>
      <vt:lpstr>Python for programming</vt:lpstr>
      <vt:lpstr>NLP with spaCy</vt:lpstr>
      <vt:lpstr>Web UI using Streamlit</vt:lpstr>
      <vt:lpstr>Enhancements</vt:lpstr>
      <vt:lpstr>Multilingual resume support</vt:lpstr>
      <vt:lpstr>ATS platform integration</vt:lpstr>
      <vt:lpstr>Bias detection features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Sayali Patil</cp:lastModifiedBy>
  <cp:revision>1</cp:revision>
  <dcterms:modified xsi:type="dcterms:W3CDTF">2025-03-07T08:06:54Z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2025-03-07T07:55:01Z</dcterms:created>
  <dc:creator>Unknown Creator</dc:creator>
  <dc:description/>
  <dc:language>en-US</dc:language>
  <cp:lastModifiedBy>Unknown Creator</cp:lastModifiedBy>
  <dcterms:modified xsi:type="dcterms:W3CDTF">2025-03-07T07:55:01Z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