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2628" y="770467"/>
            <a:ext cx="8086725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0634" y="4198409"/>
            <a:ext cx="692115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8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2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7963" y="695325"/>
            <a:ext cx="1971675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714376"/>
            <a:ext cx="5800725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49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9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628" y="767419"/>
            <a:ext cx="8085582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634" y="4187275"/>
            <a:ext cx="6919722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5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7492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7738" y="1993392"/>
            <a:ext cx="380619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340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492" y="2032000"/>
            <a:ext cx="380619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2">
                    <a:lumMod val="7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492" y="2736150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6310" y="2029968"/>
            <a:ext cx="380619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6310" y="2734056"/>
            <a:ext cx="380619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7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2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92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5000" y="0"/>
            <a:ext cx="3429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196053" y="542282"/>
            <a:ext cx="253746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762000"/>
            <a:ext cx="4572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06987" y="2511813"/>
            <a:ext cx="254889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721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918" y="5418668"/>
            <a:ext cx="8085582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144000" cy="5330952"/>
          </a:xfrm>
          <a:solidFill>
            <a:schemeClr val="tx2"/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7492" y="5909735"/>
            <a:ext cx="6922008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815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919" y="499533"/>
            <a:ext cx="8079581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7206" y="1993393"/>
            <a:ext cx="8065294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6412447"/>
            <a:ext cx="30861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0" y="6554697"/>
            <a:ext cx="37719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1193" y="5829748"/>
            <a:ext cx="219456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tx1">
                    <a:alpha val="20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96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2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Global Google Search Trends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Python-based analysis using PyTrends and visualization tools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Identify top countries by keyword interest</a:t>
            </a:r>
          </a:p>
          <a:p>
            <a:r>
              <a:t>- Visualize search trends with charts and maps</a:t>
            </a:r>
          </a:p>
          <a:p>
            <a:r>
              <a:t>- Compare multiple tech keywords over time</a:t>
            </a:r>
          </a:p>
          <a:p>
            <a:r>
              <a:t>- Build a reusable keyword analysis pipeline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Country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PyTrends to fetch data for top 15 countries</a:t>
            </a:r>
          </a:p>
          <a:p>
            <a:r>
              <a:t>- Bar chart visualizations for comparison</a:t>
            </a:r>
          </a:p>
          <a:p>
            <a:r>
              <a:t>- Revealed geographic interest patterns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Choropleth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Plotted country-wise search interest on a world map</a:t>
            </a:r>
          </a:p>
          <a:p>
            <a:r>
              <a:t>- Used Plotly for interactive visualizations</a:t>
            </a:r>
          </a:p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Time Series 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Fetched interest-over-time data for keywords</a:t>
            </a:r>
          </a:p>
          <a:p>
            <a:r>
              <a:t>- Visualized with monthly line plots</a:t>
            </a:r>
          </a:p>
          <a:p>
            <a:r>
              <a:t>- Identified seasonal patterns and spikes</a:t>
            </a:r>
          </a:p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Compared 'cloud computing', 'data science', 'machine learning'</a:t>
            </a:r>
          </a:p>
          <a:p>
            <a:r>
              <a:t>- Tracked popularity and trends across topics</a:t>
            </a:r>
          </a:p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– scripting &amp; data analysis</a:t>
            </a:r>
          </a:p>
          <a:p>
            <a:r>
              <a:t>- PyTrends – access to Google Trends data</a:t>
            </a:r>
          </a:p>
          <a:p>
            <a:r>
              <a:t>- Pandas – data wrangling</a:t>
            </a:r>
          </a:p>
          <a:p>
            <a:r>
              <a:t>- Matplotlib &amp; Seaborn – static visualizations</a:t>
            </a:r>
          </a:p>
          <a:p>
            <a:r>
              <a:t>- Plotly Express – interactive maps</a:t>
            </a:r>
          </a:p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Learnings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Hands-on with Google Trends data and APIs</a:t>
            </a:r>
          </a:p>
          <a:p>
            <a:r>
              <a:t>- Time series data extraction &amp; visualization</a:t>
            </a:r>
          </a:p>
          <a:p>
            <a:r>
              <a:t>- Automated keyword analysis pipeline</a:t>
            </a:r>
          </a:p>
          <a:p>
            <a:r>
              <a:t>- Useful for marketing, research, and tech trend insights</a:t>
            </a:r>
          </a:p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D5487D36-20B9-4AF8-9845-4EE893DA08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2</TotalTime>
  <Words>198</Words>
  <Application>Microsoft Office PowerPoint</Application>
  <PresentationFormat>On-screen Show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 Light</vt:lpstr>
      <vt:lpstr>Metropolitan</vt:lpstr>
      <vt:lpstr>Global Google Search Trends Analysis</vt:lpstr>
      <vt:lpstr>Project Goals</vt:lpstr>
      <vt:lpstr>Top Country Insights</vt:lpstr>
      <vt:lpstr>Choropleth Mapping</vt:lpstr>
      <vt:lpstr>Time Series Trend Analysis</vt:lpstr>
      <vt:lpstr>Keyword Comparison</vt:lpstr>
      <vt:lpstr>Tools &amp; Technologies</vt:lpstr>
      <vt:lpstr>Key Learnings &amp; Applications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Vrushabh Bodarya</dc:creator>
  <cp:keywords/>
  <dc:description>generated using python-pptx</dc:description>
  <cp:lastModifiedBy>Vrushabh Bodra</cp:lastModifiedBy>
  <cp:revision>2</cp:revision>
  <dcterms:created xsi:type="dcterms:W3CDTF">2013-01-27T09:14:16Z</dcterms:created>
  <dcterms:modified xsi:type="dcterms:W3CDTF">2025-07-12T23:07:21Z</dcterms:modified>
  <cp:category/>
</cp:coreProperties>
</file>