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4E5"/>
    <a:srgbClr val="E6E7E7"/>
    <a:srgbClr val="E6E6E6"/>
    <a:srgbClr val="E4E4E5"/>
    <a:srgbClr val="E5E5E5"/>
    <a:srgbClr val="E4E5E4"/>
    <a:srgbClr val="E4E5E5"/>
    <a:srgbClr val="9BBB59"/>
    <a:srgbClr val="39B0D4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H2025_PPT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ujaratmetrorail.com/ahmedabad/wp-content/uploads/RoutInfo/Route.pdf" TargetMode="External"/><Relationship Id="rId4" Type="http://schemas.openxmlformats.org/officeDocument/2006/relationships/hyperlink" Target="https://about.mappls.com/api/#Mapping-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94" y="1549693"/>
            <a:ext cx="8940534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SIH25013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400" dirty="0"/>
              <a:t>Real-Time Public Transport Tracking for Small Cities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Public transport Images - Free Download on Freepik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00" y="2621145"/>
            <a:ext cx="4881700" cy="32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47885" y="2221459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 builds a live network by integrating official route and stop data with real-time GPS from the driver's phone, offering a trip planner, traffic-aware ETAs, and smart disruption alerts for smoother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users waiting times, improves reliability, and generates data to support better transport planning while enhancing last-mile connectivity and commuter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to India, it offers multilingual support, future UPI integration, Tier-2/3 focus, and gamified eco-friendly rewards through crowdsourcing.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Traveling in a city using public transit is often a hassle with scattered maps, delays, and no unified system. Our solution is a mobile app that simplifies the transit experience by bringing everything into one </a:t>
            </a:r>
            <a:r>
              <a:rPr lang="en-US" sz="2000" dirty="0"/>
              <a:t>platform</a:t>
            </a:r>
            <a:r>
              <a:rPr lang="en-US" sz="1800" dirty="0"/>
              <a:t>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53660-B909-CDF3-4618-12BBECA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5" y="1676399"/>
            <a:ext cx="5894594" cy="45262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We will use a modern tech stack to build an app that enhances the public transit experience and remains scalable for future growth.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886" y="2137249"/>
            <a:ext cx="44940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UI/UX :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Frontend : React Native (Expo) , Native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 &amp; Database : Firebase, Python, PostgreSQL + </a:t>
            </a:r>
            <a:r>
              <a:rPr lang="en-IN" sz="2000" dirty="0" err="1"/>
              <a:t>PostGIS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Sources : Open data available for BRTS, GMRC, and other public transit</a:t>
            </a:r>
            <a:endParaRPr lang="en-IN" sz="20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AF337-471C-5763-9D56-C88D8FF0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63" y="1263909"/>
            <a:ext cx="3593635" cy="22062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221745"/>
            <a:ext cx="7813659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Zero-Hardware Approach: Leverages driver's smartphone GPS.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Tier-2/3 City Focus: Designed for evolving digital infrastructure.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Gamified Crowdsourcing: Rewards for user-reported data like crowd levels.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Fragmented ticketing systems across agencies.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reliable and accurate opensource data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adoption hurdles in Tier-2/3 cities.</a:t>
            </a:r>
          </a:p>
          <a:p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Track bus live location through Drivers Phone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gamification &amp; rewards to drive crowdsourcing participation.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2BC4-FDDA-FF36-DA2C-6B601B47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28" y="3610028"/>
            <a:ext cx="3594571" cy="25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84505"/>
            <a:ext cx="5933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Commuters: Reliable schedules, live tracking, less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Operators: Analytics on punctuality, crowding,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Govt: Operational Data for planning &amp;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Overall: Builds trust, boosts ridership.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Social: Safer, accessible, inclusive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Generated image">
            <a:extLst>
              <a:ext uri="{FF2B5EF4-FFF2-40B4-BE49-F238E27FC236}">
                <a16:creationId xmlns:a16="http://schemas.microsoft.com/office/drawing/2014/main" id="{8A16557A-CC37-8708-73E0-5BEEA51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58" y="1562516"/>
            <a:ext cx="5295484" cy="43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761889"/>
            <a:ext cx="11301155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NCMC (National Common Mobility Card)</a:t>
            </a:r>
            <a:r>
              <a:rPr lang="en-IN" sz="2000" dirty="0"/>
              <a:t> → Govt of India’s “One Nation, One Card” initiative.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 err="1"/>
              <a:t>Moovit</a:t>
            </a:r>
            <a:r>
              <a:rPr lang="en-IN" sz="2000" b="1" dirty="0"/>
              <a:t> &amp; City Mapper</a:t>
            </a:r>
            <a:r>
              <a:rPr lang="en-IN" sz="2000" dirty="0"/>
              <a:t> → Global multimodal transit apps (routing, live tracking).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Gamification Research</a:t>
            </a:r>
            <a:r>
              <a:rPr lang="en-IN" sz="2000" dirty="0"/>
              <a:t> → Studies show rewards improve crowdsourced reporting participation.(Optional)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OpenStreetMap &amp; </a:t>
            </a:r>
            <a:r>
              <a:rPr lang="en-IN" sz="2000" b="1" dirty="0" err="1"/>
              <a:t>Mapbox</a:t>
            </a:r>
            <a:r>
              <a:rPr lang="en-IN" sz="2000" b="1" dirty="0"/>
              <a:t> APIs</a:t>
            </a:r>
            <a:r>
              <a:rPr lang="en-IN" sz="2000" dirty="0"/>
              <a:t> → Open data &amp; routing frameworks for maps/navigation.</a:t>
            </a:r>
          </a:p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Mappls : </a:t>
            </a:r>
            <a:r>
              <a:rPr lang="en-IN" sz="2000" dirty="0"/>
              <a:t>🔗 </a:t>
            </a:r>
            <a:r>
              <a:rPr lang="en-IN" sz="2000" dirty="0" err="1">
                <a:hlinkClick r:id="rId4"/>
              </a:rPr>
              <a:t>Mappls</a:t>
            </a:r>
            <a:br>
              <a:rPr lang="en-IN" sz="2000" dirty="0"/>
            </a:br>
            <a:r>
              <a:rPr lang="en-US" sz="2000" dirty="0"/>
              <a:t>• </a:t>
            </a:r>
            <a:r>
              <a:rPr lang="en-US" sz="2000" b="1" dirty="0"/>
              <a:t>Metro (GMRC)</a:t>
            </a:r>
            <a:r>
              <a:rPr lang="en-US" sz="2000" dirty="0"/>
              <a:t> → Official PDF with detailed metro route information, stations, and timings.</a:t>
            </a:r>
            <a:br>
              <a:rPr lang="en-US" sz="2000" dirty="0"/>
            </a:br>
            <a:r>
              <a:rPr lang="en-US" sz="2000" dirty="0"/>
              <a:t>🔗 </a:t>
            </a:r>
            <a:r>
              <a:rPr lang="en-US" sz="2000" dirty="0">
                <a:hlinkClick r:id="rId5"/>
              </a:rPr>
              <a:t>GMRC</a:t>
            </a:r>
            <a:endParaRPr lang="en-US" sz="2000" dirty="0"/>
          </a:p>
          <a:p>
            <a:pPr defTabSz="914400" eaLnBrk="0" hangingPunct="0">
              <a:lnSpc>
                <a:spcPct val="150000"/>
              </a:lnSpc>
            </a:pPr>
            <a:r>
              <a:rPr lang="en-US" sz="2000" dirty="0"/>
              <a:t>• </a:t>
            </a:r>
            <a:r>
              <a:rPr lang="en-US" sz="2000" b="1" dirty="0"/>
              <a:t>Other Data :</a:t>
            </a:r>
            <a:r>
              <a:rPr lang="en-US" sz="2000" dirty="0"/>
              <a:t> All the public transit data available online and open source through official GOV websites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570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Divyam Jain</cp:lastModifiedBy>
  <cp:revision>177</cp:revision>
  <dcterms:created xsi:type="dcterms:W3CDTF">2013-12-12T18:46:50Z</dcterms:created>
  <dcterms:modified xsi:type="dcterms:W3CDTF">2025-09-09T10:51:27Z</dcterms:modified>
  <cp:category/>
</cp:coreProperties>
</file>