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</a:t>
            </a:r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325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Aicte</cp:lastModifiedBy>
  <cp:revision>147</cp:revision>
  <dcterms:created xsi:type="dcterms:W3CDTF">2013-12-12T18:46:50Z</dcterms:created>
  <dcterms:modified xsi:type="dcterms:W3CDTF">2025-06-26T06:39:00Z</dcterms:modified>
  <cp:category/>
</cp:coreProperties>
</file>