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109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ovitapp.com/" TargetMode="External"/><Relationship Id="rId5" Type="http://schemas.openxmlformats.org/officeDocument/2006/relationships/hyperlink" Target="https://developers.google.com/transit/gtfs-realtime" TargetMode="External"/><Relationship Id="rId4" Type="http://schemas.openxmlformats.org/officeDocument/2006/relationships/hyperlink" Target="https://developers.google.com/transit/gtf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657205" y="177777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7402966" cy="1122868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1549694"/>
            <a:ext cx="8199766" cy="4613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sz="2000" dirty="0"/>
              <a:t>SIH25013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dirty="0"/>
              <a:t>Real-Time Public Transport Tracking for Small Cities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dirty="0"/>
              <a:t>Transportation &amp; Logistics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300037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247887" y="993982"/>
            <a:ext cx="969264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6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Proposed Solution: Unified Smart Public Transport App (Ahmedabad)</a:t>
            </a:r>
          </a:p>
          <a:p>
            <a:endParaRPr lang="en-IN" sz="1900" b="1" dirty="0"/>
          </a:p>
          <a:p>
            <a:r>
              <a:rPr lang="en-IN" sz="1900" b="1" dirty="0"/>
              <a:t>CORE FEATURES:</a:t>
            </a:r>
            <a:endParaRPr lang="en-IN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Unified data (GTFS + GPS + crowdsourcing).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Real-time trip planner with ETAs &amp; fare info.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Smart AI Stimulation of Data</a:t>
            </a:r>
          </a:p>
          <a:p>
            <a:pPr lvl="1"/>
            <a:endParaRPr lang="en-IN" dirty="0"/>
          </a:p>
          <a:p>
            <a:r>
              <a:rPr lang="en-IN" b="1" dirty="0"/>
              <a:t>PROBLEM SOLVED: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Ends fragmented apps, improves reliability &amp; waiting times.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Generates trip data to support transport planning.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Enhances last-mile connectivity &amp; commuter trust.</a:t>
            </a:r>
          </a:p>
          <a:p>
            <a:pPr lvl="1"/>
            <a:endParaRPr lang="en-IN" dirty="0"/>
          </a:p>
          <a:p>
            <a:r>
              <a:rPr lang="en-IN" b="1" dirty="0"/>
              <a:t>INNOVATION &amp; UNIQUENESS: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Localized for Indian needs (UPI, multilingual, Tier-2/3).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Combines commuter app + planner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Gamified crowdsourcing (eco-friendly rewards).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Focus on safety &amp; accessibility (women, wheelchair).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HELIOS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017275" cy="10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HELIOS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12781" y="-23484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238833" y="1234808"/>
            <a:ext cx="10246748" cy="477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chemeClr val="accent1"/>
                </a:solidFill>
              </a:rPr>
              <a:t>FEASIBILITY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50" dirty="0"/>
              <a:t>GTFS feeds already available for BRTS/Metro in many cities.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50" dirty="0"/>
              <a:t>Proven tech stack (</a:t>
            </a:r>
            <a:r>
              <a:rPr lang="en-IN" sz="1950" dirty="0" err="1"/>
              <a:t>FastAPI</a:t>
            </a:r>
            <a:r>
              <a:rPr lang="en-IN" sz="1950" dirty="0"/>
              <a:t>, </a:t>
            </a:r>
            <a:r>
              <a:rPr lang="en-IN" sz="1950" dirty="0" err="1"/>
              <a:t>PostGIS</a:t>
            </a:r>
            <a:r>
              <a:rPr lang="en-IN" sz="1950" dirty="0"/>
              <a:t>, React Native, </a:t>
            </a:r>
            <a:r>
              <a:rPr lang="en-IN" sz="1950" dirty="0" err="1"/>
              <a:t>Mapbox</a:t>
            </a:r>
            <a:r>
              <a:rPr lang="en-IN" sz="1950" dirty="0"/>
              <a:t>).</a:t>
            </a:r>
          </a:p>
          <a:p>
            <a:endParaRPr lang="en-IN" sz="1900" dirty="0"/>
          </a:p>
          <a:p>
            <a:r>
              <a:rPr lang="en-IN" sz="2200" b="1" dirty="0">
                <a:solidFill>
                  <a:schemeClr val="accent1"/>
                </a:solidFill>
              </a:rPr>
              <a:t>CHALLENGES &amp; RISKS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50" dirty="0"/>
              <a:t>Fragmented ticketing systems across agencies.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50" dirty="0"/>
              <a:t>Limited real-time feeds from operators &amp; Data privacy &amp; government data ownership concerns.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50" dirty="0"/>
              <a:t>User adoption hurdles in Tier-2/3 cities.</a:t>
            </a:r>
          </a:p>
          <a:p>
            <a:endParaRPr lang="en-IN" sz="1900" dirty="0"/>
          </a:p>
          <a:p>
            <a:r>
              <a:rPr lang="en-IN" sz="2200" b="1" dirty="0">
                <a:solidFill>
                  <a:schemeClr val="accent1"/>
                </a:solidFill>
              </a:rPr>
              <a:t>STRATEGIES TO OVERCOME</a:t>
            </a:r>
            <a:endParaRPr lang="en-IN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50" dirty="0"/>
              <a:t>Pilot in </a:t>
            </a:r>
            <a:r>
              <a:rPr lang="en-IN" sz="1950" b="1" dirty="0"/>
              <a:t>Ahmedabad</a:t>
            </a:r>
            <a:r>
              <a:rPr lang="en-IN" sz="1950" dirty="0"/>
              <a:t> (AMTS + BRTS + Metro) for proof of concept.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50" dirty="0"/>
              <a:t>Use </a:t>
            </a:r>
            <a:r>
              <a:rPr lang="en-IN" sz="1950" b="1" dirty="0"/>
              <a:t>gamification &amp; rewards</a:t>
            </a:r>
            <a:r>
              <a:rPr lang="en-IN" sz="1950" dirty="0"/>
              <a:t> to drive crowdsourcing participation.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HELIOS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29553" y="1075137"/>
            <a:ext cx="11062447" cy="521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POTENTIAL IMPACT ON TARGET AUDIENCE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Commuters get </a:t>
            </a:r>
            <a:r>
              <a:rPr lang="en-US" sz="2000" b="1" dirty="0"/>
              <a:t>reliable schedules, live tracking, and reduced waiting times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Operators gain </a:t>
            </a:r>
            <a:r>
              <a:rPr lang="en-US" sz="2000" b="1" dirty="0"/>
              <a:t>analytics for punctuality, crowding, and demand patterns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Government agencies access </a:t>
            </a:r>
            <a:r>
              <a:rPr lang="en-US" sz="2000" b="1" dirty="0"/>
              <a:t>OD datasets for better planning &amp; policy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Promotes </a:t>
            </a:r>
            <a:r>
              <a:rPr lang="en-US" sz="2000" b="1" dirty="0"/>
              <a:t>trust in public transport</a:t>
            </a:r>
            <a:r>
              <a:rPr lang="en-US" sz="2000" dirty="0"/>
              <a:t>, increasing ridership.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BENEFITS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Social:</a:t>
            </a:r>
            <a:r>
              <a:rPr lang="en-US" sz="2000" dirty="0"/>
              <a:t> Safer, more accessible travel (women-friendly, wheelchair routes).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Economic:</a:t>
            </a:r>
            <a:r>
              <a:rPr lang="en-US" sz="2000" dirty="0"/>
              <a:t> Time saved, higher productivity, increased fare revenue.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Environmental:</a:t>
            </a:r>
            <a:r>
              <a:rPr lang="en-US" sz="2000" dirty="0"/>
              <a:t> Reduced congestion, lower emissions, eco-friendly travel.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Governance:</a:t>
            </a:r>
            <a:r>
              <a:rPr lang="en-US" sz="2000" dirty="0"/>
              <a:t> Data-driven decision making and policy formulation.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HELIOS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HELIOS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CB88916A-6D3A-0DB2-AF6D-EB840FA0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60" y="1601763"/>
            <a:ext cx="11283858" cy="557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NCMC (National Common Mobility Card)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Govt of India’s “One Nation, One Card” initiative.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GTFS in India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Adopted by Bengaluru, Hyderabad, Ahmedabad BRTS for schedules &amp; feeds</a:t>
            </a:r>
          </a:p>
          <a:p>
            <a:pPr lvl="0" defTabSz="914400" eaLnBrk="0" hangingPunct="0"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hlinkClick r:id="rId4"/>
              </a:rPr>
              <a:t>https://developers.google.com/transit/gtfs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0" defTabSz="914400" eaLnBrk="0" hangingPunct="0"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hlinkClick r:id="rId5"/>
              </a:rPr>
              <a:t>https://developers.google.com/transit/gtfs-realtime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Moovit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Citymapper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Global multimodal transit apps (routing, live tracking).</a:t>
            </a:r>
          </a:p>
          <a:p>
            <a:pPr lvl="0" defTabSz="914400" eaLnBrk="0" hangingPunct="0"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hlinkClick r:id="rId6"/>
              </a:rPr>
              <a:t>https://moovitapp.com/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 Gamification Research</a:t>
            </a:r>
            <a:r>
              <a:rPr lang="en-US" altLang="en-US" sz="2000" dirty="0">
                <a:latin typeface="Arial" panose="020B0604020202020204" pitchFamily="34" charset="0"/>
              </a:rPr>
              <a:t> → Studies show rewards improve crowdsourced reporting participation.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 OpenStreetMap &amp; </a:t>
            </a:r>
            <a:r>
              <a:rPr lang="en-US" altLang="en-US" sz="2000" b="1" dirty="0" err="1">
                <a:latin typeface="Arial" panose="020B0604020202020204" pitchFamily="34" charset="0"/>
              </a:rPr>
              <a:t>Mapbox</a:t>
            </a:r>
            <a:r>
              <a:rPr lang="en-US" altLang="en-US" sz="2000" b="1" dirty="0">
                <a:latin typeface="Arial" panose="020B0604020202020204" pitchFamily="34" charset="0"/>
              </a:rPr>
              <a:t> APIs</a:t>
            </a:r>
            <a:r>
              <a:rPr lang="en-US" altLang="en-US" sz="2000" dirty="0">
                <a:latin typeface="Arial" panose="020B0604020202020204" pitchFamily="34" charset="0"/>
              </a:rPr>
              <a:t> → Open data &amp; routing frameworks for maps/navigation.</a:t>
            </a:r>
          </a:p>
          <a:p>
            <a:pPr lvl="0" defTabSz="914400" eaLnBrk="0" hangingPunct="0">
              <a:lnSpc>
                <a:spcPct val="150000"/>
              </a:lnSpc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hangingPunct="0">
              <a:lnSpc>
                <a:spcPct val="150000"/>
              </a:lnSpc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7604</TotalTime>
  <Words>523</Words>
  <Application>Microsoft Office PowerPoint</Application>
  <PresentationFormat>Widescreen</PresentationFormat>
  <Paragraphs>87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Khushboo Bhansali</cp:lastModifiedBy>
  <cp:revision>163</cp:revision>
  <dcterms:created xsi:type="dcterms:W3CDTF">2013-12-12T18:46:50Z</dcterms:created>
  <dcterms:modified xsi:type="dcterms:W3CDTF">2025-09-07T12:55:36Z</dcterms:modified>
  <cp:category/>
</cp:coreProperties>
</file>