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FD"/>
    <a:srgbClr val="E5E4E5"/>
    <a:srgbClr val="E6E7E7"/>
    <a:srgbClr val="E6E6E6"/>
    <a:srgbClr val="E4E4E5"/>
    <a:srgbClr val="E5E5E5"/>
    <a:srgbClr val="E4E5E4"/>
    <a:srgbClr val="E4E5E5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IH2025_PPT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huvan.nrsc.gov.in/" TargetMode="External"/><Relationship Id="rId4" Type="http://schemas.openxmlformats.org/officeDocument/2006/relationships/hyperlink" Target="https://www.openstreetma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5" y="1371768"/>
            <a:ext cx="8940534" cy="553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SIH25100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Accelerating High-Fidelity Road Network Modeling for Indian Traffic Simulations.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54318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</a:p>
          <a:p>
            <a:pPr lvl="1" algn="just">
              <a:lnSpc>
                <a:spcPct val="2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714548" y="2981112"/>
            <a:ext cx="4337850" cy="28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78721" y="1356199"/>
            <a:ext cx="637916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Core Problem:</a:t>
            </a:r>
            <a:r>
              <a:rPr lang="en-US" dirty="0"/>
              <a:t> To build smart infrastructure, cities need detailed digital road models. The current manual process of creating them is too slow, expensive, and cannot scale for India's rapidly growing cities.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Gap in India:</a:t>
            </a:r>
            <a:r>
              <a:rPr lang="en-US" dirty="0"/>
              <a:t> Existing tools are inadequate for high-fidelity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Maps:</a:t>
            </a:r>
            <a:r>
              <a:rPr lang="en-US" dirty="0"/>
              <a:t> Lack the engineering-grade detail (lanes, signal data, road quality) required for accurate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Official Datasets:</a:t>
            </a:r>
            <a:r>
              <a:rPr lang="en-US" dirty="0"/>
              <a:t> Are often incomplete, outdated, or entirely missing for the Tier-2/3 cities that need them most.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gap forces our cities to make critical infrastructure decisions without a complete picture, leading to inefficient planning and traffic congestion.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2657829" y="922045"/>
            <a:ext cx="687275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/>
              <a:t>The Urban Data Gap: Why We Are Planning Blind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628127" y="1081466"/>
            <a:ext cx="6412754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000" b="1" dirty="0"/>
              <a:t> </a:t>
            </a:r>
            <a:r>
              <a:rPr lang="en-US" sz="2000" b="1" dirty="0" err="1"/>
              <a:t>URBaNS</a:t>
            </a:r>
            <a:r>
              <a:rPr lang="en-US" sz="2000" b="1" dirty="0"/>
              <a:t> </a:t>
            </a:r>
            <a:r>
              <a:rPr lang="en-US" sz="2000" dirty="0"/>
              <a:t>is a software platform that automates and accelerates the creation of high-fidelity road models. </a:t>
            </a:r>
            <a:endParaRPr lang="en-US" sz="20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26" y="2027441"/>
            <a:ext cx="641275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Desktop Framework : Electron + React or Qt +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Core Simulation &amp; Logic: Python, Node.js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   </a:t>
            </a:r>
            <a:r>
              <a:rPr lang="en-US" altLang="en-US" sz="2000" u="sng" dirty="0">
                <a:latin typeface="+mj-lt"/>
              </a:rPr>
              <a:t>Framework</a:t>
            </a:r>
            <a:r>
              <a:rPr lang="en-US" altLang="en-US" sz="2000" b="1" u="sng" dirty="0">
                <a:latin typeface="+mj-lt"/>
              </a:rPr>
              <a:t>:</a:t>
            </a:r>
            <a:r>
              <a:rPr lang="en-US" altLang="en-US" sz="2000" u="sng" dirty="0">
                <a:latin typeface="+mj-lt"/>
              </a:rPr>
              <a:t> </a:t>
            </a:r>
            <a:r>
              <a:rPr lang="en-US" altLang="en-US" sz="2000" u="sng" dirty="0" err="1">
                <a:latin typeface="+mj-lt"/>
              </a:rPr>
              <a:t>FastAPI</a:t>
            </a:r>
            <a:r>
              <a:rPr lang="en-US" altLang="en-US" sz="2000" u="sng" dirty="0"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Visualization &amp; UI: React / Qt Designer, Tailwind CSS, Matplotlib / </a:t>
            </a:r>
            <a:r>
              <a:rPr lang="en-IN" sz="2000" u="sng" dirty="0" err="1"/>
              <a:t>Plotly</a:t>
            </a: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Simulation Integration: </a:t>
            </a:r>
            <a:r>
              <a:rPr lang="en-IN" sz="2000" dirty="0"/>
              <a:t> SUMO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Database &amp; Storage: PostgreSQL + </a:t>
            </a:r>
            <a:r>
              <a:rPr lang="en-IN" sz="2000" u="sng" dirty="0" err="1"/>
              <a:t>PostGIS</a:t>
            </a:r>
            <a:endParaRPr lang="en-IN" sz="2000" u="sng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5A81F6-C660-A362-C0BA-21E64C37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200" y="1161776"/>
            <a:ext cx="6329950" cy="49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157188"/>
            <a:ext cx="6861159" cy="57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software-only approach is built entirely on free, open-source technologies, eliminating hardware dependencies and high costs.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"Human Sensor" network (our crowdsourcing app) is a fast, low-cost method to overcome the challenge of fragmented official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demo of our prototype processing real-time citizen reports.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b="1" u="sng" dirty="0"/>
              <a:t>Viability (It will succeed):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focus on Tier-2/3 cities, an underserved market with a massive need for better planning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propose a subscription (SaaS) model for Municipal Corporations and Urban Development Authorities</a:t>
            </a:r>
            <a:endParaRPr lang="en-IN" u="sng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63B4-35FA-BF6C-2659-975F93010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78" y="1018842"/>
            <a:ext cx="4825199" cy="48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14908" y="1226909"/>
            <a:ext cx="59333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 and 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De-risk Major Projects:</a:t>
            </a:r>
            <a:r>
              <a:rPr lang="en-US" sz="2000" dirty="0"/>
              <a:t> Planners can accurately simulate the impact of new flyovers or metro routes before construction, saving crores and ensuring effectiveness.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Improve Traffic Management:</a:t>
            </a:r>
            <a:r>
              <a:rPr lang="en-US" sz="2000" dirty="0"/>
              <a:t> Predict congestion hotspots and optimize traffic flow with data-driven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Economic &amp; Environmental:</a:t>
            </a:r>
            <a:r>
              <a:rPr lang="en-US" sz="2000" dirty="0"/>
              <a:t> Less congestion leads to fuel savings, lower emissions, and increased productivity.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Better Governance:</a:t>
            </a:r>
            <a:r>
              <a:rPr lang="en-US" sz="2000" dirty="0"/>
              <a:t> Empowers city officials to move from guesswork to data-backed policy and planning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60371-2A0D-A5BE-F2BF-25CD7BD7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131948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of ">
            <a:extLst>
              <a:ext uri="{FF2B5EF4-FFF2-40B4-BE49-F238E27FC236}">
                <a16:creationId xmlns:a16="http://schemas.microsoft.com/office/drawing/2014/main" id="{7FD980B4-CD5A-6998-9D6E-8748BEB54A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59EB2-A6F7-AF41-88B1-6B4FB47C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83" y="1319486"/>
            <a:ext cx="5277073" cy="43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1989065"/>
            <a:ext cx="11301155" cy="32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Indian Traffic &amp; Route Data</a:t>
            </a:r>
            <a:r>
              <a:rPr lang="en-IN" sz="2000" dirty="0"/>
              <a:t>: Official data from city transport authorities of Tier-2/3 cities.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Mapping Frameworks</a:t>
            </a:r>
            <a:r>
              <a:rPr lang="en-IN" sz="2000" b="1" dirty="0"/>
              <a:t>:</a:t>
            </a:r>
            <a:r>
              <a:rPr lang="en-IN" sz="2000" dirty="0"/>
              <a:t> OpenStreetMap, </a:t>
            </a:r>
            <a:r>
              <a:rPr lang="en-IN" sz="2000" dirty="0" err="1"/>
              <a:t>Mapbox</a:t>
            </a:r>
            <a:endParaRPr lang="en-IN" sz="2000" dirty="0"/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Data Sources</a:t>
            </a:r>
            <a:r>
              <a:rPr lang="en-IN" sz="2000" b="1" dirty="0"/>
              <a:t>:</a:t>
            </a:r>
            <a:r>
              <a:rPr lang="en-IN" sz="2000" dirty="0"/>
              <a:t> ISRO's Bhuvan Satellite Imagery, Citizen-Generated Data (via </a:t>
            </a:r>
            <a:r>
              <a:rPr lang="en-IN" sz="2000" dirty="0" err="1"/>
              <a:t>URBaNS</a:t>
            </a:r>
            <a:r>
              <a:rPr lang="en-IN" sz="2000" dirty="0"/>
              <a:t> App), Real-time Social Media Feeds.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Simulation Integration:</a:t>
            </a:r>
            <a:r>
              <a:rPr lang="en-US" sz="2000" dirty="0"/>
              <a:t> Our models are exported in standard formats compatible with open-source engines like SUMO, ensuring wide usability</a:t>
            </a:r>
            <a:r>
              <a:rPr lang="en-IN" sz="2000" dirty="0"/>
              <a:t>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Scenario Data</a:t>
            </a:r>
            <a:r>
              <a:rPr lang="en-IN" sz="2000" dirty="0"/>
              <a:t>: Historical traffic disruptions, road modifications, and urban planning case studies.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564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Divyam Jain</cp:lastModifiedBy>
  <cp:revision>186</cp:revision>
  <dcterms:created xsi:type="dcterms:W3CDTF">2013-12-12T18:46:50Z</dcterms:created>
  <dcterms:modified xsi:type="dcterms:W3CDTF">2025-09-27T09:29:12Z</dcterms:modified>
  <cp:category/>
</cp:coreProperties>
</file>