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D"/>
    <a:srgbClr val="E5E4E5"/>
    <a:srgbClr val="E6E7E7"/>
    <a:srgbClr val="E6E6E6"/>
    <a:srgbClr val="E4E4E5"/>
    <a:srgbClr val="E5E5E5"/>
    <a:srgbClr val="E4E5E4"/>
    <a:srgbClr val="E4E5E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27-Sep-25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27-Sep-25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27-Sep-25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27-Sep-25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H2025_PPT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5" y="1371768"/>
            <a:ext cx="8940534" cy="5536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SIH25100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Accelerating High-Fidelity Road Network Modeling for Indian Traffic Simulations.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54318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</a:p>
          <a:p>
            <a:pPr lvl="1" algn="just">
              <a:lnSpc>
                <a:spcPct val="200000"/>
              </a:lnSpc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574436" y="3069163"/>
            <a:ext cx="4337850" cy="28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8720" y="2267744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URBaNS</a:t>
            </a:r>
            <a:r>
              <a:rPr lang="en-US" dirty="0"/>
              <a:t> creates a smart simulation by combining real-world traffic patterns, Indian road conditions, and navigation logic. It offers feature to modify existing road and test traffic simulation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traffic uncertainties, improves planning reliability, and generates data to support better urban mobility in Indian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India, </a:t>
            </a:r>
            <a:r>
              <a:rPr lang="en-US" dirty="0" err="1"/>
              <a:t>URBaNS</a:t>
            </a:r>
            <a:r>
              <a:rPr lang="en-US" dirty="0"/>
              <a:t> offers scalable simulations for Tier-2/3 cities, multilingual support, and potential AI-driven behavior analysis.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778720" y="1092693"/>
            <a:ext cx="9692639" cy="105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Understanding and managing urban road behavior is often challenging due to scattered traffic data, unpredictable navigation, and lack of a unified system. </a:t>
            </a:r>
            <a:r>
              <a:rPr lang="en-US" sz="1800" dirty="0" err="1"/>
              <a:t>URBaNS</a:t>
            </a:r>
            <a:r>
              <a:rPr lang="en-US" sz="1800" dirty="0"/>
              <a:t> is a software that brings these elements together, simplifying traffic simulation and planning.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628126" y="1081466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000" dirty="0"/>
              <a:t>We will use a modern tech stack to build a software which is optimized for running heavy simulations and handing smooth user experience. </a:t>
            </a:r>
            <a:endParaRPr lang="en-US" sz="20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26" y="2027441"/>
            <a:ext cx="641275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endParaRPr lang="en-IN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Desktop Framework : Electron + React or Qt +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Core Simulation &amp; Logic: Python,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Visualization &amp; UI: React / Qt Designer, Tailwind CSS, Matplotlib / </a:t>
            </a:r>
            <a:r>
              <a:rPr lang="en-IN" sz="2000" u="sng" dirty="0" err="1"/>
              <a:t>Plotly</a:t>
            </a:r>
            <a:endParaRPr lang="en-IN" sz="2000" u="sng" dirty="0"/>
          </a:p>
          <a:p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Simulation Integration: MATLAB / </a:t>
            </a:r>
            <a:r>
              <a:rPr lang="en-IN" sz="2000" u="sng" dirty="0" err="1"/>
              <a:t>RoadRunner</a:t>
            </a:r>
            <a:r>
              <a:rPr lang="en-IN" sz="2000" u="sng" dirty="0"/>
              <a:t> for advanced traffic </a:t>
            </a:r>
            <a:r>
              <a:rPr lang="en-IN" sz="2000" u="sng" dirty="0" err="1"/>
              <a:t>modeling</a:t>
            </a: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/>
              <a:t>Database &amp; Storage: PostgreSQL + </a:t>
            </a:r>
            <a:r>
              <a:rPr lang="en-IN" sz="2000" u="sng" dirty="0" err="1"/>
              <a:t>PostGIS</a:t>
            </a:r>
            <a:endParaRPr lang="en-IN" sz="2000" u="sng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07927B-CD4B-76A4-482E-A342C773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39" y="953202"/>
            <a:ext cx="4963160" cy="57416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190208"/>
            <a:ext cx="7813659" cy="503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Simulation-First:</a:t>
            </a:r>
            <a:r>
              <a:rPr lang="en-US" dirty="0"/>
              <a:t> Uses MATLAB/</a:t>
            </a:r>
            <a:r>
              <a:rPr lang="en-US" dirty="0" err="1"/>
              <a:t>RoadRunner</a:t>
            </a:r>
            <a:r>
              <a:rPr lang="en-US" dirty="0"/>
              <a:t>, no physical hardware needed.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Tier-2/3 Focus:</a:t>
            </a:r>
            <a:r>
              <a:rPr lang="en-US" dirty="0"/>
              <a:t> Designed for Indian cities with evolving infrastructure.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Scenario-Based:</a:t>
            </a:r>
            <a:r>
              <a:rPr lang="en-US" dirty="0"/>
              <a:t> Models traffic, driver behavior, and road modifications.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Incomplete or fragmented official traffic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of standardized datasets for smaller cities.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Ensuring realistic traffic and driver behavior modeling.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official traffic and route data for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MATLAB/</a:t>
            </a:r>
            <a:r>
              <a:rPr lang="en-US" dirty="0" err="1"/>
              <a:t>RoadRunner</a:t>
            </a:r>
            <a:r>
              <a:rPr lang="en-US" dirty="0"/>
              <a:t> for flexible scenario testing.</a:t>
            </a:r>
            <a:endParaRPr lang="en-IN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E7DFA-C4F8-BD19-E402-0A502BDF3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61" y="2661428"/>
            <a:ext cx="4930140" cy="32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24431D-9574-D061-D958-5DD7B045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17" y="1366021"/>
            <a:ext cx="5309569" cy="4796484"/>
          </a:xfrm>
          <a:prstGeom prst="rect">
            <a:avLst/>
          </a:prstGeom>
        </p:spPr>
      </p:pic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14908" y="1226909"/>
            <a:ext cx="59333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Traffic Management: Improved congestion prediction and road usage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Planning &amp; Operations: Analytics for infrastructure efficiency and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Policy Support: Data-driven decisions for urban mobility planning.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Efficiency: Faster planning and optimized resource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60371-2A0D-A5BE-F2BF-25CD7BD7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131948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 of ">
            <a:extLst>
              <a:ext uri="{FF2B5EF4-FFF2-40B4-BE49-F238E27FC236}">
                <a16:creationId xmlns:a16="http://schemas.microsoft.com/office/drawing/2014/main" id="{7FD980B4-CD5A-6998-9D6E-8748BEB54A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989065"/>
            <a:ext cx="11301155" cy="327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Indian Traffic &amp; Route Data</a:t>
            </a:r>
            <a:r>
              <a:rPr lang="en-IN" sz="2000" dirty="0"/>
              <a:t>: Official data from city transport authorities of Tier-2/3 cities.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Road Network &amp; Infrastructure</a:t>
            </a:r>
            <a:r>
              <a:rPr lang="en-IN" sz="2000" dirty="0"/>
              <a:t>: Maps, road layouts, signal locations, and lane information.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Vehicle Flow &amp; Driver </a:t>
            </a:r>
            <a:r>
              <a:rPr lang="en-IN" sz="2000" b="1" dirty="0" err="1"/>
              <a:t>Behavior</a:t>
            </a:r>
            <a:r>
              <a:rPr lang="en-IN" sz="2000" dirty="0"/>
              <a:t>: Observed traffic patterns, average speeds, and congestion points.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Simulation &amp; </a:t>
            </a:r>
            <a:r>
              <a:rPr lang="en-IN" sz="2000" b="1" dirty="0" err="1"/>
              <a:t>Modeling</a:t>
            </a:r>
            <a:r>
              <a:rPr lang="en-IN" sz="2000" b="1" dirty="0"/>
              <a:t> References</a:t>
            </a:r>
            <a:r>
              <a:rPr lang="en-IN" sz="2000" dirty="0"/>
              <a:t>: Studies, algorithms, and models from MATLAB/</a:t>
            </a:r>
            <a:r>
              <a:rPr lang="en-IN" sz="2000" dirty="0" err="1"/>
              <a:t>RoadRunner</a:t>
            </a:r>
            <a:r>
              <a:rPr lang="en-IN" sz="2000" dirty="0"/>
              <a:t> research.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Mapping Frameworks</a:t>
            </a:r>
            <a:r>
              <a:rPr lang="en-IN" sz="2000" dirty="0"/>
              <a:t>: OpenStreetMap, </a:t>
            </a:r>
            <a:r>
              <a:rPr lang="en-IN" sz="2000" dirty="0" err="1"/>
              <a:t>Mapbox</a:t>
            </a:r>
            <a:r>
              <a:rPr lang="en-IN" sz="2000" dirty="0"/>
              <a:t>, and </a:t>
            </a:r>
            <a:r>
              <a:rPr lang="en-IN" sz="2000" dirty="0" err="1"/>
              <a:t>Mappls</a:t>
            </a:r>
            <a:r>
              <a:rPr lang="en-IN" sz="2000" dirty="0"/>
              <a:t> for visualization and routing.</a:t>
            </a:r>
          </a:p>
          <a:p>
            <a:pPr marL="342900" indent="-342900" defTabSz="914400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Scenario Data</a:t>
            </a:r>
            <a:r>
              <a:rPr lang="en-IN" sz="2000" dirty="0"/>
              <a:t>: Historical traffic disruptions, road modifications, and urban planning case studies.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8417</TotalTime>
  <Words>563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vrushal mehta</cp:lastModifiedBy>
  <cp:revision>184</cp:revision>
  <dcterms:created xsi:type="dcterms:W3CDTF">2013-12-12T18:46:50Z</dcterms:created>
  <dcterms:modified xsi:type="dcterms:W3CDTF">2025-09-27T07:15:59Z</dcterms:modified>
  <cp:category/>
</cp:coreProperties>
</file>