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4" r:id="rId2"/>
    <p:sldId id="266" r:id="rId3"/>
    <p:sldId id="269" r:id="rId4"/>
    <p:sldId id="270" r:id="rId5"/>
    <p:sldId id="256" r:id="rId6"/>
    <p:sldId id="257" r:id="rId7"/>
    <p:sldId id="263" r:id="rId8"/>
    <p:sldId id="258" r:id="rId9"/>
    <p:sldId id="262" r:id="rId10"/>
    <p:sldId id="271" r:id="rId11"/>
    <p:sldId id="259" r:id="rId12"/>
    <p:sldId id="260" r:id="rId13"/>
    <p:sldId id="261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0D747-CDB2-4954-9AA1-BDA6EC0392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05093-DA27-4119-8704-0E7DC9DC9765}">
      <dgm:prSet phldrT="[Text]"/>
      <dgm:spPr/>
      <dgm:t>
        <a:bodyPr/>
        <a:lstStyle/>
        <a:p>
          <a:r>
            <a:rPr lang="en-US" dirty="0" smtClean="0"/>
            <a:t>Types Of Modeling</a:t>
          </a:r>
          <a:endParaRPr lang="en-US" dirty="0"/>
        </a:p>
      </dgm:t>
    </dgm:pt>
    <dgm:pt modelId="{29EF5241-3F76-40BE-B861-608E75C42AAC}" type="parTrans" cxnId="{BAE3F618-7232-465E-85D5-2CC28A901796}">
      <dgm:prSet/>
      <dgm:spPr/>
      <dgm:t>
        <a:bodyPr/>
        <a:lstStyle/>
        <a:p>
          <a:endParaRPr lang="en-US"/>
        </a:p>
      </dgm:t>
    </dgm:pt>
    <dgm:pt modelId="{0B361A7B-A895-4B33-B289-CE8AF4CCB74F}" type="sibTrans" cxnId="{BAE3F618-7232-465E-85D5-2CC28A901796}">
      <dgm:prSet/>
      <dgm:spPr/>
      <dgm:t>
        <a:bodyPr/>
        <a:lstStyle/>
        <a:p>
          <a:endParaRPr lang="en-US"/>
        </a:p>
      </dgm:t>
    </dgm:pt>
    <dgm:pt modelId="{9324D73E-76C2-4FB1-84CF-406091D9D3C9}">
      <dgm:prSet phldrT="[Text]"/>
      <dgm:spPr/>
      <dgm:t>
        <a:bodyPr/>
        <a:lstStyle/>
        <a:p>
          <a:r>
            <a:rPr lang="en-US" dirty="0" smtClean="0"/>
            <a:t>Supervised</a:t>
          </a:r>
          <a:endParaRPr lang="en-US" dirty="0"/>
        </a:p>
      </dgm:t>
    </dgm:pt>
    <dgm:pt modelId="{01E6ACDE-0863-4575-B9DB-509AE2302291}" type="parTrans" cxnId="{6C2351C5-A23B-4E29-B226-3D9AFED0AE13}">
      <dgm:prSet/>
      <dgm:spPr/>
      <dgm:t>
        <a:bodyPr/>
        <a:lstStyle/>
        <a:p>
          <a:endParaRPr lang="en-US"/>
        </a:p>
      </dgm:t>
    </dgm:pt>
    <dgm:pt modelId="{F91652EF-2E35-4284-81D3-EF61D76A6974}" type="sibTrans" cxnId="{6C2351C5-A23B-4E29-B226-3D9AFED0AE13}">
      <dgm:prSet/>
      <dgm:spPr/>
      <dgm:t>
        <a:bodyPr/>
        <a:lstStyle/>
        <a:p>
          <a:endParaRPr lang="en-US"/>
        </a:p>
      </dgm:t>
    </dgm:pt>
    <dgm:pt modelId="{E7C69027-CD61-4DCF-80E8-AA0557507FA6}">
      <dgm:prSet phldrT="[Text]"/>
      <dgm:spPr/>
      <dgm:t>
        <a:bodyPr/>
        <a:lstStyle/>
        <a:p>
          <a:r>
            <a:rPr lang="en-US" dirty="0" smtClean="0"/>
            <a:t>Target Variable</a:t>
          </a:r>
          <a:endParaRPr lang="en-US" dirty="0"/>
        </a:p>
      </dgm:t>
    </dgm:pt>
    <dgm:pt modelId="{C0B68C6A-7291-46DF-81EB-E504EF88A7F2}" type="parTrans" cxnId="{40FF1187-462D-4B95-AD13-75786168FFD0}">
      <dgm:prSet/>
      <dgm:spPr/>
      <dgm:t>
        <a:bodyPr/>
        <a:lstStyle/>
        <a:p>
          <a:endParaRPr lang="en-US"/>
        </a:p>
      </dgm:t>
    </dgm:pt>
    <dgm:pt modelId="{6B8474B6-9A76-4B5D-B98E-FEEEDB20E3DD}" type="sibTrans" cxnId="{40FF1187-462D-4B95-AD13-75786168FFD0}">
      <dgm:prSet/>
      <dgm:spPr/>
      <dgm:t>
        <a:bodyPr/>
        <a:lstStyle/>
        <a:p>
          <a:endParaRPr lang="en-US"/>
        </a:p>
      </dgm:t>
    </dgm:pt>
    <dgm:pt modelId="{492FDD55-BB8D-49E4-B39A-3F94FE31E8A7}">
      <dgm:prSet phldrT="[Text]"/>
      <dgm:spPr/>
      <dgm:t>
        <a:bodyPr/>
        <a:lstStyle/>
        <a:p>
          <a:r>
            <a:rPr lang="en-US" dirty="0" smtClean="0"/>
            <a:t>Random Sampling</a:t>
          </a:r>
          <a:endParaRPr lang="en-US" dirty="0"/>
        </a:p>
      </dgm:t>
    </dgm:pt>
    <dgm:pt modelId="{B1B6DC32-B517-4272-A710-31F91982ACD9}" type="parTrans" cxnId="{0DDC9C70-EA18-4480-8B48-9A3248F1788F}">
      <dgm:prSet/>
      <dgm:spPr/>
      <dgm:t>
        <a:bodyPr/>
        <a:lstStyle/>
        <a:p>
          <a:endParaRPr lang="en-US"/>
        </a:p>
      </dgm:t>
    </dgm:pt>
    <dgm:pt modelId="{30013C14-D3AC-407C-AE56-B1BF839B1324}" type="sibTrans" cxnId="{0DDC9C70-EA18-4480-8B48-9A3248F1788F}">
      <dgm:prSet/>
      <dgm:spPr/>
      <dgm:t>
        <a:bodyPr/>
        <a:lstStyle/>
        <a:p>
          <a:endParaRPr lang="en-US"/>
        </a:p>
      </dgm:t>
    </dgm:pt>
    <dgm:pt modelId="{25D42A5F-8F6E-4E9D-A24C-6EBC59C6CB04}">
      <dgm:prSet phldrT="[Text]"/>
      <dgm:spPr/>
      <dgm:t>
        <a:bodyPr/>
        <a:lstStyle/>
        <a:p>
          <a:r>
            <a:rPr lang="en-US" dirty="0" smtClean="0"/>
            <a:t>Unsupervised</a:t>
          </a:r>
          <a:endParaRPr lang="en-US" dirty="0"/>
        </a:p>
      </dgm:t>
    </dgm:pt>
    <dgm:pt modelId="{72AB6EDB-F515-4D16-BE0E-CD80C2A21B79}" type="parTrans" cxnId="{E3FCB785-0DDA-4FA5-A175-37E03AA44C5D}">
      <dgm:prSet/>
      <dgm:spPr/>
      <dgm:t>
        <a:bodyPr/>
        <a:lstStyle/>
        <a:p>
          <a:endParaRPr lang="en-US"/>
        </a:p>
      </dgm:t>
    </dgm:pt>
    <dgm:pt modelId="{0F5C9627-DA00-4480-998E-16F3641F6733}" type="sibTrans" cxnId="{E3FCB785-0DDA-4FA5-A175-37E03AA44C5D}">
      <dgm:prSet/>
      <dgm:spPr/>
      <dgm:t>
        <a:bodyPr/>
        <a:lstStyle/>
        <a:p>
          <a:endParaRPr lang="en-US"/>
        </a:p>
      </dgm:t>
    </dgm:pt>
    <dgm:pt modelId="{64F74BD3-84C6-4CEA-A420-B353AFC38F26}">
      <dgm:prSet phldrT="[Text]"/>
      <dgm:spPr/>
      <dgm:t>
        <a:bodyPr/>
        <a:lstStyle/>
        <a:p>
          <a:r>
            <a:rPr lang="en-US" dirty="0" smtClean="0"/>
            <a:t>No Target Variable/Random Sampling</a:t>
          </a:r>
          <a:endParaRPr lang="en-US" dirty="0"/>
        </a:p>
      </dgm:t>
    </dgm:pt>
    <dgm:pt modelId="{5219EAF4-13B3-4523-B140-F793BED2149C}" type="parTrans" cxnId="{97A37700-EDC7-4B12-8D84-FA2375C9A7EE}">
      <dgm:prSet/>
      <dgm:spPr/>
      <dgm:t>
        <a:bodyPr/>
        <a:lstStyle/>
        <a:p>
          <a:endParaRPr lang="en-US"/>
        </a:p>
      </dgm:t>
    </dgm:pt>
    <dgm:pt modelId="{9D24854B-A9DE-45E5-9A62-64697B5B4563}" type="sibTrans" cxnId="{97A37700-EDC7-4B12-8D84-FA2375C9A7EE}">
      <dgm:prSet/>
      <dgm:spPr/>
      <dgm:t>
        <a:bodyPr/>
        <a:lstStyle/>
        <a:p>
          <a:endParaRPr lang="en-US"/>
        </a:p>
      </dgm:t>
    </dgm:pt>
    <dgm:pt modelId="{AF593CF6-7F14-4414-A231-5FF46941A2EF}" type="pres">
      <dgm:prSet presAssocID="{B440D747-CDB2-4954-9AA1-BDA6EC0392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38C7ADB-B7BD-4242-8CBA-BDEE36CA5F14}" type="pres">
      <dgm:prSet presAssocID="{18A05093-DA27-4119-8704-0E7DC9DC9765}" presName="hierRoot1" presStyleCnt="0"/>
      <dgm:spPr/>
    </dgm:pt>
    <dgm:pt modelId="{7A30783D-29EE-4590-8BDE-47E7838EF712}" type="pres">
      <dgm:prSet presAssocID="{18A05093-DA27-4119-8704-0E7DC9DC9765}" presName="composite" presStyleCnt="0"/>
      <dgm:spPr/>
    </dgm:pt>
    <dgm:pt modelId="{0223379C-3A04-4764-92DA-39D13B0FD2A6}" type="pres">
      <dgm:prSet presAssocID="{18A05093-DA27-4119-8704-0E7DC9DC9765}" presName="background" presStyleLbl="node0" presStyleIdx="0" presStyleCnt="1"/>
      <dgm:spPr/>
    </dgm:pt>
    <dgm:pt modelId="{09A6DCBA-376A-40FE-AA35-7538D8C91379}" type="pres">
      <dgm:prSet presAssocID="{18A05093-DA27-4119-8704-0E7DC9DC9765}" presName="text" presStyleLbl="fgAcc0" presStyleIdx="0" presStyleCnt="1" custLinFactNeighborX="2873" custLinFactNeighborY="-117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CF689A-BFA0-40B6-BB68-0D17850476C9}" type="pres">
      <dgm:prSet presAssocID="{18A05093-DA27-4119-8704-0E7DC9DC9765}" presName="hierChild2" presStyleCnt="0"/>
      <dgm:spPr/>
    </dgm:pt>
    <dgm:pt modelId="{EA1C01FA-31EE-4BAF-920E-A9628CE0AEE8}" type="pres">
      <dgm:prSet presAssocID="{01E6ACDE-0863-4575-B9DB-509AE230229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43B92F0-E381-46EE-8B31-4CD509819677}" type="pres">
      <dgm:prSet presAssocID="{9324D73E-76C2-4FB1-84CF-406091D9D3C9}" presName="hierRoot2" presStyleCnt="0"/>
      <dgm:spPr/>
    </dgm:pt>
    <dgm:pt modelId="{D7631568-88DD-4936-A355-12CCA2EF9BE3}" type="pres">
      <dgm:prSet presAssocID="{9324D73E-76C2-4FB1-84CF-406091D9D3C9}" presName="composite2" presStyleCnt="0"/>
      <dgm:spPr/>
    </dgm:pt>
    <dgm:pt modelId="{153BE60C-34FB-4239-9DCF-266E4C0900FB}" type="pres">
      <dgm:prSet presAssocID="{9324D73E-76C2-4FB1-84CF-406091D9D3C9}" presName="background2" presStyleLbl="node2" presStyleIdx="0" presStyleCnt="2"/>
      <dgm:spPr/>
    </dgm:pt>
    <dgm:pt modelId="{844ED896-1D9F-4294-9762-C200A68ACAD2}" type="pres">
      <dgm:prSet presAssocID="{9324D73E-76C2-4FB1-84CF-406091D9D3C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BA1E77-E8C3-43C1-AFD9-F9E8D93D87A8}" type="pres">
      <dgm:prSet presAssocID="{9324D73E-76C2-4FB1-84CF-406091D9D3C9}" presName="hierChild3" presStyleCnt="0"/>
      <dgm:spPr/>
    </dgm:pt>
    <dgm:pt modelId="{28B35E8E-7F16-49D3-8D62-0258FB302C1F}" type="pres">
      <dgm:prSet presAssocID="{C0B68C6A-7291-46DF-81EB-E504EF88A7F2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8AB07CA-124C-44DC-91E8-03F78849F2C6}" type="pres">
      <dgm:prSet presAssocID="{E7C69027-CD61-4DCF-80E8-AA0557507FA6}" presName="hierRoot3" presStyleCnt="0"/>
      <dgm:spPr/>
    </dgm:pt>
    <dgm:pt modelId="{4EF21042-1C91-4BF8-90B8-A83953DD8A60}" type="pres">
      <dgm:prSet presAssocID="{E7C69027-CD61-4DCF-80E8-AA0557507FA6}" presName="composite3" presStyleCnt="0"/>
      <dgm:spPr/>
    </dgm:pt>
    <dgm:pt modelId="{F90009A7-0EF3-4880-8057-FAF5B0734227}" type="pres">
      <dgm:prSet presAssocID="{E7C69027-CD61-4DCF-80E8-AA0557507FA6}" presName="background3" presStyleLbl="node3" presStyleIdx="0" presStyleCnt="3"/>
      <dgm:spPr/>
    </dgm:pt>
    <dgm:pt modelId="{C9B52CA9-4422-4373-B4BC-D4FD710FF14C}" type="pres">
      <dgm:prSet presAssocID="{E7C69027-CD61-4DCF-80E8-AA0557507FA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A9364-06EB-4EEF-96C3-6DD814B98B05}" type="pres">
      <dgm:prSet presAssocID="{E7C69027-CD61-4DCF-80E8-AA0557507FA6}" presName="hierChild4" presStyleCnt="0"/>
      <dgm:spPr/>
    </dgm:pt>
    <dgm:pt modelId="{6BC6AD4C-3F25-4E76-A63F-8BA278BFFB58}" type="pres">
      <dgm:prSet presAssocID="{B1B6DC32-B517-4272-A710-31F91982ACD9}" presName="Name17" presStyleLbl="parChTrans1D3" presStyleIdx="1" presStyleCnt="3"/>
      <dgm:spPr/>
      <dgm:t>
        <a:bodyPr/>
        <a:lstStyle/>
        <a:p>
          <a:endParaRPr lang="en-US"/>
        </a:p>
      </dgm:t>
    </dgm:pt>
    <dgm:pt modelId="{D7623B62-50DB-49A5-9351-E8C502F18730}" type="pres">
      <dgm:prSet presAssocID="{492FDD55-BB8D-49E4-B39A-3F94FE31E8A7}" presName="hierRoot3" presStyleCnt="0"/>
      <dgm:spPr/>
    </dgm:pt>
    <dgm:pt modelId="{41A02BB8-DD9B-422B-A4F4-D4EC5BA80843}" type="pres">
      <dgm:prSet presAssocID="{492FDD55-BB8D-49E4-B39A-3F94FE31E8A7}" presName="composite3" presStyleCnt="0"/>
      <dgm:spPr/>
    </dgm:pt>
    <dgm:pt modelId="{DD67D9B0-693B-4571-BD33-FD10E2596D74}" type="pres">
      <dgm:prSet presAssocID="{492FDD55-BB8D-49E4-B39A-3F94FE31E8A7}" presName="background3" presStyleLbl="node3" presStyleIdx="1" presStyleCnt="3"/>
      <dgm:spPr/>
    </dgm:pt>
    <dgm:pt modelId="{1FC1622E-5FBF-492F-A881-5EF10DA00B24}" type="pres">
      <dgm:prSet presAssocID="{492FDD55-BB8D-49E4-B39A-3F94FE31E8A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022AF8-2FF0-42A7-B5C1-8A58E3D6A5A2}" type="pres">
      <dgm:prSet presAssocID="{492FDD55-BB8D-49E4-B39A-3F94FE31E8A7}" presName="hierChild4" presStyleCnt="0"/>
      <dgm:spPr/>
    </dgm:pt>
    <dgm:pt modelId="{8AB560CF-BE5E-42B6-8DA4-BE18BD202A84}" type="pres">
      <dgm:prSet presAssocID="{72AB6EDB-F515-4D16-BE0E-CD80C2A21B7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EF96ED9-F06C-47FD-B05A-05D831052A57}" type="pres">
      <dgm:prSet presAssocID="{25D42A5F-8F6E-4E9D-A24C-6EBC59C6CB04}" presName="hierRoot2" presStyleCnt="0"/>
      <dgm:spPr/>
    </dgm:pt>
    <dgm:pt modelId="{417A4750-FA79-4293-AA2E-24DC106DBDEF}" type="pres">
      <dgm:prSet presAssocID="{25D42A5F-8F6E-4E9D-A24C-6EBC59C6CB04}" presName="composite2" presStyleCnt="0"/>
      <dgm:spPr/>
    </dgm:pt>
    <dgm:pt modelId="{88332E47-1CC0-4B74-9167-1BDDC043DBBD}" type="pres">
      <dgm:prSet presAssocID="{25D42A5F-8F6E-4E9D-A24C-6EBC59C6CB04}" presName="background2" presStyleLbl="node2" presStyleIdx="1" presStyleCnt="2"/>
      <dgm:spPr/>
    </dgm:pt>
    <dgm:pt modelId="{0A421E12-B84B-4FCE-9BBA-FF4DF4F80A7F}" type="pres">
      <dgm:prSet presAssocID="{25D42A5F-8F6E-4E9D-A24C-6EBC59C6CB0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2B521-08BF-44A1-89BB-46D199653445}" type="pres">
      <dgm:prSet presAssocID="{25D42A5F-8F6E-4E9D-A24C-6EBC59C6CB04}" presName="hierChild3" presStyleCnt="0"/>
      <dgm:spPr/>
    </dgm:pt>
    <dgm:pt modelId="{99FC8C95-898D-47CB-A932-AFCD57FE276F}" type="pres">
      <dgm:prSet presAssocID="{5219EAF4-13B3-4523-B140-F793BED2149C}" presName="Name17" presStyleLbl="parChTrans1D3" presStyleIdx="2" presStyleCnt="3"/>
      <dgm:spPr/>
      <dgm:t>
        <a:bodyPr/>
        <a:lstStyle/>
        <a:p>
          <a:endParaRPr lang="en-US"/>
        </a:p>
      </dgm:t>
    </dgm:pt>
    <dgm:pt modelId="{C18CF7D9-8ED2-403D-8A8C-C3C26A5EC014}" type="pres">
      <dgm:prSet presAssocID="{64F74BD3-84C6-4CEA-A420-B353AFC38F26}" presName="hierRoot3" presStyleCnt="0"/>
      <dgm:spPr/>
    </dgm:pt>
    <dgm:pt modelId="{51A2D746-CDEB-4382-B094-627B7D6EE254}" type="pres">
      <dgm:prSet presAssocID="{64F74BD3-84C6-4CEA-A420-B353AFC38F26}" presName="composite3" presStyleCnt="0"/>
      <dgm:spPr/>
    </dgm:pt>
    <dgm:pt modelId="{E2A74C28-B198-47C8-984F-B2CA386818B2}" type="pres">
      <dgm:prSet presAssocID="{64F74BD3-84C6-4CEA-A420-B353AFC38F26}" presName="background3" presStyleLbl="node3" presStyleIdx="2" presStyleCnt="3"/>
      <dgm:spPr/>
    </dgm:pt>
    <dgm:pt modelId="{782A2B8A-83F9-4675-B4C7-52014F0BDCC4}" type="pres">
      <dgm:prSet presAssocID="{64F74BD3-84C6-4CEA-A420-B353AFC38F26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06410A-084B-4A50-8C56-F6B055993A6E}" type="pres">
      <dgm:prSet presAssocID="{64F74BD3-84C6-4CEA-A420-B353AFC38F26}" presName="hierChild4" presStyleCnt="0"/>
      <dgm:spPr/>
    </dgm:pt>
  </dgm:ptLst>
  <dgm:cxnLst>
    <dgm:cxn modelId="{E3FCB785-0DDA-4FA5-A175-37E03AA44C5D}" srcId="{18A05093-DA27-4119-8704-0E7DC9DC9765}" destId="{25D42A5F-8F6E-4E9D-A24C-6EBC59C6CB04}" srcOrd="1" destOrd="0" parTransId="{72AB6EDB-F515-4D16-BE0E-CD80C2A21B79}" sibTransId="{0F5C9627-DA00-4480-998E-16F3641F6733}"/>
    <dgm:cxn modelId="{C3C582AD-533B-4A7A-A252-07B6BB182526}" type="presOf" srcId="{B1B6DC32-B517-4272-A710-31F91982ACD9}" destId="{6BC6AD4C-3F25-4E76-A63F-8BA278BFFB58}" srcOrd="0" destOrd="0" presId="urn:microsoft.com/office/officeart/2005/8/layout/hierarchy1"/>
    <dgm:cxn modelId="{7EC636D9-FAFA-4B76-ADC5-BFEF0D922B03}" type="presOf" srcId="{B440D747-CDB2-4954-9AA1-BDA6EC039247}" destId="{AF593CF6-7F14-4414-A231-5FF46941A2EF}" srcOrd="0" destOrd="0" presId="urn:microsoft.com/office/officeart/2005/8/layout/hierarchy1"/>
    <dgm:cxn modelId="{BEED95A1-E778-4273-B325-1771507C173F}" type="presOf" srcId="{9324D73E-76C2-4FB1-84CF-406091D9D3C9}" destId="{844ED896-1D9F-4294-9762-C200A68ACAD2}" srcOrd="0" destOrd="0" presId="urn:microsoft.com/office/officeart/2005/8/layout/hierarchy1"/>
    <dgm:cxn modelId="{69012F00-839A-4687-B594-E75F49446B88}" type="presOf" srcId="{18A05093-DA27-4119-8704-0E7DC9DC9765}" destId="{09A6DCBA-376A-40FE-AA35-7538D8C91379}" srcOrd="0" destOrd="0" presId="urn:microsoft.com/office/officeart/2005/8/layout/hierarchy1"/>
    <dgm:cxn modelId="{8B76DDD1-851C-41BA-ADA7-744991B1C395}" type="presOf" srcId="{C0B68C6A-7291-46DF-81EB-E504EF88A7F2}" destId="{28B35E8E-7F16-49D3-8D62-0258FB302C1F}" srcOrd="0" destOrd="0" presId="urn:microsoft.com/office/officeart/2005/8/layout/hierarchy1"/>
    <dgm:cxn modelId="{40FF1187-462D-4B95-AD13-75786168FFD0}" srcId="{9324D73E-76C2-4FB1-84CF-406091D9D3C9}" destId="{E7C69027-CD61-4DCF-80E8-AA0557507FA6}" srcOrd="0" destOrd="0" parTransId="{C0B68C6A-7291-46DF-81EB-E504EF88A7F2}" sibTransId="{6B8474B6-9A76-4B5D-B98E-FEEEDB20E3DD}"/>
    <dgm:cxn modelId="{97A37700-EDC7-4B12-8D84-FA2375C9A7EE}" srcId="{25D42A5F-8F6E-4E9D-A24C-6EBC59C6CB04}" destId="{64F74BD3-84C6-4CEA-A420-B353AFC38F26}" srcOrd="0" destOrd="0" parTransId="{5219EAF4-13B3-4523-B140-F793BED2149C}" sibTransId="{9D24854B-A9DE-45E5-9A62-64697B5B4563}"/>
    <dgm:cxn modelId="{339F14BB-00E6-44D6-A2E8-670D84EE4316}" type="presOf" srcId="{E7C69027-CD61-4DCF-80E8-AA0557507FA6}" destId="{C9B52CA9-4422-4373-B4BC-D4FD710FF14C}" srcOrd="0" destOrd="0" presId="urn:microsoft.com/office/officeart/2005/8/layout/hierarchy1"/>
    <dgm:cxn modelId="{169F4978-2581-42EB-AF62-D1B4EC8E4404}" type="presOf" srcId="{25D42A5F-8F6E-4E9D-A24C-6EBC59C6CB04}" destId="{0A421E12-B84B-4FCE-9BBA-FF4DF4F80A7F}" srcOrd="0" destOrd="0" presId="urn:microsoft.com/office/officeart/2005/8/layout/hierarchy1"/>
    <dgm:cxn modelId="{6C2351C5-A23B-4E29-B226-3D9AFED0AE13}" srcId="{18A05093-DA27-4119-8704-0E7DC9DC9765}" destId="{9324D73E-76C2-4FB1-84CF-406091D9D3C9}" srcOrd="0" destOrd="0" parTransId="{01E6ACDE-0863-4575-B9DB-509AE2302291}" sibTransId="{F91652EF-2E35-4284-81D3-EF61D76A6974}"/>
    <dgm:cxn modelId="{BAE3F618-7232-465E-85D5-2CC28A901796}" srcId="{B440D747-CDB2-4954-9AA1-BDA6EC039247}" destId="{18A05093-DA27-4119-8704-0E7DC9DC9765}" srcOrd="0" destOrd="0" parTransId="{29EF5241-3F76-40BE-B861-608E75C42AAC}" sibTransId="{0B361A7B-A895-4B33-B289-CE8AF4CCB74F}"/>
    <dgm:cxn modelId="{F82CB383-DE7B-4328-81CE-6C94F51B1F1B}" type="presOf" srcId="{5219EAF4-13B3-4523-B140-F793BED2149C}" destId="{99FC8C95-898D-47CB-A932-AFCD57FE276F}" srcOrd="0" destOrd="0" presId="urn:microsoft.com/office/officeart/2005/8/layout/hierarchy1"/>
    <dgm:cxn modelId="{DAA9E823-499F-4546-9707-B63166FCF7FA}" type="presOf" srcId="{492FDD55-BB8D-49E4-B39A-3F94FE31E8A7}" destId="{1FC1622E-5FBF-492F-A881-5EF10DA00B24}" srcOrd="0" destOrd="0" presId="urn:microsoft.com/office/officeart/2005/8/layout/hierarchy1"/>
    <dgm:cxn modelId="{055A266D-9023-4BF8-9253-76CBD2AEFE3A}" type="presOf" srcId="{72AB6EDB-F515-4D16-BE0E-CD80C2A21B79}" destId="{8AB560CF-BE5E-42B6-8DA4-BE18BD202A84}" srcOrd="0" destOrd="0" presId="urn:microsoft.com/office/officeart/2005/8/layout/hierarchy1"/>
    <dgm:cxn modelId="{0DDC9C70-EA18-4480-8B48-9A3248F1788F}" srcId="{9324D73E-76C2-4FB1-84CF-406091D9D3C9}" destId="{492FDD55-BB8D-49E4-B39A-3F94FE31E8A7}" srcOrd="1" destOrd="0" parTransId="{B1B6DC32-B517-4272-A710-31F91982ACD9}" sibTransId="{30013C14-D3AC-407C-AE56-B1BF839B1324}"/>
    <dgm:cxn modelId="{455F3AF6-4EE8-4F3C-B4F1-DEE1C0934BA4}" type="presOf" srcId="{01E6ACDE-0863-4575-B9DB-509AE2302291}" destId="{EA1C01FA-31EE-4BAF-920E-A9628CE0AEE8}" srcOrd="0" destOrd="0" presId="urn:microsoft.com/office/officeart/2005/8/layout/hierarchy1"/>
    <dgm:cxn modelId="{771F9B58-5EB9-4447-986E-D50AD705052A}" type="presOf" srcId="{64F74BD3-84C6-4CEA-A420-B353AFC38F26}" destId="{782A2B8A-83F9-4675-B4C7-52014F0BDCC4}" srcOrd="0" destOrd="0" presId="urn:microsoft.com/office/officeart/2005/8/layout/hierarchy1"/>
    <dgm:cxn modelId="{A6C39B57-A16E-41CE-AE4E-D6BB0574ED46}" type="presParOf" srcId="{AF593CF6-7F14-4414-A231-5FF46941A2EF}" destId="{B38C7ADB-B7BD-4242-8CBA-BDEE36CA5F14}" srcOrd="0" destOrd="0" presId="urn:microsoft.com/office/officeart/2005/8/layout/hierarchy1"/>
    <dgm:cxn modelId="{8E0F49A0-E25A-459F-A35C-2346180BC556}" type="presParOf" srcId="{B38C7ADB-B7BD-4242-8CBA-BDEE36CA5F14}" destId="{7A30783D-29EE-4590-8BDE-47E7838EF712}" srcOrd="0" destOrd="0" presId="urn:microsoft.com/office/officeart/2005/8/layout/hierarchy1"/>
    <dgm:cxn modelId="{878D7F8C-83DB-415D-A837-8F999992648D}" type="presParOf" srcId="{7A30783D-29EE-4590-8BDE-47E7838EF712}" destId="{0223379C-3A04-4764-92DA-39D13B0FD2A6}" srcOrd="0" destOrd="0" presId="urn:microsoft.com/office/officeart/2005/8/layout/hierarchy1"/>
    <dgm:cxn modelId="{AF569DB0-D5E7-43B2-9603-BC62A08E5869}" type="presParOf" srcId="{7A30783D-29EE-4590-8BDE-47E7838EF712}" destId="{09A6DCBA-376A-40FE-AA35-7538D8C91379}" srcOrd="1" destOrd="0" presId="urn:microsoft.com/office/officeart/2005/8/layout/hierarchy1"/>
    <dgm:cxn modelId="{64F75305-4EBC-4EEC-AA10-C5D1F1B89721}" type="presParOf" srcId="{B38C7ADB-B7BD-4242-8CBA-BDEE36CA5F14}" destId="{91CF689A-BFA0-40B6-BB68-0D17850476C9}" srcOrd="1" destOrd="0" presId="urn:microsoft.com/office/officeart/2005/8/layout/hierarchy1"/>
    <dgm:cxn modelId="{26E8F875-6021-4E5E-90C9-84F9721BC9DD}" type="presParOf" srcId="{91CF689A-BFA0-40B6-BB68-0D17850476C9}" destId="{EA1C01FA-31EE-4BAF-920E-A9628CE0AEE8}" srcOrd="0" destOrd="0" presId="urn:microsoft.com/office/officeart/2005/8/layout/hierarchy1"/>
    <dgm:cxn modelId="{50A6CC24-CFA4-4D02-8824-E399418378CE}" type="presParOf" srcId="{91CF689A-BFA0-40B6-BB68-0D17850476C9}" destId="{543B92F0-E381-46EE-8B31-4CD509819677}" srcOrd="1" destOrd="0" presId="urn:microsoft.com/office/officeart/2005/8/layout/hierarchy1"/>
    <dgm:cxn modelId="{534F693B-7361-48C4-813F-5EFA2A6CCA29}" type="presParOf" srcId="{543B92F0-E381-46EE-8B31-4CD509819677}" destId="{D7631568-88DD-4936-A355-12CCA2EF9BE3}" srcOrd="0" destOrd="0" presId="urn:microsoft.com/office/officeart/2005/8/layout/hierarchy1"/>
    <dgm:cxn modelId="{5603116A-29BA-4C8D-9C3F-4BD9FEA150E7}" type="presParOf" srcId="{D7631568-88DD-4936-A355-12CCA2EF9BE3}" destId="{153BE60C-34FB-4239-9DCF-266E4C0900FB}" srcOrd="0" destOrd="0" presId="urn:microsoft.com/office/officeart/2005/8/layout/hierarchy1"/>
    <dgm:cxn modelId="{30E57C7A-FDF9-41E3-9CF7-9FBBBC9307E1}" type="presParOf" srcId="{D7631568-88DD-4936-A355-12CCA2EF9BE3}" destId="{844ED896-1D9F-4294-9762-C200A68ACAD2}" srcOrd="1" destOrd="0" presId="urn:microsoft.com/office/officeart/2005/8/layout/hierarchy1"/>
    <dgm:cxn modelId="{E35294A5-DC76-4CB2-AAFA-6F46CFE9D321}" type="presParOf" srcId="{543B92F0-E381-46EE-8B31-4CD509819677}" destId="{1ABA1E77-E8C3-43C1-AFD9-F9E8D93D87A8}" srcOrd="1" destOrd="0" presId="urn:microsoft.com/office/officeart/2005/8/layout/hierarchy1"/>
    <dgm:cxn modelId="{6018645D-57F7-4AEF-BB83-9C8B7A007DC7}" type="presParOf" srcId="{1ABA1E77-E8C3-43C1-AFD9-F9E8D93D87A8}" destId="{28B35E8E-7F16-49D3-8D62-0258FB302C1F}" srcOrd="0" destOrd="0" presId="urn:microsoft.com/office/officeart/2005/8/layout/hierarchy1"/>
    <dgm:cxn modelId="{7EB71900-916E-4167-98F3-76A729D23F87}" type="presParOf" srcId="{1ABA1E77-E8C3-43C1-AFD9-F9E8D93D87A8}" destId="{78AB07CA-124C-44DC-91E8-03F78849F2C6}" srcOrd="1" destOrd="0" presId="urn:microsoft.com/office/officeart/2005/8/layout/hierarchy1"/>
    <dgm:cxn modelId="{58EFF4EB-C6A4-47C9-9993-94008346E092}" type="presParOf" srcId="{78AB07CA-124C-44DC-91E8-03F78849F2C6}" destId="{4EF21042-1C91-4BF8-90B8-A83953DD8A60}" srcOrd="0" destOrd="0" presId="urn:microsoft.com/office/officeart/2005/8/layout/hierarchy1"/>
    <dgm:cxn modelId="{7C26AD37-9E25-4E28-A72C-9AF1AB178704}" type="presParOf" srcId="{4EF21042-1C91-4BF8-90B8-A83953DD8A60}" destId="{F90009A7-0EF3-4880-8057-FAF5B0734227}" srcOrd="0" destOrd="0" presId="urn:microsoft.com/office/officeart/2005/8/layout/hierarchy1"/>
    <dgm:cxn modelId="{16F9F201-CDA1-4734-93CB-AB49A713AE0B}" type="presParOf" srcId="{4EF21042-1C91-4BF8-90B8-A83953DD8A60}" destId="{C9B52CA9-4422-4373-B4BC-D4FD710FF14C}" srcOrd="1" destOrd="0" presId="urn:microsoft.com/office/officeart/2005/8/layout/hierarchy1"/>
    <dgm:cxn modelId="{E96C0972-B731-480E-B54E-9C7F4EF7DB34}" type="presParOf" srcId="{78AB07CA-124C-44DC-91E8-03F78849F2C6}" destId="{374A9364-06EB-4EEF-96C3-6DD814B98B05}" srcOrd="1" destOrd="0" presId="urn:microsoft.com/office/officeart/2005/8/layout/hierarchy1"/>
    <dgm:cxn modelId="{4702184E-A25A-4F9F-9A6E-0B28BC715A77}" type="presParOf" srcId="{1ABA1E77-E8C3-43C1-AFD9-F9E8D93D87A8}" destId="{6BC6AD4C-3F25-4E76-A63F-8BA278BFFB58}" srcOrd="2" destOrd="0" presId="urn:microsoft.com/office/officeart/2005/8/layout/hierarchy1"/>
    <dgm:cxn modelId="{7A901D8E-4114-4C40-BE70-731FD85855B2}" type="presParOf" srcId="{1ABA1E77-E8C3-43C1-AFD9-F9E8D93D87A8}" destId="{D7623B62-50DB-49A5-9351-E8C502F18730}" srcOrd="3" destOrd="0" presId="urn:microsoft.com/office/officeart/2005/8/layout/hierarchy1"/>
    <dgm:cxn modelId="{110CA3D1-99DA-4F25-9D69-E6B92474D9AD}" type="presParOf" srcId="{D7623B62-50DB-49A5-9351-E8C502F18730}" destId="{41A02BB8-DD9B-422B-A4F4-D4EC5BA80843}" srcOrd="0" destOrd="0" presId="urn:microsoft.com/office/officeart/2005/8/layout/hierarchy1"/>
    <dgm:cxn modelId="{130604F7-B4CD-402A-8836-3B1E028FF376}" type="presParOf" srcId="{41A02BB8-DD9B-422B-A4F4-D4EC5BA80843}" destId="{DD67D9B0-693B-4571-BD33-FD10E2596D74}" srcOrd="0" destOrd="0" presId="urn:microsoft.com/office/officeart/2005/8/layout/hierarchy1"/>
    <dgm:cxn modelId="{06FED29B-20E6-437E-832D-097067B544CD}" type="presParOf" srcId="{41A02BB8-DD9B-422B-A4F4-D4EC5BA80843}" destId="{1FC1622E-5FBF-492F-A881-5EF10DA00B24}" srcOrd="1" destOrd="0" presId="urn:microsoft.com/office/officeart/2005/8/layout/hierarchy1"/>
    <dgm:cxn modelId="{66184926-B00F-4EB3-B977-F0C29CE24766}" type="presParOf" srcId="{D7623B62-50DB-49A5-9351-E8C502F18730}" destId="{D4022AF8-2FF0-42A7-B5C1-8A58E3D6A5A2}" srcOrd="1" destOrd="0" presId="urn:microsoft.com/office/officeart/2005/8/layout/hierarchy1"/>
    <dgm:cxn modelId="{2AD2072C-4C91-4F0F-8FBA-7EB4E199201C}" type="presParOf" srcId="{91CF689A-BFA0-40B6-BB68-0D17850476C9}" destId="{8AB560CF-BE5E-42B6-8DA4-BE18BD202A84}" srcOrd="2" destOrd="0" presId="urn:microsoft.com/office/officeart/2005/8/layout/hierarchy1"/>
    <dgm:cxn modelId="{726BD562-F130-4FFF-85F3-D76ABB9BE40B}" type="presParOf" srcId="{91CF689A-BFA0-40B6-BB68-0D17850476C9}" destId="{9EF96ED9-F06C-47FD-B05A-05D831052A57}" srcOrd="3" destOrd="0" presId="urn:microsoft.com/office/officeart/2005/8/layout/hierarchy1"/>
    <dgm:cxn modelId="{84658FC8-E656-410A-A414-09364666BFE3}" type="presParOf" srcId="{9EF96ED9-F06C-47FD-B05A-05D831052A57}" destId="{417A4750-FA79-4293-AA2E-24DC106DBDEF}" srcOrd="0" destOrd="0" presId="urn:microsoft.com/office/officeart/2005/8/layout/hierarchy1"/>
    <dgm:cxn modelId="{FB0487B1-5A89-4FB6-894B-792D14EA1612}" type="presParOf" srcId="{417A4750-FA79-4293-AA2E-24DC106DBDEF}" destId="{88332E47-1CC0-4B74-9167-1BDDC043DBBD}" srcOrd="0" destOrd="0" presId="urn:microsoft.com/office/officeart/2005/8/layout/hierarchy1"/>
    <dgm:cxn modelId="{DD9D90D9-4FCA-425E-9081-79913546D31D}" type="presParOf" srcId="{417A4750-FA79-4293-AA2E-24DC106DBDEF}" destId="{0A421E12-B84B-4FCE-9BBA-FF4DF4F80A7F}" srcOrd="1" destOrd="0" presId="urn:microsoft.com/office/officeart/2005/8/layout/hierarchy1"/>
    <dgm:cxn modelId="{9FD7A518-D6FE-42AD-BEE7-3DFD8A6DD106}" type="presParOf" srcId="{9EF96ED9-F06C-47FD-B05A-05D831052A57}" destId="{2A02B521-08BF-44A1-89BB-46D199653445}" srcOrd="1" destOrd="0" presId="urn:microsoft.com/office/officeart/2005/8/layout/hierarchy1"/>
    <dgm:cxn modelId="{A23B2964-CC14-4D23-A9D0-1F93949FFD4D}" type="presParOf" srcId="{2A02B521-08BF-44A1-89BB-46D199653445}" destId="{99FC8C95-898D-47CB-A932-AFCD57FE276F}" srcOrd="0" destOrd="0" presId="urn:microsoft.com/office/officeart/2005/8/layout/hierarchy1"/>
    <dgm:cxn modelId="{539DA4DA-623A-45A0-9602-7F2D57A9C14F}" type="presParOf" srcId="{2A02B521-08BF-44A1-89BB-46D199653445}" destId="{C18CF7D9-8ED2-403D-8A8C-C3C26A5EC014}" srcOrd="1" destOrd="0" presId="urn:microsoft.com/office/officeart/2005/8/layout/hierarchy1"/>
    <dgm:cxn modelId="{87BE6259-CF71-43DE-87F7-6303F55A027D}" type="presParOf" srcId="{C18CF7D9-8ED2-403D-8A8C-C3C26A5EC014}" destId="{51A2D746-CDEB-4382-B094-627B7D6EE254}" srcOrd="0" destOrd="0" presId="urn:microsoft.com/office/officeart/2005/8/layout/hierarchy1"/>
    <dgm:cxn modelId="{12E9D86E-9F3F-487D-B11B-2FB6476AD63E}" type="presParOf" srcId="{51A2D746-CDEB-4382-B094-627B7D6EE254}" destId="{E2A74C28-B198-47C8-984F-B2CA386818B2}" srcOrd="0" destOrd="0" presId="urn:microsoft.com/office/officeart/2005/8/layout/hierarchy1"/>
    <dgm:cxn modelId="{4A168E2D-9F25-48C6-9F3D-42155F84A27E}" type="presParOf" srcId="{51A2D746-CDEB-4382-B094-627B7D6EE254}" destId="{782A2B8A-83F9-4675-B4C7-52014F0BDCC4}" srcOrd="1" destOrd="0" presId="urn:microsoft.com/office/officeart/2005/8/layout/hierarchy1"/>
    <dgm:cxn modelId="{F88D16EA-2059-4CA8-9792-CEAE04FF39BE}" type="presParOf" srcId="{C18CF7D9-8ED2-403D-8A8C-C3C26A5EC014}" destId="{0406410A-084B-4A50-8C56-F6B055993A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C8C95-898D-47CB-A932-AFCD57FE276F}">
      <dsp:nvSpPr>
        <dsp:cNvPr id="0" name=""/>
        <dsp:cNvSpPr/>
      </dsp:nvSpPr>
      <dsp:spPr>
        <a:xfrm>
          <a:off x="6778396" y="3323660"/>
          <a:ext cx="91440" cy="6191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91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560CF-BE5E-42B6-8DA4-BE18BD202A84}">
      <dsp:nvSpPr>
        <dsp:cNvPr id="0" name=""/>
        <dsp:cNvSpPr/>
      </dsp:nvSpPr>
      <dsp:spPr>
        <a:xfrm>
          <a:off x="4933923" y="1193787"/>
          <a:ext cx="1890193" cy="778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12"/>
              </a:lnTo>
              <a:lnTo>
                <a:pt x="1890193" y="580912"/>
              </a:lnTo>
              <a:lnTo>
                <a:pt x="1890193" y="77811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6AD4C-3F25-4E76-A63F-8BA278BFFB58}">
      <dsp:nvSpPr>
        <dsp:cNvPr id="0" name=""/>
        <dsp:cNvSpPr/>
      </dsp:nvSpPr>
      <dsp:spPr>
        <a:xfrm>
          <a:off x="2921412" y="3323660"/>
          <a:ext cx="1300901" cy="619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906"/>
              </a:lnTo>
              <a:lnTo>
                <a:pt x="1300901" y="421906"/>
              </a:lnTo>
              <a:lnTo>
                <a:pt x="1300901" y="6191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35E8E-7F16-49D3-8D62-0258FB302C1F}">
      <dsp:nvSpPr>
        <dsp:cNvPr id="0" name=""/>
        <dsp:cNvSpPr/>
      </dsp:nvSpPr>
      <dsp:spPr>
        <a:xfrm>
          <a:off x="1620510" y="3323660"/>
          <a:ext cx="1300901" cy="619110"/>
        </a:xfrm>
        <a:custGeom>
          <a:avLst/>
          <a:gdLst/>
          <a:ahLst/>
          <a:cxnLst/>
          <a:rect l="0" t="0" r="0" b="0"/>
          <a:pathLst>
            <a:path>
              <a:moveTo>
                <a:pt x="1300901" y="0"/>
              </a:moveTo>
              <a:lnTo>
                <a:pt x="1300901" y="421906"/>
              </a:lnTo>
              <a:lnTo>
                <a:pt x="0" y="421906"/>
              </a:lnTo>
              <a:lnTo>
                <a:pt x="0" y="61911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C01FA-31EE-4BAF-920E-A9628CE0AEE8}">
      <dsp:nvSpPr>
        <dsp:cNvPr id="0" name=""/>
        <dsp:cNvSpPr/>
      </dsp:nvSpPr>
      <dsp:spPr>
        <a:xfrm>
          <a:off x="2921412" y="1193787"/>
          <a:ext cx="2012511" cy="778117"/>
        </a:xfrm>
        <a:custGeom>
          <a:avLst/>
          <a:gdLst/>
          <a:ahLst/>
          <a:cxnLst/>
          <a:rect l="0" t="0" r="0" b="0"/>
          <a:pathLst>
            <a:path>
              <a:moveTo>
                <a:pt x="2012511" y="0"/>
              </a:moveTo>
              <a:lnTo>
                <a:pt x="2012511" y="580912"/>
              </a:lnTo>
              <a:lnTo>
                <a:pt x="0" y="580912"/>
              </a:lnTo>
              <a:lnTo>
                <a:pt x="0" y="77811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3379C-3A04-4764-92DA-39D13B0FD2A6}">
      <dsp:nvSpPr>
        <dsp:cNvPr id="0" name=""/>
        <dsp:cNvSpPr/>
      </dsp:nvSpPr>
      <dsp:spPr>
        <a:xfrm>
          <a:off x="3869549" y="-157967"/>
          <a:ext cx="2128748" cy="1351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6DCBA-376A-40FE-AA35-7538D8C91379}">
      <dsp:nvSpPr>
        <dsp:cNvPr id="0" name=""/>
        <dsp:cNvSpPr/>
      </dsp:nvSpPr>
      <dsp:spPr>
        <a:xfrm>
          <a:off x="4106076" y="66733"/>
          <a:ext cx="2128748" cy="135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Types Of Modeling</a:t>
          </a:r>
          <a:endParaRPr lang="en-US" sz="2000" kern="1200" dirty="0"/>
        </a:p>
      </dsp:txBody>
      <dsp:txXfrm>
        <a:off x="4145668" y="106325"/>
        <a:ext cx="2049564" cy="1272571"/>
      </dsp:txXfrm>
    </dsp:sp>
    <dsp:sp modelId="{153BE60C-34FB-4239-9DCF-266E4C0900FB}">
      <dsp:nvSpPr>
        <dsp:cNvPr id="0" name=""/>
        <dsp:cNvSpPr/>
      </dsp:nvSpPr>
      <dsp:spPr>
        <a:xfrm>
          <a:off x="1857038" y="1971905"/>
          <a:ext cx="2128748" cy="1351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ED896-1D9F-4294-9762-C200A68ACAD2}">
      <dsp:nvSpPr>
        <dsp:cNvPr id="0" name=""/>
        <dsp:cNvSpPr/>
      </dsp:nvSpPr>
      <dsp:spPr>
        <a:xfrm>
          <a:off x="2093565" y="2196606"/>
          <a:ext cx="2128748" cy="135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Supervised</a:t>
          </a:r>
          <a:endParaRPr lang="en-US" sz="2000" kern="1200" dirty="0"/>
        </a:p>
      </dsp:txBody>
      <dsp:txXfrm>
        <a:off x="2133157" y="2236198"/>
        <a:ext cx="2049564" cy="1272571"/>
      </dsp:txXfrm>
    </dsp:sp>
    <dsp:sp modelId="{F90009A7-0EF3-4880-8057-FAF5B0734227}">
      <dsp:nvSpPr>
        <dsp:cNvPr id="0" name=""/>
        <dsp:cNvSpPr/>
      </dsp:nvSpPr>
      <dsp:spPr>
        <a:xfrm>
          <a:off x="556136" y="3942771"/>
          <a:ext cx="2128748" cy="1351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52CA9-4422-4373-B4BC-D4FD710FF14C}">
      <dsp:nvSpPr>
        <dsp:cNvPr id="0" name=""/>
        <dsp:cNvSpPr/>
      </dsp:nvSpPr>
      <dsp:spPr>
        <a:xfrm>
          <a:off x="792664" y="4167472"/>
          <a:ext cx="2128748" cy="135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Target Variable</a:t>
          </a:r>
          <a:endParaRPr lang="en-US" sz="2000" kern="1200" dirty="0"/>
        </a:p>
      </dsp:txBody>
      <dsp:txXfrm>
        <a:off x="832256" y="4207064"/>
        <a:ext cx="2049564" cy="1272571"/>
      </dsp:txXfrm>
    </dsp:sp>
    <dsp:sp modelId="{DD67D9B0-693B-4571-BD33-FD10E2596D74}">
      <dsp:nvSpPr>
        <dsp:cNvPr id="0" name=""/>
        <dsp:cNvSpPr/>
      </dsp:nvSpPr>
      <dsp:spPr>
        <a:xfrm>
          <a:off x="3157939" y="3942771"/>
          <a:ext cx="2128748" cy="1351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1622E-5FBF-492F-A881-5EF10DA00B24}">
      <dsp:nvSpPr>
        <dsp:cNvPr id="0" name=""/>
        <dsp:cNvSpPr/>
      </dsp:nvSpPr>
      <dsp:spPr>
        <a:xfrm>
          <a:off x="3394467" y="4167472"/>
          <a:ext cx="2128748" cy="135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Random Sampling</a:t>
          </a:r>
          <a:endParaRPr lang="en-US" sz="2000" kern="1200" dirty="0"/>
        </a:p>
      </dsp:txBody>
      <dsp:txXfrm>
        <a:off x="3434059" y="4207064"/>
        <a:ext cx="2049564" cy="1272571"/>
      </dsp:txXfrm>
    </dsp:sp>
    <dsp:sp modelId="{88332E47-1CC0-4B74-9167-1BDDC043DBBD}">
      <dsp:nvSpPr>
        <dsp:cNvPr id="0" name=""/>
        <dsp:cNvSpPr/>
      </dsp:nvSpPr>
      <dsp:spPr>
        <a:xfrm>
          <a:off x="5759742" y="1971905"/>
          <a:ext cx="2128748" cy="1351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21E12-B84B-4FCE-9BBA-FF4DF4F80A7F}">
      <dsp:nvSpPr>
        <dsp:cNvPr id="0" name=""/>
        <dsp:cNvSpPr/>
      </dsp:nvSpPr>
      <dsp:spPr>
        <a:xfrm>
          <a:off x="5996270" y="2196606"/>
          <a:ext cx="2128748" cy="135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Unsupervised</a:t>
          </a:r>
          <a:endParaRPr lang="en-US" sz="2000" kern="1200" dirty="0"/>
        </a:p>
      </dsp:txBody>
      <dsp:txXfrm>
        <a:off x="6035862" y="2236198"/>
        <a:ext cx="2049564" cy="1272571"/>
      </dsp:txXfrm>
    </dsp:sp>
    <dsp:sp modelId="{E2A74C28-B198-47C8-984F-B2CA386818B2}">
      <dsp:nvSpPr>
        <dsp:cNvPr id="0" name=""/>
        <dsp:cNvSpPr/>
      </dsp:nvSpPr>
      <dsp:spPr>
        <a:xfrm>
          <a:off x="5759742" y="3942771"/>
          <a:ext cx="2128748" cy="1351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A2B8A-83F9-4675-B4C7-52014F0BDCC4}">
      <dsp:nvSpPr>
        <dsp:cNvPr id="0" name=""/>
        <dsp:cNvSpPr/>
      </dsp:nvSpPr>
      <dsp:spPr>
        <a:xfrm>
          <a:off x="5996270" y="4167472"/>
          <a:ext cx="2128748" cy="1351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 Target Variable/Random Sampling</a:t>
          </a:r>
          <a:endParaRPr lang="en-US" sz="2000" kern="1200" dirty="0"/>
        </a:p>
      </dsp:txBody>
      <dsp:txXfrm>
        <a:off x="6035862" y="4207064"/>
        <a:ext cx="2049564" cy="1272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1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6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767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54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2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33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31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8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8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0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0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7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9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5770D1-34FD-4943-91C0-C45125B91F36}" type="datetimeFigureOut">
              <a:rPr lang="en-IN" smtClean="0"/>
              <a:t>24-12-2023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0AD451-2830-441C-9679-64DC61B2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INTRODUCTION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Name: </a:t>
            </a:r>
            <a:r>
              <a:rPr lang="en-US" sz="3200" dirty="0" smtClean="0"/>
              <a:t>Vrushal Bhegade</a:t>
            </a:r>
            <a:br>
              <a:rPr lang="en-US" sz="3200" dirty="0" smtClean="0"/>
            </a:br>
            <a:r>
              <a:rPr lang="en-US" sz="3200" b="1" dirty="0" smtClean="0"/>
              <a:t>Project: </a:t>
            </a:r>
            <a:r>
              <a:rPr lang="en-US" sz="3200" dirty="0" smtClean="0"/>
              <a:t>Diabetes Prediction</a:t>
            </a:r>
            <a:br>
              <a:rPr lang="en-US" sz="3200" dirty="0" smtClean="0"/>
            </a:br>
            <a:r>
              <a:rPr lang="en-US" sz="3200" b="1" dirty="0" smtClean="0"/>
              <a:t>Batch: </a:t>
            </a:r>
            <a:r>
              <a:rPr lang="en-US" sz="3200" dirty="0" smtClean="0"/>
              <a:t>PG44</a:t>
            </a:r>
            <a:br>
              <a:rPr lang="en-US" sz="3200" dirty="0" smtClean="0"/>
            </a:br>
            <a:r>
              <a:rPr lang="en-US" sz="3200" b="1" dirty="0" smtClean="0"/>
              <a:t>Date: </a:t>
            </a:r>
            <a:r>
              <a:rPr lang="en-US" sz="3200" dirty="0" smtClean="0"/>
              <a:t>24-12-2023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239393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4311" y="1828800"/>
            <a:ext cx="5475111" cy="321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6891867" y="1828800"/>
            <a:ext cx="16933" cy="334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4154311" y="3437467"/>
            <a:ext cx="5475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1333" y="3135869"/>
            <a:ext cx="158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Actual</a:t>
            </a:r>
            <a:endParaRPr lang="en-IN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57710" y="1071336"/>
            <a:ext cx="186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Predicted</a:t>
            </a:r>
            <a:endParaRPr lang="en-I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91667" y="1519956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8400" y="3906335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7688" y="1459468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8400" y="2577449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49" y="1569220"/>
            <a:ext cx="1109568" cy="6401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2088" y="2498747"/>
            <a:ext cx="82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TN</a:t>
            </a:r>
          </a:p>
          <a:p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07866" y="2577449"/>
            <a:ext cx="82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FP</a:t>
            </a:r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893755" y="3948591"/>
            <a:ext cx="82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</a:t>
            </a:r>
          </a:p>
          <a:p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5156199" y="3905956"/>
            <a:ext cx="82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FN</a:t>
            </a:r>
          </a:p>
          <a:p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612444" y="5813778"/>
            <a:ext cx="63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Final Outcome Will </a:t>
            </a:r>
            <a:r>
              <a:rPr lang="en-US" u="sng" dirty="0"/>
              <a:t>A</a:t>
            </a:r>
            <a:r>
              <a:rPr lang="en-US" u="sng" dirty="0" smtClean="0"/>
              <a:t>lways Be Based </a:t>
            </a:r>
            <a:r>
              <a:rPr lang="en-US" u="sng" dirty="0"/>
              <a:t>O</a:t>
            </a:r>
            <a:r>
              <a:rPr lang="en-US" u="sng" dirty="0" smtClean="0"/>
              <a:t>n Prediction</a:t>
            </a:r>
            <a:endParaRPr lang="en-IN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4842933" y="124178"/>
            <a:ext cx="388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376800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64" y="750354"/>
            <a:ext cx="7765608" cy="5753180"/>
          </a:xfrm>
        </p:spPr>
      </p:pic>
      <p:sp>
        <p:nvSpPr>
          <p:cNvPr id="5" name="TextBox 4"/>
          <p:cNvSpPr txBox="1"/>
          <p:nvPr/>
        </p:nvSpPr>
        <p:spPr>
          <a:xfrm>
            <a:off x="3540034" y="156754"/>
            <a:ext cx="479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CONFUSION MATRIX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61339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097" y="104504"/>
            <a:ext cx="9418320" cy="65041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AUROC Curve</a:t>
            </a:r>
            <a:endParaRPr lang="en-IN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754922"/>
            <a:ext cx="7929154" cy="5799681"/>
          </a:xfrm>
        </p:spPr>
      </p:pic>
    </p:spTree>
    <p:extLst>
      <p:ext uri="{BB962C8B-B14F-4D97-AF65-F5344CB8AC3E}">
        <p14:creationId xmlns:p14="http://schemas.microsoft.com/office/powerpoint/2010/main" val="1812789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727" y="182245"/>
            <a:ext cx="8632371" cy="75787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Graph After Tuning The Parameters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29" y="940118"/>
            <a:ext cx="7889965" cy="5632259"/>
          </a:xfrm>
        </p:spPr>
      </p:pic>
    </p:spTree>
    <p:extLst>
      <p:ext uri="{BB962C8B-B14F-4D97-AF65-F5344CB8AC3E}">
        <p14:creationId xmlns:p14="http://schemas.microsoft.com/office/powerpoint/2010/main" val="39494848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955" y="1001888"/>
            <a:ext cx="8393467" cy="7027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INTERPRETATION FOR BUSINESS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132" y="2057399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200" dirty="0" smtClean="0"/>
              <a:t>Early </a:t>
            </a:r>
            <a:r>
              <a:rPr lang="en-US" sz="2200" dirty="0"/>
              <a:t>detection and prevention of individuals at risk allows for earlier cure and reduces healthcare cost.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model can help healthcare providers to prioritize resources for people at risk individuals &amp; optimizing resource utilization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200" dirty="0" smtClean="0"/>
              <a:t>Model </a:t>
            </a:r>
            <a:r>
              <a:rPr lang="en-US" sz="2200" dirty="0"/>
              <a:t>can be used to personalize prevention and treatment plans based on individual risk profiles.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200" dirty="0" smtClean="0"/>
              <a:t>Identifying </a:t>
            </a:r>
            <a:r>
              <a:rPr lang="en-US" sz="2200" dirty="0"/>
              <a:t>early intervention and risk management can lead to better health outcomes for individuals with diabetes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9725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0806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</a:t>
            </a:r>
            <a:r>
              <a:rPr lang="en-US" sz="8000" dirty="0" smtClean="0"/>
              <a:t>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150978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SYNOPSIS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objective of the dataset is to diagnostically predict whether or not a patient has diabetes, based on certain diagnostic measurements included in the dataset.</a:t>
            </a:r>
          </a:p>
          <a:p>
            <a:endParaRPr lang="en-US" dirty="0"/>
          </a:p>
          <a:p>
            <a:r>
              <a:rPr lang="en-US" b="1" dirty="0" smtClean="0"/>
              <a:t>Steps Followed:</a:t>
            </a:r>
          </a:p>
          <a:p>
            <a:r>
              <a:rPr lang="en-US" dirty="0" smtClean="0"/>
              <a:t>1] Data Analysis: Performed various operations to get more information about the data</a:t>
            </a:r>
          </a:p>
          <a:p>
            <a:r>
              <a:rPr lang="en-US" dirty="0" smtClean="0"/>
              <a:t>2] Data Cleaning: Performed data cleaning to treat outliers, missing values, null values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3] Feature Selection: Performed forward and backward stepwise feature selection methods</a:t>
            </a:r>
          </a:p>
          <a:p>
            <a:r>
              <a:rPr lang="en-US" dirty="0" smtClean="0"/>
              <a:t>4] Machine Learning: Developed various machine learning models and obtained accuracy of 83.83%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1648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53051611"/>
              </p:ext>
            </p:extLst>
          </p:nvPr>
        </p:nvGraphicFramePr>
        <p:xfrm>
          <a:off x="1873956" y="733778"/>
          <a:ext cx="8681155" cy="552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8674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732" y="158044"/>
            <a:ext cx="10018713" cy="11853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</a:t>
            </a:r>
            <a:r>
              <a:rPr lang="en-US" sz="3600" dirty="0" smtClean="0"/>
              <a:t>LGORITHMS</a:t>
            </a:r>
            <a:r>
              <a:rPr lang="en-US" dirty="0" smtClean="0"/>
              <a:t>/M</a:t>
            </a:r>
            <a:r>
              <a:rPr lang="en-US" sz="3600" dirty="0" smtClean="0"/>
              <a:t>ETHODS  </a:t>
            </a:r>
            <a:br>
              <a:rPr lang="en-US" sz="3600" dirty="0" smtClean="0"/>
            </a:br>
            <a:r>
              <a:rPr lang="en-US" dirty="0" smtClean="0"/>
              <a:t>U</a:t>
            </a:r>
            <a:r>
              <a:rPr lang="en-US" sz="3600" dirty="0" smtClean="0"/>
              <a:t>SED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69066" y="1546578"/>
            <a:ext cx="82860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Logistic</a:t>
            </a:r>
            <a:r>
              <a:rPr lang="en-US" sz="2400" b="1" dirty="0" smtClean="0"/>
              <a:t> </a:t>
            </a:r>
            <a:r>
              <a:rPr lang="en-US" sz="2400" dirty="0" smtClean="0"/>
              <a:t>Regression</a:t>
            </a:r>
            <a:r>
              <a:rPr lang="en-US" sz="2400" b="1" dirty="0" smtClean="0"/>
              <a:t> </a:t>
            </a:r>
            <a:r>
              <a:rPr lang="en-US" sz="2400" dirty="0" smtClean="0"/>
              <a:t>which is 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Crosstab 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Accuracy Formula To Find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Tpr: Used To Find Performance Only For Class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Fpr: Finds Amount Of Errors Only For Class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Precision: Higher Precision, Better The Model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AUROC: Higher The AREA UNDER THE CURVE, Better The Model</a:t>
            </a:r>
          </a:p>
        </p:txBody>
      </p:sp>
    </p:spTree>
    <p:extLst>
      <p:ext uri="{BB962C8B-B14F-4D97-AF65-F5344CB8AC3E}">
        <p14:creationId xmlns:p14="http://schemas.microsoft.com/office/powerpoint/2010/main" val="210335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18" y="1141541"/>
            <a:ext cx="7772813" cy="3288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99" y="4579790"/>
            <a:ext cx="890650" cy="395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7605" y="5168784"/>
            <a:ext cx="74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   This Is Just A Snippet </a:t>
            </a:r>
            <a:r>
              <a:rPr lang="en-US" b="1" dirty="0"/>
              <a:t>O</a:t>
            </a:r>
            <a:r>
              <a:rPr lang="en-US" b="1" dirty="0" smtClean="0"/>
              <a:t>f </a:t>
            </a:r>
            <a:r>
              <a:rPr lang="en-US" b="1" dirty="0"/>
              <a:t>O</a:t>
            </a:r>
            <a:r>
              <a:rPr lang="en-US" b="1" dirty="0" smtClean="0"/>
              <a:t>ur Dataset Just To Get Idea How It Looks Like.</a:t>
            </a:r>
          </a:p>
        </p:txBody>
      </p:sp>
    </p:spTree>
    <p:extLst>
      <p:ext uri="{BB962C8B-B14F-4D97-AF65-F5344CB8AC3E}">
        <p14:creationId xmlns:p14="http://schemas.microsoft.com/office/powerpoint/2010/main" val="22030913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7" y="1189852"/>
            <a:ext cx="6542033" cy="4985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4517" y="497196"/>
            <a:ext cx="619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Heat Map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769609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7" y="608728"/>
            <a:ext cx="9459645" cy="311511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7" y="3723838"/>
            <a:ext cx="9459645" cy="30753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4537" y="169817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Normal</a:t>
            </a:r>
            <a:r>
              <a:rPr lang="en-US" dirty="0"/>
              <a:t> </a:t>
            </a:r>
            <a:r>
              <a:rPr lang="en-IN" b="1" dirty="0"/>
              <a:t>Distribution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54061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2" y="760940"/>
            <a:ext cx="9831172" cy="3162741"/>
          </a:xfrm>
        </p:spPr>
      </p:pic>
      <p:sp>
        <p:nvSpPr>
          <p:cNvPr id="5" name="TextBox 4"/>
          <p:cNvSpPr txBox="1"/>
          <p:nvPr/>
        </p:nvSpPr>
        <p:spPr>
          <a:xfrm>
            <a:off x="1554480" y="4454435"/>
            <a:ext cx="91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 </a:t>
            </a:r>
            <a:r>
              <a:rPr lang="en-US" dirty="0"/>
              <a:t>The </a:t>
            </a:r>
            <a:r>
              <a:rPr lang="en-US" dirty="0" smtClean="0"/>
              <a:t>Column Glucose </a:t>
            </a:r>
            <a:r>
              <a:rPr lang="en-US" dirty="0"/>
              <a:t>&amp; </a:t>
            </a:r>
            <a:r>
              <a:rPr lang="en-US" dirty="0" smtClean="0"/>
              <a:t>BMI Seems To Be Normally Distributed,</a:t>
            </a:r>
            <a:endParaRPr lang="en-US" dirty="0"/>
          </a:p>
          <a:p>
            <a:r>
              <a:rPr lang="en-US" dirty="0" smtClean="0"/>
              <a:t>Where As Pregnant,Insulin,Age </a:t>
            </a:r>
            <a:r>
              <a:rPr lang="en-US" dirty="0"/>
              <a:t>and </a:t>
            </a:r>
            <a:r>
              <a:rPr lang="en-US" dirty="0" smtClean="0"/>
              <a:t>Pedigree Columns Seems To Be Right Skewed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400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58"/>
            <a:ext cx="10515600" cy="379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PAIR PLOT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61" y="522516"/>
            <a:ext cx="9226678" cy="5636000"/>
          </a:xfrm>
        </p:spPr>
      </p:pic>
      <p:sp>
        <p:nvSpPr>
          <p:cNvPr id="7" name="TextBox 6"/>
          <p:cNvSpPr txBox="1"/>
          <p:nvPr/>
        </p:nvSpPr>
        <p:spPr>
          <a:xfrm>
            <a:off x="3056710" y="6531429"/>
            <a:ext cx="504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09110" y="6683829"/>
            <a:ext cx="504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6158516"/>
            <a:ext cx="1013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Pairplot </a:t>
            </a:r>
            <a:r>
              <a:rPr lang="en-US" dirty="0" smtClean="0"/>
              <a:t>Allows Us To Plot Pairwise Relationships Between Variables Within Given Dataset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69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265</TotalTime>
  <Words>317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Parallax</vt:lpstr>
      <vt:lpstr>INTRODUCTION</vt:lpstr>
      <vt:lpstr>SYNOPSIS </vt:lpstr>
      <vt:lpstr>PowerPoint Presentation</vt:lpstr>
      <vt:lpstr>ALGORITHMS/METHODS   USED</vt:lpstr>
      <vt:lpstr>PowerPoint Presentation</vt:lpstr>
      <vt:lpstr>PowerPoint Presentation</vt:lpstr>
      <vt:lpstr>PowerPoint Presentation</vt:lpstr>
      <vt:lpstr>PowerPoint Presentation</vt:lpstr>
      <vt:lpstr>PAIR PLOT</vt:lpstr>
      <vt:lpstr>PowerPoint Presentation</vt:lpstr>
      <vt:lpstr>PowerPoint Presentation</vt:lpstr>
      <vt:lpstr>AUROC Curve</vt:lpstr>
      <vt:lpstr>Graph After Tuning The Parameters</vt:lpstr>
      <vt:lpstr>INTERPRETATION FOR BUSINESS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Name:Vrushal Bhegade Project:Diabetes Prediction Batch:PG44</dc:title>
  <dc:creator>Vrushal</dc:creator>
  <cp:lastModifiedBy>Vrushal</cp:lastModifiedBy>
  <cp:revision>18</cp:revision>
  <dcterms:created xsi:type="dcterms:W3CDTF">2023-12-24T05:22:00Z</dcterms:created>
  <dcterms:modified xsi:type="dcterms:W3CDTF">2023-12-24T11:17:45Z</dcterms:modified>
</cp:coreProperties>
</file>