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Agentic RAG Chatbot with MCP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/>
              <a:t>A Retrieval-Augmented Generation (RAG) system enhanced with agent-based design using Model Context Protocol (MCP) for document-based QA.</a:t>
            </a:r>
          </a:p>
          <a:p>
            <a:endParaRPr dirty="0"/>
          </a:p>
          <a:p>
            <a:pPr marL="0" indent="0">
              <a:buNone/>
            </a:pPr>
            <a:r>
              <a:rPr dirty="0" smtClean="0"/>
              <a:t>Key </a:t>
            </a:r>
            <a:r>
              <a:rPr dirty="0"/>
              <a:t>Components</a:t>
            </a:r>
            <a:r>
              <a:rPr dirty="0" smtClean="0"/>
              <a:t>:</a:t>
            </a:r>
            <a:endParaRPr dirty="0"/>
          </a:p>
          <a:p>
            <a:r>
              <a:rPr dirty="0" smtClean="0"/>
              <a:t> </a:t>
            </a:r>
            <a:r>
              <a:rPr lang="en-US" dirty="0" err="1" smtClean="0"/>
              <a:t>Ingestion</a:t>
            </a:r>
            <a:r>
              <a:rPr dirty="0" err="1" smtClean="0"/>
              <a:t>Agent</a:t>
            </a:r>
            <a:r>
              <a:rPr dirty="0"/>
              <a:t>: Parses PDFs, DOCX, CSV, TXT, PPTX</a:t>
            </a:r>
          </a:p>
          <a:p>
            <a:r>
              <a:rPr lang="en-US" dirty="0" smtClean="0"/>
              <a:t> </a:t>
            </a:r>
            <a:r>
              <a:rPr dirty="0" err="1" smtClean="0"/>
              <a:t>RetrieverAgent</a:t>
            </a:r>
            <a:r>
              <a:rPr dirty="0"/>
              <a:t>: Searches document chunks using FAISS</a:t>
            </a:r>
          </a:p>
          <a:p>
            <a:r>
              <a:rPr dirty="0" smtClean="0"/>
              <a:t> </a:t>
            </a:r>
            <a:r>
              <a:rPr dirty="0" err="1"/>
              <a:t>LLMResponseAgent</a:t>
            </a:r>
            <a:r>
              <a:rPr dirty="0"/>
              <a:t>: Generates answers based on retrieved context</a:t>
            </a:r>
          </a:p>
          <a:p>
            <a:endParaRPr dirty="0"/>
          </a:p>
          <a:p>
            <a:r>
              <a:rPr dirty="0" smtClean="0"/>
              <a:t>MCP: </a:t>
            </a:r>
            <a:r>
              <a:rPr dirty="0"/>
              <a:t>Enables structured message passing between agents.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/>
              <a:t>System </a:t>
            </a:r>
            <a:r>
              <a:rPr sz="3200" dirty="0" smtClean="0"/>
              <a:t>Workflow</a:t>
            </a:r>
            <a:endParaRPr sz="32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832" y="1417638"/>
            <a:ext cx="4572000" cy="544036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/>
              <a:t>Technology Stack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" y="1600200"/>
            <a:ext cx="8997696" cy="5093208"/>
          </a:xfrm>
        </p:spPr>
        <p:txBody>
          <a:bodyPr>
            <a:normAutofit/>
          </a:bodyPr>
          <a:lstStyle/>
          <a:p>
            <a:r>
              <a:rPr lang="en-US" sz="2800" b="1" dirty="0"/>
              <a:t>Frontend/UI</a:t>
            </a:r>
            <a:r>
              <a:rPr lang="en-US" sz="2800" dirty="0"/>
              <a:t>: </a:t>
            </a:r>
            <a:r>
              <a:rPr lang="en-US" sz="2800" dirty="0" err="1"/>
              <a:t>Streamlit</a:t>
            </a:r>
            <a:r>
              <a:rPr lang="en-US" sz="2800" dirty="0"/>
              <a:t> for interactive document upload and </a:t>
            </a:r>
            <a:r>
              <a:rPr lang="en-US" sz="2800" dirty="0" err="1"/>
              <a:t>chatbot</a:t>
            </a:r>
            <a:r>
              <a:rPr lang="en-US" sz="2800" dirty="0"/>
              <a:t> </a:t>
            </a:r>
            <a:r>
              <a:rPr lang="en-US" sz="2800" dirty="0" smtClean="0"/>
              <a:t>interface</a:t>
            </a:r>
            <a:endParaRPr sz="2800" dirty="0"/>
          </a:p>
          <a:p>
            <a:r>
              <a:rPr lang="it-IT" sz="2800" b="1" dirty="0"/>
              <a:t>LLM API</a:t>
            </a:r>
            <a:r>
              <a:rPr lang="it-IT" sz="2800" dirty="0"/>
              <a:t>: Gemini 1.5 via Google Generative AI SDK </a:t>
            </a:r>
            <a:r>
              <a:rPr sz="2800" dirty="0" smtClean="0"/>
              <a:t> | </a:t>
            </a:r>
            <a:r>
              <a:rPr sz="2800" dirty="0"/>
              <a:t>Vector Store | FAISS |</a:t>
            </a:r>
          </a:p>
          <a:p>
            <a:r>
              <a:rPr lang="en-US" sz="2800" b="1" dirty="0"/>
              <a:t>Vector Store</a:t>
            </a:r>
            <a:r>
              <a:rPr lang="en-US" sz="2800" dirty="0"/>
              <a:t>: FAISS for fast similarity search over embedded document chunks</a:t>
            </a:r>
            <a:endParaRPr sz="2800" dirty="0"/>
          </a:p>
          <a:p>
            <a:r>
              <a:rPr lang="en-US" sz="2800" b="1" dirty="0" smtClean="0"/>
              <a:t>Message Protocol</a:t>
            </a:r>
            <a:r>
              <a:rPr lang="en-US" sz="2800" dirty="0" smtClean="0"/>
              <a:t>: MCP for structured message passing</a:t>
            </a:r>
            <a:endParaRPr sz="2800" dirty="0"/>
          </a:p>
          <a:p>
            <a:r>
              <a:rPr lang="en-US" sz="2800" b="1" dirty="0"/>
              <a:t>Document Parsing</a:t>
            </a:r>
            <a:r>
              <a:rPr lang="en-US" sz="2800" dirty="0"/>
              <a:t>: </a:t>
            </a:r>
            <a:r>
              <a:rPr lang="en-US" sz="2800" dirty="0" err="1"/>
              <a:t>PyMuPDF</a:t>
            </a:r>
            <a:r>
              <a:rPr lang="en-US" sz="2800" dirty="0"/>
              <a:t>, python-</a:t>
            </a:r>
            <a:r>
              <a:rPr lang="en-US" sz="2800" dirty="0" err="1"/>
              <a:t>docx</a:t>
            </a:r>
            <a:r>
              <a:rPr lang="en-US" sz="2800" dirty="0"/>
              <a:t>, python-</a:t>
            </a:r>
            <a:r>
              <a:rPr lang="en-US" sz="2800" dirty="0" err="1"/>
              <a:t>pptx</a:t>
            </a:r>
            <a:r>
              <a:rPr lang="en-US" sz="2800" dirty="0"/>
              <a:t>, pandas, and plain text I/O</a:t>
            </a:r>
            <a:endParaRPr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UI Screenshots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17638"/>
            <a:ext cx="4133088" cy="24959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856" y="4081272"/>
            <a:ext cx="4681728" cy="26121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160" y="1417638"/>
            <a:ext cx="4142232" cy="249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952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/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sz="2800" dirty="0"/>
              <a:t>Parsing multi-format documents robustly</a:t>
            </a:r>
          </a:p>
          <a:p>
            <a:r>
              <a:rPr sz="2800" dirty="0"/>
              <a:t>- Designing effective chunking strategies</a:t>
            </a:r>
          </a:p>
          <a:p>
            <a:r>
              <a:rPr sz="2800" dirty="0"/>
              <a:t>- Managing token costs with LLMs</a:t>
            </a:r>
          </a:p>
          <a:p>
            <a:r>
              <a:rPr sz="2800" dirty="0"/>
              <a:t>- Designing MCP message schemas</a:t>
            </a:r>
          </a:p>
          <a:p>
            <a:r>
              <a:rPr sz="2800" dirty="0"/>
              <a:t>- Ensuring low latency and user-friendly UX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Integrate open-source models (e.g., Mistral 7B via </a:t>
            </a:r>
            <a:r>
              <a:rPr dirty="0" err="1"/>
              <a:t>Ollama</a:t>
            </a:r>
            <a:r>
              <a:rPr dirty="0"/>
              <a:t>)</a:t>
            </a:r>
          </a:p>
          <a:p>
            <a:r>
              <a:rPr dirty="0"/>
              <a:t>- Add metadata filtering during retrieval</a:t>
            </a:r>
          </a:p>
          <a:p>
            <a:r>
              <a:rPr dirty="0"/>
              <a:t>- Improve UI with chat history</a:t>
            </a:r>
          </a:p>
          <a:p>
            <a:r>
              <a:rPr dirty="0"/>
              <a:t>- Introduce feedback and evaluation loops</a:t>
            </a:r>
          </a:p>
          <a:p>
            <a:r>
              <a:t>- Support multi-user sessions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204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Agentic RAG Chatbot with MCP</vt:lpstr>
      <vt:lpstr>System Workflow</vt:lpstr>
      <vt:lpstr>Technology Stack Used</vt:lpstr>
      <vt:lpstr>UI Screenshots</vt:lpstr>
      <vt:lpstr>Challenges Faced</vt:lpstr>
      <vt:lpstr>Future Scope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Agentic RAG Chatbot with MCP</dc:title>
  <dc:subject/>
  <dc:creator>User</dc:creator>
  <cp:keywords/>
  <dc:description>generated using python-pptx</dc:description>
  <cp:lastModifiedBy>User</cp:lastModifiedBy>
  <cp:revision>10</cp:revision>
  <dcterms:created xsi:type="dcterms:W3CDTF">2013-01-27T09:14:16Z</dcterms:created>
  <dcterms:modified xsi:type="dcterms:W3CDTF">2025-07-10T14:36:09Z</dcterms:modified>
  <cp:category/>
</cp:coreProperties>
</file>