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1"/>
    <p:restoredTop sz="95574"/>
  </p:normalViewPr>
  <p:slideViewPr>
    <p:cSldViewPr snapToGrid="0">
      <p:cViewPr varScale="1">
        <p:scale>
          <a:sx n="105" d="100"/>
          <a:sy n="10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AFD1D-C412-4AF4-8162-BE6D4525EF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084491-57DB-439E-B2A9-19DC3F0AF1EF}">
      <dgm:prSet/>
      <dgm:spPr/>
      <dgm:t>
        <a:bodyPr/>
        <a:lstStyle/>
        <a:p>
          <a:r>
            <a:rPr lang="en-US"/>
            <a:t>Where are the AI models deployed?</a:t>
          </a:r>
        </a:p>
      </dgm:t>
    </dgm:pt>
    <dgm:pt modelId="{E73AB41D-658D-46B2-87EC-BF5E47037EBC}" type="parTrans" cxnId="{FFE1283D-E6E2-4C53-AACA-A8430D6ED7FA}">
      <dgm:prSet/>
      <dgm:spPr/>
      <dgm:t>
        <a:bodyPr/>
        <a:lstStyle/>
        <a:p>
          <a:endParaRPr lang="en-US"/>
        </a:p>
      </dgm:t>
    </dgm:pt>
    <dgm:pt modelId="{99EEE476-5D19-4383-A169-7ED7D75BA001}" type="sibTrans" cxnId="{FFE1283D-E6E2-4C53-AACA-A8430D6ED7FA}">
      <dgm:prSet/>
      <dgm:spPr/>
      <dgm:t>
        <a:bodyPr/>
        <a:lstStyle/>
        <a:p>
          <a:endParaRPr lang="en-US"/>
        </a:p>
      </dgm:t>
    </dgm:pt>
    <dgm:pt modelId="{45765D31-241B-44A3-B529-81C621D2A94B}">
      <dgm:prSet/>
      <dgm:spPr/>
      <dgm:t>
        <a:bodyPr/>
        <a:lstStyle/>
        <a:p>
          <a:r>
            <a:rPr lang="en-US"/>
            <a:t>Edge devices (Smartphones, sensors, smart keyboards)</a:t>
          </a:r>
        </a:p>
      </dgm:t>
    </dgm:pt>
    <dgm:pt modelId="{BC2FE787-1520-4892-828E-1983B7BCAF0C}" type="parTrans" cxnId="{7F578E23-462C-46A4-9862-9A739983089E}">
      <dgm:prSet/>
      <dgm:spPr/>
      <dgm:t>
        <a:bodyPr/>
        <a:lstStyle/>
        <a:p>
          <a:endParaRPr lang="en-US"/>
        </a:p>
      </dgm:t>
    </dgm:pt>
    <dgm:pt modelId="{115C9BE3-62E6-43B2-9DC0-DD99B6435C9E}" type="sibTrans" cxnId="{7F578E23-462C-46A4-9862-9A739983089E}">
      <dgm:prSet/>
      <dgm:spPr/>
      <dgm:t>
        <a:bodyPr/>
        <a:lstStyle/>
        <a:p>
          <a:endParaRPr lang="en-US"/>
        </a:p>
      </dgm:t>
    </dgm:pt>
    <dgm:pt modelId="{D433AF7D-8B66-4BCA-AC75-CFDBF07A0CF7}">
      <dgm:prSet/>
      <dgm:spPr/>
      <dgm:t>
        <a:bodyPr/>
        <a:lstStyle/>
        <a:p>
          <a:r>
            <a:rPr lang="en-US"/>
            <a:t>Models help to adapt new data and make better predictions.</a:t>
          </a:r>
        </a:p>
      </dgm:t>
    </dgm:pt>
    <dgm:pt modelId="{B5540537-399E-4C79-BD48-F2AFEF14C077}" type="parTrans" cxnId="{1AD01ED0-D2EE-461B-85A5-E2101381050D}">
      <dgm:prSet/>
      <dgm:spPr/>
      <dgm:t>
        <a:bodyPr/>
        <a:lstStyle/>
        <a:p>
          <a:endParaRPr lang="en-US"/>
        </a:p>
      </dgm:t>
    </dgm:pt>
    <dgm:pt modelId="{E47B5209-AC1B-425F-A996-B7FBFD6862E4}" type="sibTrans" cxnId="{1AD01ED0-D2EE-461B-85A5-E2101381050D}">
      <dgm:prSet/>
      <dgm:spPr/>
      <dgm:t>
        <a:bodyPr/>
        <a:lstStyle/>
        <a:p>
          <a:endParaRPr lang="en-US"/>
        </a:p>
      </dgm:t>
    </dgm:pt>
    <dgm:pt modelId="{1624010A-05B1-4FA8-AF3C-81E51E8BB131}">
      <dgm:prSet/>
      <dgm:spPr/>
      <dgm:t>
        <a:bodyPr/>
        <a:lstStyle/>
        <a:p>
          <a:r>
            <a:rPr lang="en-US"/>
            <a:t>Requires lot of memory.</a:t>
          </a:r>
        </a:p>
      </dgm:t>
    </dgm:pt>
    <dgm:pt modelId="{2BE92A0E-7FAF-4A26-85DA-278D0348A96F}" type="parTrans" cxnId="{E8101665-020B-4AE2-934A-ABD76C9996FD}">
      <dgm:prSet/>
      <dgm:spPr/>
      <dgm:t>
        <a:bodyPr/>
        <a:lstStyle/>
        <a:p>
          <a:endParaRPr lang="en-US"/>
        </a:p>
      </dgm:t>
    </dgm:pt>
    <dgm:pt modelId="{C4E843CD-773B-4B54-B13F-EFB1186F57C4}" type="sibTrans" cxnId="{E8101665-020B-4AE2-934A-ABD76C9996FD}">
      <dgm:prSet/>
      <dgm:spPr/>
      <dgm:t>
        <a:bodyPr/>
        <a:lstStyle/>
        <a:p>
          <a:endParaRPr lang="en-US"/>
        </a:p>
      </dgm:t>
    </dgm:pt>
    <dgm:pt modelId="{71EADB47-3265-4D81-B775-AADA6724A396}">
      <dgm:prSet/>
      <dgm:spPr/>
      <dgm:t>
        <a:bodyPr/>
        <a:lstStyle/>
        <a:p>
          <a:r>
            <a:rPr lang="en-US"/>
            <a:t>Privacy issues</a:t>
          </a:r>
        </a:p>
      </dgm:t>
    </dgm:pt>
    <dgm:pt modelId="{5F5AF306-35C3-4FC8-8D51-0A113CEBD470}" type="parTrans" cxnId="{FA17A87A-E8AA-424A-942F-1D88EFDCCE59}">
      <dgm:prSet/>
      <dgm:spPr/>
      <dgm:t>
        <a:bodyPr/>
        <a:lstStyle/>
        <a:p>
          <a:endParaRPr lang="en-US"/>
        </a:p>
      </dgm:t>
    </dgm:pt>
    <dgm:pt modelId="{A59F78F7-3A38-4FA6-991D-A6E38326F428}" type="sibTrans" cxnId="{FA17A87A-E8AA-424A-942F-1D88EFDCCE59}">
      <dgm:prSet/>
      <dgm:spPr/>
      <dgm:t>
        <a:bodyPr/>
        <a:lstStyle/>
        <a:p>
          <a:endParaRPr lang="en-US"/>
        </a:p>
      </dgm:t>
    </dgm:pt>
    <dgm:pt modelId="{3F4A03B8-D381-4D37-964E-06E2E06AE85F}" type="pres">
      <dgm:prSet presAssocID="{C1BAFD1D-C412-4AF4-8162-BE6D4525EFEC}" presName="root" presStyleCnt="0">
        <dgm:presLayoutVars>
          <dgm:dir/>
          <dgm:resizeHandles val="exact"/>
        </dgm:presLayoutVars>
      </dgm:prSet>
      <dgm:spPr/>
    </dgm:pt>
    <dgm:pt modelId="{B38FFAB4-7B4D-4E3C-B550-CFB30704324A}" type="pres">
      <dgm:prSet presAssocID="{0D084491-57DB-439E-B2A9-19DC3F0AF1EF}" presName="compNode" presStyleCnt="0"/>
      <dgm:spPr/>
    </dgm:pt>
    <dgm:pt modelId="{EF7BDDA0-4AF4-4D28-8537-B86A15B7C7A4}" type="pres">
      <dgm:prSet presAssocID="{0D084491-57DB-439E-B2A9-19DC3F0AF1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2377179-83A7-4465-BECF-524FE63C8B07}" type="pres">
      <dgm:prSet presAssocID="{0D084491-57DB-439E-B2A9-19DC3F0AF1EF}" presName="spaceRect" presStyleCnt="0"/>
      <dgm:spPr/>
    </dgm:pt>
    <dgm:pt modelId="{ED327831-3935-443F-8F0D-BD56050951DD}" type="pres">
      <dgm:prSet presAssocID="{0D084491-57DB-439E-B2A9-19DC3F0AF1EF}" presName="textRect" presStyleLbl="revTx" presStyleIdx="0" presStyleCnt="5">
        <dgm:presLayoutVars>
          <dgm:chMax val="1"/>
          <dgm:chPref val="1"/>
        </dgm:presLayoutVars>
      </dgm:prSet>
      <dgm:spPr/>
    </dgm:pt>
    <dgm:pt modelId="{435F6974-5571-410D-838B-0C8E8D4FFE54}" type="pres">
      <dgm:prSet presAssocID="{99EEE476-5D19-4383-A169-7ED7D75BA001}" presName="sibTrans" presStyleCnt="0"/>
      <dgm:spPr/>
    </dgm:pt>
    <dgm:pt modelId="{FD1321F8-DF52-4C1C-AA81-66393504B387}" type="pres">
      <dgm:prSet presAssocID="{45765D31-241B-44A3-B529-81C621D2A94B}" presName="compNode" presStyleCnt="0"/>
      <dgm:spPr/>
    </dgm:pt>
    <dgm:pt modelId="{FEA5299F-D5B3-4180-9397-40448310FEA7}" type="pres">
      <dgm:prSet presAssocID="{45765D31-241B-44A3-B529-81C621D2A9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8E5F150A-26F3-4C25-8969-3BE7129B9D22}" type="pres">
      <dgm:prSet presAssocID="{45765D31-241B-44A3-B529-81C621D2A94B}" presName="spaceRect" presStyleCnt="0"/>
      <dgm:spPr/>
    </dgm:pt>
    <dgm:pt modelId="{095BBC0E-7F61-4942-97EB-2F135EED77EF}" type="pres">
      <dgm:prSet presAssocID="{45765D31-241B-44A3-B529-81C621D2A94B}" presName="textRect" presStyleLbl="revTx" presStyleIdx="1" presStyleCnt="5">
        <dgm:presLayoutVars>
          <dgm:chMax val="1"/>
          <dgm:chPref val="1"/>
        </dgm:presLayoutVars>
      </dgm:prSet>
      <dgm:spPr/>
    </dgm:pt>
    <dgm:pt modelId="{80675218-BE10-4453-B6A8-2C7D10BBCE9B}" type="pres">
      <dgm:prSet presAssocID="{115C9BE3-62E6-43B2-9DC0-DD99B6435C9E}" presName="sibTrans" presStyleCnt="0"/>
      <dgm:spPr/>
    </dgm:pt>
    <dgm:pt modelId="{1886670D-197C-4BE1-992B-978FA32F1C31}" type="pres">
      <dgm:prSet presAssocID="{D433AF7D-8B66-4BCA-AC75-CFDBF07A0CF7}" presName="compNode" presStyleCnt="0"/>
      <dgm:spPr/>
    </dgm:pt>
    <dgm:pt modelId="{CDA7CECE-048B-4B09-948E-51A21B7C888B}" type="pres">
      <dgm:prSet presAssocID="{D433AF7D-8B66-4BCA-AC75-CFDBF07A0C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1576977-A848-4A72-800E-7A73ABCE8853}" type="pres">
      <dgm:prSet presAssocID="{D433AF7D-8B66-4BCA-AC75-CFDBF07A0CF7}" presName="spaceRect" presStyleCnt="0"/>
      <dgm:spPr/>
    </dgm:pt>
    <dgm:pt modelId="{75E71A4F-5A3A-4564-9834-24C1AACF9116}" type="pres">
      <dgm:prSet presAssocID="{D433AF7D-8B66-4BCA-AC75-CFDBF07A0CF7}" presName="textRect" presStyleLbl="revTx" presStyleIdx="2" presStyleCnt="5">
        <dgm:presLayoutVars>
          <dgm:chMax val="1"/>
          <dgm:chPref val="1"/>
        </dgm:presLayoutVars>
      </dgm:prSet>
      <dgm:spPr/>
    </dgm:pt>
    <dgm:pt modelId="{7B78B9D5-0222-4092-A097-630BDAD03F35}" type="pres">
      <dgm:prSet presAssocID="{E47B5209-AC1B-425F-A996-B7FBFD6862E4}" presName="sibTrans" presStyleCnt="0"/>
      <dgm:spPr/>
    </dgm:pt>
    <dgm:pt modelId="{E165B006-B3C2-4BB4-AC1A-8FF9B036AE4F}" type="pres">
      <dgm:prSet presAssocID="{1624010A-05B1-4FA8-AF3C-81E51E8BB131}" presName="compNode" presStyleCnt="0"/>
      <dgm:spPr/>
    </dgm:pt>
    <dgm:pt modelId="{9A3FC6C7-C2B5-4DC5-85C0-70178E212B6C}" type="pres">
      <dgm:prSet presAssocID="{1624010A-05B1-4FA8-AF3C-81E51E8BB1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9525ED-B3D3-4CE0-A490-59CD60896FE3}" type="pres">
      <dgm:prSet presAssocID="{1624010A-05B1-4FA8-AF3C-81E51E8BB131}" presName="spaceRect" presStyleCnt="0"/>
      <dgm:spPr/>
    </dgm:pt>
    <dgm:pt modelId="{B3F2F4BD-98F2-49B8-8036-669837CBBC74}" type="pres">
      <dgm:prSet presAssocID="{1624010A-05B1-4FA8-AF3C-81E51E8BB131}" presName="textRect" presStyleLbl="revTx" presStyleIdx="3" presStyleCnt="5">
        <dgm:presLayoutVars>
          <dgm:chMax val="1"/>
          <dgm:chPref val="1"/>
        </dgm:presLayoutVars>
      </dgm:prSet>
      <dgm:spPr/>
    </dgm:pt>
    <dgm:pt modelId="{242480B1-0E87-4702-B0E1-7B8041C24362}" type="pres">
      <dgm:prSet presAssocID="{C4E843CD-773B-4B54-B13F-EFB1186F57C4}" presName="sibTrans" presStyleCnt="0"/>
      <dgm:spPr/>
    </dgm:pt>
    <dgm:pt modelId="{7B0CB95C-CC3E-470B-AFC7-23462F6D4811}" type="pres">
      <dgm:prSet presAssocID="{71EADB47-3265-4D81-B775-AADA6724A396}" presName="compNode" presStyleCnt="0"/>
      <dgm:spPr/>
    </dgm:pt>
    <dgm:pt modelId="{DB9AF5BA-8B49-4C83-8790-CA846EE9ACF5}" type="pres">
      <dgm:prSet presAssocID="{71EADB47-3265-4D81-B775-AADA6724A3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8D85137-FFF6-49AA-812F-302144AE0958}" type="pres">
      <dgm:prSet presAssocID="{71EADB47-3265-4D81-B775-AADA6724A396}" presName="spaceRect" presStyleCnt="0"/>
      <dgm:spPr/>
    </dgm:pt>
    <dgm:pt modelId="{560DB2DB-1E03-4DDF-AF72-9E561C2F17A7}" type="pres">
      <dgm:prSet presAssocID="{71EADB47-3265-4D81-B775-AADA6724A3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D99F10-1150-4D0B-B72B-44664E0C3AE9}" type="presOf" srcId="{71EADB47-3265-4D81-B775-AADA6724A396}" destId="{560DB2DB-1E03-4DDF-AF72-9E561C2F17A7}" srcOrd="0" destOrd="0" presId="urn:microsoft.com/office/officeart/2018/2/layout/IconLabelList"/>
    <dgm:cxn modelId="{7F578E23-462C-46A4-9862-9A739983089E}" srcId="{C1BAFD1D-C412-4AF4-8162-BE6D4525EFEC}" destId="{45765D31-241B-44A3-B529-81C621D2A94B}" srcOrd="1" destOrd="0" parTransId="{BC2FE787-1520-4892-828E-1983B7BCAF0C}" sibTransId="{115C9BE3-62E6-43B2-9DC0-DD99B6435C9E}"/>
    <dgm:cxn modelId="{F9D2F534-1FDD-44B7-B849-A2B77C5A1E7B}" type="presOf" srcId="{D433AF7D-8B66-4BCA-AC75-CFDBF07A0CF7}" destId="{75E71A4F-5A3A-4564-9834-24C1AACF9116}" srcOrd="0" destOrd="0" presId="urn:microsoft.com/office/officeart/2018/2/layout/IconLabelList"/>
    <dgm:cxn modelId="{FFE1283D-E6E2-4C53-AACA-A8430D6ED7FA}" srcId="{C1BAFD1D-C412-4AF4-8162-BE6D4525EFEC}" destId="{0D084491-57DB-439E-B2A9-19DC3F0AF1EF}" srcOrd="0" destOrd="0" parTransId="{E73AB41D-658D-46B2-87EC-BF5E47037EBC}" sibTransId="{99EEE476-5D19-4383-A169-7ED7D75BA001}"/>
    <dgm:cxn modelId="{8AE7EE52-EBFE-4185-8A07-8F79FA463616}" type="presOf" srcId="{C1BAFD1D-C412-4AF4-8162-BE6D4525EFEC}" destId="{3F4A03B8-D381-4D37-964E-06E2E06AE85F}" srcOrd="0" destOrd="0" presId="urn:microsoft.com/office/officeart/2018/2/layout/IconLabelList"/>
    <dgm:cxn modelId="{E8101665-020B-4AE2-934A-ABD76C9996FD}" srcId="{C1BAFD1D-C412-4AF4-8162-BE6D4525EFEC}" destId="{1624010A-05B1-4FA8-AF3C-81E51E8BB131}" srcOrd="3" destOrd="0" parTransId="{2BE92A0E-7FAF-4A26-85DA-278D0348A96F}" sibTransId="{C4E843CD-773B-4B54-B13F-EFB1186F57C4}"/>
    <dgm:cxn modelId="{FA17A87A-E8AA-424A-942F-1D88EFDCCE59}" srcId="{C1BAFD1D-C412-4AF4-8162-BE6D4525EFEC}" destId="{71EADB47-3265-4D81-B775-AADA6724A396}" srcOrd="4" destOrd="0" parTransId="{5F5AF306-35C3-4FC8-8D51-0A113CEBD470}" sibTransId="{A59F78F7-3A38-4FA6-991D-A6E38326F428}"/>
    <dgm:cxn modelId="{C469D883-0B73-4313-9C5A-020CE6AA6BA5}" type="presOf" srcId="{0D084491-57DB-439E-B2A9-19DC3F0AF1EF}" destId="{ED327831-3935-443F-8F0D-BD56050951DD}" srcOrd="0" destOrd="0" presId="urn:microsoft.com/office/officeart/2018/2/layout/IconLabelList"/>
    <dgm:cxn modelId="{08EF1288-7A70-4234-8F8B-C6678C74BAE1}" type="presOf" srcId="{45765D31-241B-44A3-B529-81C621D2A94B}" destId="{095BBC0E-7F61-4942-97EB-2F135EED77EF}" srcOrd="0" destOrd="0" presId="urn:microsoft.com/office/officeart/2018/2/layout/IconLabelList"/>
    <dgm:cxn modelId="{B83558CE-CAFE-4DE1-8785-4FE0E1DEA1D4}" type="presOf" srcId="{1624010A-05B1-4FA8-AF3C-81E51E8BB131}" destId="{B3F2F4BD-98F2-49B8-8036-669837CBBC74}" srcOrd="0" destOrd="0" presId="urn:microsoft.com/office/officeart/2018/2/layout/IconLabelList"/>
    <dgm:cxn modelId="{1AD01ED0-D2EE-461B-85A5-E2101381050D}" srcId="{C1BAFD1D-C412-4AF4-8162-BE6D4525EFEC}" destId="{D433AF7D-8B66-4BCA-AC75-CFDBF07A0CF7}" srcOrd="2" destOrd="0" parTransId="{B5540537-399E-4C79-BD48-F2AFEF14C077}" sibTransId="{E47B5209-AC1B-425F-A996-B7FBFD6862E4}"/>
    <dgm:cxn modelId="{6B929AB2-EEBF-47D7-9BA2-107E11C9A82F}" type="presParOf" srcId="{3F4A03B8-D381-4D37-964E-06E2E06AE85F}" destId="{B38FFAB4-7B4D-4E3C-B550-CFB30704324A}" srcOrd="0" destOrd="0" presId="urn:microsoft.com/office/officeart/2018/2/layout/IconLabelList"/>
    <dgm:cxn modelId="{250264B2-06E8-48B9-9C85-6B2A1AD833B0}" type="presParOf" srcId="{B38FFAB4-7B4D-4E3C-B550-CFB30704324A}" destId="{EF7BDDA0-4AF4-4D28-8537-B86A15B7C7A4}" srcOrd="0" destOrd="0" presId="urn:microsoft.com/office/officeart/2018/2/layout/IconLabelList"/>
    <dgm:cxn modelId="{9E846CDF-C470-42DD-9A1E-F430055DB9B2}" type="presParOf" srcId="{B38FFAB4-7B4D-4E3C-B550-CFB30704324A}" destId="{C2377179-83A7-4465-BECF-524FE63C8B07}" srcOrd="1" destOrd="0" presId="urn:microsoft.com/office/officeart/2018/2/layout/IconLabelList"/>
    <dgm:cxn modelId="{838475FD-EFB3-461B-8D25-1E7F198A1B43}" type="presParOf" srcId="{B38FFAB4-7B4D-4E3C-B550-CFB30704324A}" destId="{ED327831-3935-443F-8F0D-BD56050951DD}" srcOrd="2" destOrd="0" presId="urn:microsoft.com/office/officeart/2018/2/layout/IconLabelList"/>
    <dgm:cxn modelId="{53CDD9B5-C5AC-4EA5-8BF5-FB382BCAAC82}" type="presParOf" srcId="{3F4A03B8-D381-4D37-964E-06E2E06AE85F}" destId="{435F6974-5571-410D-838B-0C8E8D4FFE54}" srcOrd="1" destOrd="0" presId="urn:microsoft.com/office/officeart/2018/2/layout/IconLabelList"/>
    <dgm:cxn modelId="{7CD335FA-CB87-476F-9100-846CB80CE04B}" type="presParOf" srcId="{3F4A03B8-D381-4D37-964E-06E2E06AE85F}" destId="{FD1321F8-DF52-4C1C-AA81-66393504B387}" srcOrd="2" destOrd="0" presId="urn:microsoft.com/office/officeart/2018/2/layout/IconLabelList"/>
    <dgm:cxn modelId="{017AB8B8-76C6-454E-98EC-C6E6DC373C5F}" type="presParOf" srcId="{FD1321F8-DF52-4C1C-AA81-66393504B387}" destId="{FEA5299F-D5B3-4180-9397-40448310FEA7}" srcOrd="0" destOrd="0" presId="urn:microsoft.com/office/officeart/2018/2/layout/IconLabelList"/>
    <dgm:cxn modelId="{F5169931-7528-408D-9761-5B5FF9FAD89B}" type="presParOf" srcId="{FD1321F8-DF52-4C1C-AA81-66393504B387}" destId="{8E5F150A-26F3-4C25-8969-3BE7129B9D22}" srcOrd="1" destOrd="0" presId="urn:microsoft.com/office/officeart/2018/2/layout/IconLabelList"/>
    <dgm:cxn modelId="{B6456E54-EFC4-481B-8D2A-83FF845F1BCE}" type="presParOf" srcId="{FD1321F8-DF52-4C1C-AA81-66393504B387}" destId="{095BBC0E-7F61-4942-97EB-2F135EED77EF}" srcOrd="2" destOrd="0" presId="urn:microsoft.com/office/officeart/2018/2/layout/IconLabelList"/>
    <dgm:cxn modelId="{757EA702-A84E-4CCE-8F85-31F4740B9F3A}" type="presParOf" srcId="{3F4A03B8-D381-4D37-964E-06E2E06AE85F}" destId="{80675218-BE10-4453-B6A8-2C7D10BBCE9B}" srcOrd="3" destOrd="0" presId="urn:microsoft.com/office/officeart/2018/2/layout/IconLabelList"/>
    <dgm:cxn modelId="{AB9F2D8E-B1AC-4F16-A2E1-567D3ABAE294}" type="presParOf" srcId="{3F4A03B8-D381-4D37-964E-06E2E06AE85F}" destId="{1886670D-197C-4BE1-992B-978FA32F1C31}" srcOrd="4" destOrd="0" presId="urn:microsoft.com/office/officeart/2018/2/layout/IconLabelList"/>
    <dgm:cxn modelId="{25F6E5A7-37BB-4609-94B6-A757B0C549D2}" type="presParOf" srcId="{1886670D-197C-4BE1-992B-978FA32F1C31}" destId="{CDA7CECE-048B-4B09-948E-51A21B7C888B}" srcOrd="0" destOrd="0" presId="urn:microsoft.com/office/officeart/2018/2/layout/IconLabelList"/>
    <dgm:cxn modelId="{EC5159F2-9F2E-492D-88F8-75C9D01BE10B}" type="presParOf" srcId="{1886670D-197C-4BE1-992B-978FA32F1C31}" destId="{41576977-A848-4A72-800E-7A73ABCE8853}" srcOrd="1" destOrd="0" presId="urn:microsoft.com/office/officeart/2018/2/layout/IconLabelList"/>
    <dgm:cxn modelId="{6FCD1F48-8AF8-4D76-80A6-0D24FAD71E21}" type="presParOf" srcId="{1886670D-197C-4BE1-992B-978FA32F1C31}" destId="{75E71A4F-5A3A-4564-9834-24C1AACF9116}" srcOrd="2" destOrd="0" presId="urn:microsoft.com/office/officeart/2018/2/layout/IconLabelList"/>
    <dgm:cxn modelId="{1076FB7C-EBC8-4904-9FE7-34495BB6B060}" type="presParOf" srcId="{3F4A03B8-D381-4D37-964E-06E2E06AE85F}" destId="{7B78B9D5-0222-4092-A097-630BDAD03F35}" srcOrd="5" destOrd="0" presId="urn:microsoft.com/office/officeart/2018/2/layout/IconLabelList"/>
    <dgm:cxn modelId="{B45A5316-108C-47F4-80B8-3D8D585E3084}" type="presParOf" srcId="{3F4A03B8-D381-4D37-964E-06E2E06AE85F}" destId="{E165B006-B3C2-4BB4-AC1A-8FF9B036AE4F}" srcOrd="6" destOrd="0" presId="urn:microsoft.com/office/officeart/2018/2/layout/IconLabelList"/>
    <dgm:cxn modelId="{A92FF88E-0AB2-4B49-8772-96CAC406B6EB}" type="presParOf" srcId="{E165B006-B3C2-4BB4-AC1A-8FF9B036AE4F}" destId="{9A3FC6C7-C2B5-4DC5-85C0-70178E212B6C}" srcOrd="0" destOrd="0" presId="urn:microsoft.com/office/officeart/2018/2/layout/IconLabelList"/>
    <dgm:cxn modelId="{5B996640-03CB-4A29-9022-C602873DFD3E}" type="presParOf" srcId="{E165B006-B3C2-4BB4-AC1A-8FF9B036AE4F}" destId="{389525ED-B3D3-4CE0-A490-59CD60896FE3}" srcOrd="1" destOrd="0" presId="urn:microsoft.com/office/officeart/2018/2/layout/IconLabelList"/>
    <dgm:cxn modelId="{6AC66711-BF1D-4466-A67B-EE00B5E87879}" type="presParOf" srcId="{E165B006-B3C2-4BB4-AC1A-8FF9B036AE4F}" destId="{B3F2F4BD-98F2-49B8-8036-669837CBBC74}" srcOrd="2" destOrd="0" presId="urn:microsoft.com/office/officeart/2018/2/layout/IconLabelList"/>
    <dgm:cxn modelId="{16A59718-7335-4AC0-998D-864F0C439184}" type="presParOf" srcId="{3F4A03B8-D381-4D37-964E-06E2E06AE85F}" destId="{242480B1-0E87-4702-B0E1-7B8041C24362}" srcOrd="7" destOrd="0" presId="urn:microsoft.com/office/officeart/2018/2/layout/IconLabelList"/>
    <dgm:cxn modelId="{29A69535-FAEA-4EDF-8466-C39278B85A24}" type="presParOf" srcId="{3F4A03B8-D381-4D37-964E-06E2E06AE85F}" destId="{7B0CB95C-CC3E-470B-AFC7-23462F6D4811}" srcOrd="8" destOrd="0" presId="urn:microsoft.com/office/officeart/2018/2/layout/IconLabelList"/>
    <dgm:cxn modelId="{89F3136A-F2C7-49F8-8E04-3C7E4E14BD24}" type="presParOf" srcId="{7B0CB95C-CC3E-470B-AFC7-23462F6D4811}" destId="{DB9AF5BA-8B49-4C83-8790-CA846EE9ACF5}" srcOrd="0" destOrd="0" presId="urn:microsoft.com/office/officeart/2018/2/layout/IconLabelList"/>
    <dgm:cxn modelId="{75CB590F-9B15-44B4-B343-554335AC2A9E}" type="presParOf" srcId="{7B0CB95C-CC3E-470B-AFC7-23462F6D4811}" destId="{58D85137-FFF6-49AA-812F-302144AE0958}" srcOrd="1" destOrd="0" presId="urn:microsoft.com/office/officeart/2018/2/layout/IconLabelList"/>
    <dgm:cxn modelId="{92058A5D-4344-474B-A6F8-15481041EE13}" type="presParOf" srcId="{7B0CB95C-CC3E-470B-AFC7-23462F6D4811}" destId="{560DB2DB-1E03-4DDF-AF72-9E561C2F17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A6C1E-8B5B-46B8-A075-CF3CB6AD8F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4877F32-4429-4879-8F15-E72C5DB41FE7}">
      <dgm:prSet/>
      <dgm:spPr/>
      <dgm:t>
        <a:bodyPr/>
        <a:lstStyle/>
        <a:p>
          <a:pPr>
            <a:defRPr cap="all"/>
          </a:pPr>
          <a:r>
            <a:rPr lang="en-US"/>
            <a:t>Enables on-device training.</a:t>
          </a:r>
        </a:p>
      </dgm:t>
    </dgm:pt>
    <dgm:pt modelId="{2CB262D1-F837-4817-BD93-6E344A563A08}" type="parTrans" cxnId="{28E8BD6D-1816-4902-9816-60068DA58DF4}">
      <dgm:prSet/>
      <dgm:spPr/>
      <dgm:t>
        <a:bodyPr/>
        <a:lstStyle/>
        <a:p>
          <a:endParaRPr lang="en-US"/>
        </a:p>
      </dgm:t>
    </dgm:pt>
    <dgm:pt modelId="{796EACED-4303-44F0-A509-521EDFEC65FB}" type="sibTrans" cxnId="{28E8BD6D-1816-4902-9816-60068DA58DF4}">
      <dgm:prSet/>
      <dgm:spPr/>
      <dgm:t>
        <a:bodyPr/>
        <a:lstStyle/>
        <a:p>
          <a:endParaRPr lang="en-US"/>
        </a:p>
      </dgm:t>
    </dgm:pt>
    <dgm:pt modelId="{EF3ACB3D-DCF7-4466-8795-4A96D6D5ECF9}">
      <dgm:prSet/>
      <dgm:spPr/>
      <dgm:t>
        <a:bodyPr/>
        <a:lstStyle/>
        <a:p>
          <a:pPr>
            <a:defRPr cap="all"/>
          </a:pPr>
          <a:r>
            <a:rPr lang="en-US"/>
            <a:t>Reduce computations to train a model</a:t>
          </a:r>
        </a:p>
      </dgm:t>
    </dgm:pt>
    <dgm:pt modelId="{9557211C-A88B-471D-B68B-A0BE2B5068F1}" type="parTrans" cxnId="{5E2BB817-14D7-48F1-81F2-5EAF5B3ED964}">
      <dgm:prSet/>
      <dgm:spPr/>
      <dgm:t>
        <a:bodyPr/>
        <a:lstStyle/>
        <a:p>
          <a:endParaRPr lang="en-US"/>
        </a:p>
      </dgm:t>
    </dgm:pt>
    <dgm:pt modelId="{546A3DAD-F9DC-41F7-AF56-1A96C028713B}" type="sibTrans" cxnId="{5E2BB817-14D7-48F1-81F2-5EAF5B3ED964}">
      <dgm:prSet/>
      <dgm:spPr/>
      <dgm:t>
        <a:bodyPr/>
        <a:lstStyle/>
        <a:p>
          <a:endParaRPr lang="en-US"/>
        </a:p>
      </dgm:t>
    </dgm:pt>
    <dgm:pt modelId="{B8D966EB-4A67-4B33-BC45-A252FBB230F3}">
      <dgm:prSet/>
      <dgm:spPr/>
      <dgm:t>
        <a:bodyPr/>
        <a:lstStyle/>
        <a:p>
          <a:pPr>
            <a:defRPr cap="all"/>
          </a:pPr>
          <a:r>
            <a:rPr lang="en-US"/>
            <a:t>More memory efficient</a:t>
          </a:r>
        </a:p>
      </dgm:t>
    </dgm:pt>
    <dgm:pt modelId="{EF480141-AA2A-4CAE-961E-6A4C1BC261E2}" type="parTrans" cxnId="{791DE28F-0C27-4743-8126-325854507C9E}">
      <dgm:prSet/>
      <dgm:spPr/>
      <dgm:t>
        <a:bodyPr/>
        <a:lstStyle/>
        <a:p>
          <a:endParaRPr lang="en-US"/>
        </a:p>
      </dgm:t>
    </dgm:pt>
    <dgm:pt modelId="{0519A06D-79AD-48F7-960C-5483DF5E6E57}" type="sibTrans" cxnId="{791DE28F-0C27-4743-8126-325854507C9E}">
      <dgm:prSet/>
      <dgm:spPr/>
      <dgm:t>
        <a:bodyPr/>
        <a:lstStyle/>
        <a:p>
          <a:endParaRPr lang="en-US"/>
        </a:p>
      </dgm:t>
    </dgm:pt>
    <dgm:pt modelId="{EEA2CD8E-2B3B-41FA-8E8D-19EDA47CB8D7}">
      <dgm:prSet/>
      <dgm:spPr/>
      <dgm:t>
        <a:bodyPr/>
        <a:lstStyle/>
        <a:p>
          <a:pPr>
            <a:defRPr cap="all"/>
          </a:pPr>
          <a:r>
            <a:rPr lang="en-US"/>
            <a:t>Preserves privacy</a:t>
          </a:r>
        </a:p>
      </dgm:t>
    </dgm:pt>
    <dgm:pt modelId="{3F5E2A2F-42A4-4B45-96A0-7B64F64BCCAD}" type="parTrans" cxnId="{F5CBBCE1-8CAD-4A21-B297-470B2FF46D2C}">
      <dgm:prSet/>
      <dgm:spPr/>
      <dgm:t>
        <a:bodyPr/>
        <a:lstStyle/>
        <a:p>
          <a:endParaRPr lang="en-US"/>
        </a:p>
      </dgm:t>
    </dgm:pt>
    <dgm:pt modelId="{064BCA45-8A90-45BE-9CB0-7E0DB8EB31E1}" type="sibTrans" cxnId="{F5CBBCE1-8CAD-4A21-B297-470B2FF46D2C}">
      <dgm:prSet/>
      <dgm:spPr/>
      <dgm:t>
        <a:bodyPr/>
        <a:lstStyle/>
        <a:p>
          <a:endParaRPr lang="en-US"/>
        </a:p>
      </dgm:t>
    </dgm:pt>
    <dgm:pt modelId="{F07CB2F9-B6AD-4EF5-A8E2-F2ED06402520}">
      <dgm:prSet/>
      <dgm:spPr/>
      <dgm:t>
        <a:bodyPr/>
        <a:lstStyle/>
        <a:p>
          <a:pPr>
            <a:defRPr cap="all"/>
          </a:pPr>
          <a:r>
            <a:rPr lang="en-US"/>
            <a:t>Lifelong on-device learning</a:t>
          </a:r>
        </a:p>
      </dgm:t>
    </dgm:pt>
    <dgm:pt modelId="{33777C12-090E-4C97-9C30-E9CC3D8C10F9}" type="parTrans" cxnId="{A9E1929A-A352-45E1-9443-0B2B3722DB4F}">
      <dgm:prSet/>
      <dgm:spPr/>
      <dgm:t>
        <a:bodyPr/>
        <a:lstStyle/>
        <a:p>
          <a:endParaRPr lang="en-US"/>
        </a:p>
      </dgm:t>
    </dgm:pt>
    <dgm:pt modelId="{CB6E2C2C-9A40-4EF0-BACD-34B3E9828779}" type="sibTrans" cxnId="{A9E1929A-A352-45E1-9443-0B2B3722DB4F}">
      <dgm:prSet/>
      <dgm:spPr/>
      <dgm:t>
        <a:bodyPr/>
        <a:lstStyle/>
        <a:p>
          <a:endParaRPr lang="en-US"/>
        </a:p>
      </dgm:t>
    </dgm:pt>
    <dgm:pt modelId="{7A4C2A45-0D5F-48CB-8613-2B8FF515B6F0}" type="pres">
      <dgm:prSet presAssocID="{5D3A6C1E-8B5B-46B8-A075-CF3CB6AD8FE2}" presName="root" presStyleCnt="0">
        <dgm:presLayoutVars>
          <dgm:dir/>
          <dgm:resizeHandles val="exact"/>
        </dgm:presLayoutVars>
      </dgm:prSet>
      <dgm:spPr/>
    </dgm:pt>
    <dgm:pt modelId="{0633EA27-0A02-400F-BCB1-CAA00C098CB5}" type="pres">
      <dgm:prSet presAssocID="{04877F32-4429-4879-8F15-E72C5DB41FE7}" presName="compNode" presStyleCnt="0"/>
      <dgm:spPr/>
    </dgm:pt>
    <dgm:pt modelId="{CCEFABB4-2DE3-4C39-997C-0DA34019CE85}" type="pres">
      <dgm:prSet presAssocID="{04877F32-4429-4879-8F15-E72C5DB41FE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951BA3F-482B-45A2-A578-64CC313A7B5F}" type="pres">
      <dgm:prSet presAssocID="{04877F32-4429-4879-8F15-E72C5DB41F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D6F12021-A8DD-484F-9B0D-39B62F76DC5F}" type="pres">
      <dgm:prSet presAssocID="{04877F32-4429-4879-8F15-E72C5DB41FE7}" presName="spaceRect" presStyleCnt="0"/>
      <dgm:spPr/>
    </dgm:pt>
    <dgm:pt modelId="{58E426B2-20C2-4940-AD9A-848A44EF657E}" type="pres">
      <dgm:prSet presAssocID="{04877F32-4429-4879-8F15-E72C5DB41FE7}" presName="textRect" presStyleLbl="revTx" presStyleIdx="0" presStyleCnt="5">
        <dgm:presLayoutVars>
          <dgm:chMax val="1"/>
          <dgm:chPref val="1"/>
        </dgm:presLayoutVars>
      </dgm:prSet>
      <dgm:spPr/>
    </dgm:pt>
    <dgm:pt modelId="{11AB1077-8E1D-4529-B0B8-8D04F202998A}" type="pres">
      <dgm:prSet presAssocID="{796EACED-4303-44F0-A509-521EDFEC65FB}" presName="sibTrans" presStyleCnt="0"/>
      <dgm:spPr/>
    </dgm:pt>
    <dgm:pt modelId="{C0E2FB0E-D181-4D94-AC6A-086B8A8A79F3}" type="pres">
      <dgm:prSet presAssocID="{EF3ACB3D-DCF7-4466-8795-4A96D6D5ECF9}" presName="compNode" presStyleCnt="0"/>
      <dgm:spPr/>
    </dgm:pt>
    <dgm:pt modelId="{DB8A16A8-FA07-4161-9A26-967B49C9BE92}" type="pres">
      <dgm:prSet presAssocID="{EF3ACB3D-DCF7-4466-8795-4A96D6D5ECF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288E6E6-8DB5-47F2-A0C9-5342FE52077E}" type="pres">
      <dgm:prSet presAssocID="{EF3ACB3D-DCF7-4466-8795-4A96D6D5EC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8C5348-9E6E-434F-9AD5-CA38613A19F1}" type="pres">
      <dgm:prSet presAssocID="{EF3ACB3D-DCF7-4466-8795-4A96D6D5ECF9}" presName="spaceRect" presStyleCnt="0"/>
      <dgm:spPr/>
    </dgm:pt>
    <dgm:pt modelId="{28ACB0F9-0BD8-4A26-9BA1-C33E0EAD762E}" type="pres">
      <dgm:prSet presAssocID="{EF3ACB3D-DCF7-4466-8795-4A96D6D5ECF9}" presName="textRect" presStyleLbl="revTx" presStyleIdx="1" presStyleCnt="5">
        <dgm:presLayoutVars>
          <dgm:chMax val="1"/>
          <dgm:chPref val="1"/>
        </dgm:presLayoutVars>
      </dgm:prSet>
      <dgm:spPr/>
    </dgm:pt>
    <dgm:pt modelId="{337A9B72-21AC-4598-900F-B82C434D8F57}" type="pres">
      <dgm:prSet presAssocID="{546A3DAD-F9DC-41F7-AF56-1A96C028713B}" presName="sibTrans" presStyleCnt="0"/>
      <dgm:spPr/>
    </dgm:pt>
    <dgm:pt modelId="{4A413C17-DC3C-4FF0-B68A-E0AE91E8225D}" type="pres">
      <dgm:prSet presAssocID="{B8D966EB-4A67-4B33-BC45-A252FBB230F3}" presName="compNode" presStyleCnt="0"/>
      <dgm:spPr/>
    </dgm:pt>
    <dgm:pt modelId="{02381CEF-7FBE-4463-97B2-2CA795A26DBF}" type="pres">
      <dgm:prSet presAssocID="{B8D966EB-4A67-4B33-BC45-A252FBB230F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261CCB-9B12-44BC-9511-4E03847690A4}" type="pres">
      <dgm:prSet presAssocID="{B8D966EB-4A67-4B33-BC45-A252FBB230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D48332B-38B9-42FB-B48C-C03B16998851}" type="pres">
      <dgm:prSet presAssocID="{B8D966EB-4A67-4B33-BC45-A252FBB230F3}" presName="spaceRect" presStyleCnt="0"/>
      <dgm:spPr/>
    </dgm:pt>
    <dgm:pt modelId="{D4F069D1-9309-4DE1-8F12-3AFFCDA762D3}" type="pres">
      <dgm:prSet presAssocID="{B8D966EB-4A67-4B33-BC45-A252FBB230F3}" presName="textRect" presStyleLbl="revTx" presStyleIdx="2" presStyleCnt="5">
        <dgm:presLayoutVars>
          <dgm:chMax val="1"/>
          <dgm:chPref val="1"/>
        </dgm:presLayoutVars>
      </dgm:prSet>
      <dgm:spPr/>
    </dgm:pt>
    <dgm:pt modelId="{F2A04C47-77EA-4FFE-AE51-9A8669771993}" type="pres">
      <dgm:prSet presAssocID="{0519A06D-79AD-48F7-960C-5483DF5E6E57}" presName="sibTrans" presStyleCnt="0"/>
      <dgm:spPr/>
    </dgm:pt>
    <dgm:pt modelId="{D082C5BA-569A-40C8-A1FA-A6DAF393D0D6}" type="pres">
      <dgm:prSet presAssocID="{EEA2CD8E-2B3B-41FA-8E8D-19EDA47CB8D7}" presName="compNode" presStyleCnt="0"/>
      <dgm:spPr/>
    </dgm:pt>
    <dgm:pt modelId="{D1F15279-B305-43A2-A007-3D931DFFA542}" type="pres">
      <dgm:prSet presAssocID="{EEA2CD8E-2B3B-41FA-8E8D-19EDA47CB8D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6599E7C-C0F9-48FD-AA9F-32F2838608D3}" type="pres">
      <dgm:prSet presAssocID="{EEA2CD8E-2B3B-41FA-8E8D-19EDA47CB8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EE49E5-53D2-43E2-B8EA-988503CE8B7A}" type="pres">
      <dgm:prSet presAssocID="{EEA2CD8E-2B3B-41FA-8E8D-19EDA47CB8D7}" presName="spaceRect" presStyleCnt="0"/>
      <dgm:spPr/>
    </dgm:pt>
    <dgm:pt modelId="{D2F47D0F-3F85-44E2-A1D6-AD3D53443F9F}" type="pres">
      <dgm:prSet presAssocID="{EEA2CD8E-2B3B-41FA-8E8D-19EDA47CB8D7}" presName="textRect" presStyleLbl="revTx" presStyleIdx="3" presStyleCnt="5">
        <dgm:presLayoutVars>
          <dgm:chMax val="1"/>
          <dgm:chPref val="1"/>
        </dgm:presLayoutVars>
      </dgm:prSet>
      <dgm:spPr/>
    </dgm:pt>
    <dgm:pt modelId="{AF326ADB-C2FB-42C2-9072-33B04E235E5D}" type="pres">
      <dgm:prSet presAssocID="{064BCA45-8A90-45BE-9CB0-7E0DB8EB31E1}" presName="sibTrans" presStyleCnt="0"/>
      <dgm:spPr/>
    </dgm:pt>
    <dgm:pt modelId="{53D4A28B-BD43-4FE0-AB11-4FB11848FEE2}" type="pres">
      <dgm:prSet presAssocID="{F07CB2F9-B6AD-4EF5-A8E2-F2ED06402520}" presName="compNode" presStyleCnt="0"/>
      <dgm:spPr/>
    </dgm:pt>
    <dgm:pt modelId="{34175A75-9EDD-4872-89F5-AA4C560D9341}" type="pres">
      <dgm:prSet presAssocID="{F07CB2F9-B6AD-4EF5-A8E2-F2ED0640252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D3BE21D-D5F4-4F87-BA9E-7E6C6B4C5D07}" type="pres">
      <dgm:prSet presAssocID="{F07CB2F9-B6AD-4EF5-A8E2-F2ED064025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259803E-EE95-42BC-96B2-D76E32BAA97C}" type="pres">
      <dgm:prSet presAssocID="{F07CB2F9-B6AD-4EF5-A8E2-F2ED06402520}" presName="spaceRect" presStyleCnt="0"/>
      <dgm:spPr/>
    </dgm:pt>
    <dgm:pt modelId="{1C591D3E-2689-4F68-B7FF-8522BFABCB4C}" type="pres">
      <dgm:prSet presAssocID="{F07CB2F9-B6AD-4EF5-A8E2-F2ED0640252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2BB817-14D7-48F1-81F2-5EAF5B3ED964}" srcId="{5D3A6C1E-8B5B-46B8-A075-CF3CB6AD8FE2}" destId="{EF3ACB3D-DCF7-4466-8795-4A96D6D5ECF9}" srcOrd="1" destOrd="0" parTransId="{9557211C-A88B-471D-B68B-A0BE2B5068F1}" sibTransId="{546A3DAD-F9DC-41F7-AF56-1A96C028713B}"/>
    <dgm:cxn modelId="{AD30662E-1C30-4F9A-9086-917F85985277}" type="presOf" srcId="{EEA2CD8E-2B3B-41FA-8E8D-19EDA47CB8D7}" destId="{D2F47D0F-3F85-44E2-A1D6-AD3D53443F9F}" srcOrd="0" destOrd="0" presId="urn:microsoft.com/office/officeart/2018/5/layout/IconLeafLabelList"/>
    <dgm:cxn modelId="{23F6A43E-CE74-4BB5-B156-7364857E670B}" type="presOf" srcId="{5D3A6C1E-8B5B-46B8-A075-CF3CB6AD8FE2}" destId="{7A4C2A45-0D5F-48CB-8613-2B8FF515B6F0}" srcOrd="0" destOrd="0" presId="urn:microsoft.com/office/officeart/2018/5/layout/IconLeafLabelList"/>
    <dgm:cxn modelId="{E195D954-54A2-419C-B5AE-CFE6083A8F31}" type="presOf" srcId="{EF3ACB3D-DCF7-4466-8795-4A96D6D5ECF9}" destId="{28ACB0F9-0BD8-4A26-9BA1-C33E0EAD762E}" srcOrd="0" destOrd="0" presId="urn:microsoft.com/office/officeart/2018/5/layout/IconLeafLabelList"/>
    <dgm:cxn modelId="{28E8BD6D-1816-4902-9816-60068DA58DF4}" srcId="{5D3A6C1E-8B5B-46B8-A075-CF3CB6AD8FE2}" destId="{04877F32-4429-4879-8F15-E72C5DB41FE7}" srcOrd="0" destOrd="0" parTransId="{2CB262D1-F837-4817-BD93-6E344A563A08}" sibTransId="{796EACED-4303-44F0-A509-521EDFEC65FB}"/>
    <dgm:cxn modelId="{791DE28F-0C27-4743-8126-325854507C9E}" srcId="{5D3A6C1E-8B5B-46B8-A075-CF3CB6AD8FE2}" destId="{B8D966EB-4A67-4B33-BC45-A252FBB230F3}" srcOrd="2" destOrd="0" parTransId="{EF480141-AA2A-4CAE-961E-6A4C1BC261E2}" sibTransId="{0519A06D-79AD-48F7-960C-5483DF5E6E57}"/>
    <dgm:cxn modelId="{A9E1929A-A352-45E1-9443-0B2B3722DB4F}" srcId="{5D3A6C1E-8B5B-46B8-A075-CF3CB6AD8FE2}" destId="{F07CB2F9-B6AD-4EF5-A8E2-F2ED06402520}" srcOrd="4" destOrd="0" parTransId="{33777C12-090E-4C97-9C30-E9CC3D8C10F9}" sibTransId="{CB6E2C2C-9A40-4EF0-BACD-34B3E9828779}"/>
    <dgm:cxn modelId="{26F68FA3-155B-41E1-83B1-2E726CF94642}" type="presOf" srcId="{B8D966EB-4A67-4B33-BC45-A252FBB230F3}" destId="{D4F069D1-9309-4DE1-8F12-3AFFCDA762D3}" srcOrd="0" destOrd="0" presId="urn:microsoft.com/office/officeart/2018/5/layout/IconLeafLabelList"/>
    <dgm:cxn modelId="{C16211C2-762B-46F5-B1BC-98A3CB2CB190}" type="presOf" srcId="{04877F32-4429-4879-8F15-E72C5DB41FE7}" destId="{58E426B2-20C2-4940-AD9A-848A44EF657E}" srcOrd="0" destOrd="0" presId="urn:microsoft.com/office/officeart/2018/5/layout/IconLeafLabelList"/>
    <dgm:cxn modelId="{262B4FCD-173B-41FD-AEA4-B860636E6538}" type="presOf" srcId="{F07CB2F9-B6AD-4EF5-A8E2-F2ED06402520}" destId="{1C591D3E-2689-4F68-B7FF-8522BFABCB4C}" srcOrd="0" destOrd="0" presId="urn:microsoft.com/office/officeart/2018/5/layout/IconLeafLabelList"/>
    <dgm:cxn modelId="{F5CBBCE1-8CAD-4A21-B297-470B2FF46D2C}" srcId="{5D3A6C1E-8B5B-46B8-A075-CF3CB6AD8FE2}" destId="{EEA2CD8E-2B3B-41FA-8E8D-19EDA47CB8D7}" srcOrd="3" destOrd="0" parTransId="{3F5E2A2F-42A4-4B45-96A0-7B64F64BCCAD}" sibTransId="{064BCA45-8A90-45BE-9CB0-7E0DB8EB31E1}"/>
    <dgm:cxn modelId="{60A20498-FC4E-47AF-93D0-DC6026D0150A}" type="presParOf" srcId="{7A4C2A45-0D5F-48CB-8613-2B8FF515B6F0}" destId="{0633EA27-0A02-400F-BCB1-CAA00C098CB5}" srcOrd="0" destOrd="0" presId="urn:microsoft.com/office/officeart/2018/5/layout/IconLeafLabelList"/>
    <dgm:cxn modelId="{B64A7632-E21C-4CA0-9975-980993228579}" type="presParOf" srcId="{0633EA27-0A02-400F-BCB1-CAA00C098CB5}" destId="{CCEFABB4-2DE3-4C39-997C-0DA34019CE85}" srcOrd="0" destOrd="0" presId="urn:microsoft.com/office/officeart/2018/5/layout/IconLeafLabelList"/>
    <dgm:cxn modelId="{25AFD973-5EFE-43FD-A330-53997360FADE}" type="presParOf" srcId="{0633EA27-0A02-400F-BCB1-CAA00C098CB5}" destId="{D951BA3F-482B-45A2-A578-64CC313A7B5F}" srcOrd="1" destOrd="0" presId="urn:microsoft.com/office/officeart/2018/5/layout/IconLeafLabelList"/>
    <dgm:cxn modelId="{F4417E80-7238-44E2-B143-F7EFC4EB3159}" type="presParOf" srcId="{0633EA27-0A02-400F-BCB1-CAA00C098CB5}" destId="{D6F12021-A8DD-484F-9B0D-39B62F76DC5F}" srcOrd="2" destOrd="0" presId="urn:microsoft.com/office/officeart/2018/5/layout/IconLeafLabelList"/>
    <dgm:cxn modelId="{CD75B614-05CE-4255-A55D-FEAFCEA4AAD0}" type="presParOf" srcId="{0633EA27-0A02-400F-BCB1-CAA00C098CB5}" destId="{58E426B2-20C2-4940-AD9A-848A44EF657E}" srcOrd="3" destOrd="0" presId="urn:microsoft.com/office/officeart/2018/5/layout/IconLeafLabelList"/>
    <dgm:cxn modelId="{5AFB01D0-4DCD-490F-B142-7EA1DA1E2150}" type="presParOf" srcId="{7A4C2A45-0D5F-48CB-8613-2B8FF515B6F0}" destId="{11AB1077-8E1D-4529-B0B8-8D04F202998A}" srcOrd="1" destOrd="0" presId="urn:microsoft.com/office/officeart/2018/5/layout/IconLeafLabelList"/>
    <dgm:cxn modelId="{8DDA908F-9BFF-4747-B889-3F8507C55663}" type="presParOf" srcId="{7A4C2A45-0D5F-48CB-8613-2B8FF515B6F0}" destId="{C0E2FB0E-D181-4D94-AC6A-086B8A8A79F3}" srcOrd="2" destOrd="0" presId="urn:microsoft.com/office/officeart/2018/5/layout/IconLeafLabelList"/>
    <dgm:cxn modelId="{43C00C87-7413-4247-A25E-C5C32FBC784E}" type="presParOf" srcId="{C0E2FB0E-D181-4D94-AC6A-086B8A8A79F3}" destId="{DB8A16A8-FA07-4161-9A26-967B49C9BE92}" srcOrd="0" destOrd="0" presId="urn:microsoft.com/office/officeart/2018/5/layout/IconLeafLabelList"/>
    <dgm:cxn modelId="{F9487A5D-C87C-4655-839B-7E426295571C}" type="presParOf" srcId="{C0E2FB0E-D181-4D94-AC6A-086B8A8A79F3}" destId="{8288E6E6-8DB5-47F2-A0C9-5342FE52077E}" srcOrd="1" destOrd="0" presId="urn:microsoft.com/office/officeart/2018/5/layout/IconLeafLabelList"/>
    <dgm:cxn modelId="{B6218FF3-BB04-4F29-A6D3-D1919D18BC8D}" type="presParOf" srcId="{C0E2FB0E-D181-4D94-AC6A-086B8A8A79F3}" destId="{A78C5348-9E6E-434F-9AD5-CA38613A19F1}" srcOrd="2" destOrd="0" presId="urn:microsoft.com/office/officeart/2018/5/layout/IconLeafLabelList"/>
    <dgm:cxn modelId="{0BDE2149-3750-4D07-9EE5-BA75BB512C8D}" type="presParOf" srcId="{C0E2FB0E-D181-4D94-AC6A-086B8A8A79F3}" destId="{28ACB0F9-0BD8-4A26-9BA1-C33E0EAD762E}" srcOrd="3" destOrd="0" presId="urn:microsoft.com/office/officeart/2018/5/layout/IconLeafLabelList"/>
    <dgm:cxn modelId="{3232ADE4-88EC-4427-AD3B-13089FFD700D}" type="presParOf" srcId="{7A4C2A45-0D5F-48CB-8613-2B8FF515B6F0}" destId="{337A9B72-21AC-4598-900F-B82C434D8F57}" srcOrd="3" destOrd="0" presId="urn:microsoft.com/office/officeart/2018/5/layout/IconLeafLabelList"/>
    <dgm:cxn modelId="{0A275467-836B-4855-B434-05D7FBF139B4}" type="presParOf" srcId="{7A4C2A45-0D5F-48CB-8613-2B8FF515B6F0}" destId="{4A413C17-DC3C-4FF0-B68A-E0AE91E8225D}" srcOrd="4" destOrd="0" presId="urn:microsoft.com/office/officeart/2018/5/layout/IconLeafLabelList"/>
    <dgm:cxn modelId="{940CCB32-82B4-4B65-8250-883DEAE59375}" type="presParOf" srcId="{4A413C17-DC3C-4FF0-B68A-E0AE91E8225D}" destId="{02381CEF-7FBE-4463-97B2-2CA795A26DBF}" srcOrd="0" destOrd="0" presId="urn:microsoft.com/office/officeart/2018/5/layout/IconLeafLabelList"/>
    <dgm:cxn modelId="{4453FA85-91E5-4BCE-8B30-04E76674F036}" type="presParOf" srcId="{4A413C17-DC3C-4FF0-B68A-E0AE91E8225D}" destId="{80261CCB-9B12-44BC-9511-4E03847690A4}" srcOrd="1" destOrd="0" presId="urn:microsoft.com/office/officeart/2018/5/layout/IconLeafLabelList"/>
    <dgm:cxn modelId="{E1D14265-F81A-4F17-B34B-1B7CEA64D913}" type="presParOf" srcId="{4A413C17-DC3C-4FF0-B68A-E0AE91E8225D}" destId="{ED48332B-38B9-42FB-B48C-C03B16998851}" srcOrd="2" destOrd="0" presId="urn:microsoft.com/office/officeart/2018/5/layout/IconLeafLabelList"/>
    <dgm:cxn modelId="{BDED708A-8FAB-4CEB-B84F-23C88214EF17}" type="presParOf" srcId="{4A413C17-DC3C-4FF0-B68A-E0AE91E8225D}" destId="{D4F069D1-9309-4DE1-8F12-3AFFCDA762D3}" srcOrd="3" destOrd="0" presId="urn:microsoft.com/office/officeart/2018/5/layout/IconLeafLabelList"/>
    <dgm:cxn modelId="{E2CA198C-431D-40F8-BAF8-53199857E601}" type="presParOf" srcId="{7A4C2A45-0D5F-48CB-8613-2B8FF515B6F0}" destId="{F2A04C47-77EA-4FFE-AE51-9A8669771993}" srcOrd="5" destOrd="0" presId="urn:microsoft.com/office/officeart/2018/5/layout/IconLeafLabelList"/>
    <dgm:cxn modelId="{6593CE10-E49A-4537-A032-34BDE8624C06}" type="presParOf" srcId="{7A4C2A45-0D5F-48CB-8613-2B8FF515B6F0}" destId="{D082C5BA-569A-40C8-A1FA-A6DAF393D0D6}" srcOrd="6" destOrd="0" presId="urn:microsoft.com/office/officeart/2018/5/layout/IconLeafLabelList"/>
    <dgm:cxn modelId="{42D0C291-CAFA-4320-9CC1-51B68325BE3A}" type="presParOf" srcId="{D082C5BA-569A-40C8-A1FA-A6DAF393D0D6}" destId="{D1F15279-B305-43A2-A007-3D931DFFA542}" srcOrd="0" destOrd="0" presId="urn:microsoft.com/office/officeart/2018/5/layout/IconLeafLabelList"/>
    <dgm:cxn modelId="{3CCB085F-F87D-4F47-8A8E-3F5296E456F1}" type="presParOf" srcId="{D082C5BA-569A-40C8-A1FA-A6DAF393D0D6}" destId="{B6599E7C-C0F9-48FD-AA9F-32F2838608D3}" srcOrd="1" destOrd="0" presId="urn:microsoft.com/office/officeart/2018/5/layout/IconLeafLabelList"/>
    <dgm:cxn modelId="{5C7F46CC-3A0F-4261-BC87-4218DFE98398}" type="presParOf" srcId="{D082C5BA-569A-40C8-A1FA-A6DAF393D0D6}" destId="{49EE49E5-53D2-43E2-B8EA-988503CE8B7A}" srcOrd="2" destOrd="0" presId="urn:microsoft.com/office/officeart/2018/5/layout/IconLeafLabelList"/>
    <dgm:cxn modelId="{FA1C6738-1434-40C7-BF65-17A6C7F4A12B}" type="presParOf" srcId="{D082C5BA-569A-40C8-A1FA-A6DAF393D0D6}" destId="{D2F47D0F-3F85-44E2-A1D6-AD3D53443F9F}" srcOrd="3" destOrd="0" presId="urn:microsoft.com/office/officeart/2018/5/layout/IconLeafLabelList"/>
    <dgm:cxn modelId="{62474F1B-021B-4713-95F5-A39829904C9A}" type="presParOf" srcId="{7A4C2A45-0D5F-48CB-8613-2B8FF515B6F0}" destId="{AF326ADB-C2FB-42C2-9072-33B04E235E5D}" srcOrd="7" destOrd="0" presId="urn:microsoft.com/office/officeart/2018/5/layout/IconLeafLabelList"/>
    <dgm:cxn modelId="{E14B876F-D14D-4190-81DA-7E80137B83CD}" type="presParOf" srcId="{7A4C2A45-0D5F-48CB-8613-2B8FF515B6F0}" destId="{53D4A28B-BD43-4FE0-AB11-4FB11848FEE2}" srcOrd="8" destOrd="0" presId="urn:microsoft.com/office/officeart/2018/5/layout/IconLeafLabelList"/>
    <dgm:cxn modelId="{73F7764C-0DBA-42D1-8E61-874D47D7B5A3}" type="presParOf" srcId="{53D4A28B-BD43-4FE0-AB11-4FB11848FEE2}" destId="{34175A75-9EDD-4872-89F5-AA4C560D9341}" srcOrd="0" destOrd="0" presId="urn:microsoft.com/office/officeart/2018/5/layout/IconLeafLabelList"/>
    <dgm:cxn modelId="{E589B041-2D09-40AA-B174-C434888A94E8}" type="presParOf" srcId="{53D4A28B-BD43-4FE0-AB11-4FB11848FEE2}" destId="{CD3BE21D-D5F4-4F87-BA9E-7E6C6B4C5D07}" srcOrd="1" destOrd="0" presId="urn:microsoft.com/office/officeart/2018/5/layout/IconLeafLabelList"/>
    <dgm:cxn modelId="{9C47539B-EDBD-4CAB-8DFD-1A802CBBBE10}" type="presParOf" srcId="{53D4A28B-BD43-4FE0-AB11-4FB11848FEE2}" destId="{7259803E-EE95-42BC-96B2-D76E32BAA97C}" srcOrd="2" destOrd="0" presId="urn:microsoft.com/office/officeart/2018/5/layout/IconLeafLabelList"/>
    <dgm:cxn modelId="{6A36858C-6F87-4EA1-B60F-243160C53E0C}" type="presParOf" srcId="{53D4A28B-BD43-4FE0-AB11-4FB11848FEE2}" destId="{1C591D3E-2689-4F68-B7FF-8522BFABCB4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BDDA0-4AF4-4D28-8537-B86A15B7C7A4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7831-3935-443F-8F0D-BD56050951DD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Where are the AI models deployed?</a:t>
          </a:r>
        </a:p>
      </dsp:txBody>
      <dsp:txXfrm>
        <a:off x="127800" y="2154447"/>
        <a:ext cx="1800000" cy="720000"/>
      </dsp:txXfrm>
    </dsp:sp>
    <dsp:sp modelId="{FEA5299F-D5B3-4180-9397-40448310FEA7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BBC0E-7F61-4942-97EB-2F135EED77EF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Edge devices (Smartphones, sensors, smart keyboards)</a:t>
          </a:r>
        </a:p>
      </dsp:txBody>
      <dsp:txXfrm>
        <a:off x="2242800" y="2154447"/>
        <a:ext cx="1800000" cy="720000"/>
      </dsp:txXfrm>
    </dsp:sp>
    <dsp:sp modelId="{CDA7CECE-048B-4B09-948E-51A21B7C888B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71A4F-5A3A-4564-9834-24C1AACF9116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Models help to adapt new data and make better predictions.</a:t>
          </a:r>
        </a:p>
      </dsp:txBody>
      <dsp:txXfrm>
        <a:off x="4357800" y="2154447"/>
        <a:ext cx="1800000" cy="720000"/>
      </dsp:txXfrm>
    </dsp:sp>
    <dsp:sp modelId="{9A3FC6C7-C2B5-4DC5-85C0-70178E212B6C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2F4BD-98F2-49B8-8036-669837CBBC74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Requires lot of memory.</a:t>
          </a:r>
        </a:p>
      </dsp:txBody>
      <dsp:txXfrm>
        <a:off x="6472800" y="2154447"/>
        <a:ext cx="1800000" cy="720000"/>
      </dsp:txXfrm>
    </dsp:sp>
    <dsp:sp modelId="{DB9AF5BA-8B49-4C83-8790-CA846EE9ACF5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DB2DB-1E03-4DDF-AF72-9E561C2F17A7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Privacy issues</a:t>
          </a:r>
        </a:p>
      </dsp:txBody>
      <dsp:txXfrm>
        <a:off x="8587800" y="215444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FABB4-2DE3-4C39-997C-0DA34019CE85}">
      <dsp:nvSpPr>
        <dsp:cNvPr id="0" name=""/>
        <dsp:cNvSpPr/>
      </dsp:nvSpPr>
      <dsp:spPr>
        <a:xfrm>
          <a:off x="47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1BA3F-482B-45A2-A578-64CC313A7B5F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426B2-20C2-4940-AD9A-848A44EF657E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Enables on-device training.</a:t>
          </a:r>
        </a:p>
      </dsp:txBody>
      <dsp:txXfrm>
        <a:off x="127800" y="2334438"/>
        <a:ext cx="1800000" cy="720000"/>
      </dsp:txXfrm>
    </dsp:sp>
    <dsp:sp modelId="{DB8A16A8-FA07-4161-9A26-967B49C9BE92}">
      <dsp:nvSpPr>
        <dsp:cNvPr id="0" name=""/>
        <dsp:cNvSpPr/>
      </dsp:nvSpPr>
      <dsp:spPr>
        <a:xfrm>
          <a:off x="259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8E6E6-8DB5-47F2-A0C9-5342FE52077E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CB0F9-0BD8-4A26-9BA1-C33E0EAD762E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Reduce computations to train a model</a:t>
          </a:r>
        </a:p>
      </dsp:txBody>
      <dsp:txXfrm>
        <a:off x="2242800" y="2334438"/>
        <a:ext cx="1800000" cy="720000"/>
      </dsp:txXfrm>
    </dsp:sp>
    <dsp:sp modelId="{02381CEF-7FBE-4463-97B2-2CA795A26DBF}">
      <dsp:nvSpPr>
        <dsp:cNvPr id="0" name=""/>
        <dsp:cNvSpPr/>
      </dsp:nvSpPr>
      <dsp:spPr>
        <a:xfrm>
          <a:off x="470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61CCB-9B12-44BC-9511-4E03847690A4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069D1-9309-4DE1-8F12-3AFFCDA762D3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More memory efficient</a:t>
          </a:r>
        </a:p>
      </dsp:txBody>
      <dsp:txXfrm>
        <a:off x="4357800" y="2334438"/>
        <a:ext cx="1800000" cy="720000"/>
      </dsp:txXfrm>
    </dsp:sp>
    <dsp:sp modelId="{D1F15279-B305-43A2-A007-3D931DFFA542}">
      <dsp:nvSpPr>
        <dsp:cNvPr id="0" name=""/>
        <dsp:cNvSpPr/>
      </dsp:nvSpPr>
      <dsp:spPr>
        <a:xfrm>
          <a:off x="682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99E7C-C0F9-48FD-AA9F-32F2838608D3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47D0F-3F85-44E2-A1D6-AD3D53443F9F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Preserves privacy</a:t>
          </a:r>
        </a:p>
      </dsp:txBody>
      <dsp:txXfrm>
        <a:off x="6472800" y="2334438"/>
        <a:ext cx="1800000" cy="720000"/>
      </dsp:txXfrm>
    </dsp:sp>
    <dsp:sp modelId="{34175A75-9EDD-4872-89F5-AA4C560D9341}">
      <dsp:nvSpPr>
        <dsp:cNvPr id="0" name=""/>
        <dsp:cNvSpPr/>
      </dsp:nvSpPr>
      <dsp:spPr>
        <a:xfrm>
          <a:off x="893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BE21D-D5F4-4F87-BA9E-7E6C6B4C5D07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1D3E-2689-4F68-B7FF-8522BFABCB4C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Lifelong on-device learning</a:t>
          </a:r>
        </a:p>
      </dsp:txBody>
      <dsp:txXfrm>
        <a:off x="8587800" y="23344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C2EE6-9918-7146-BBDC-4F2BEA44CC41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E871-E3EB-9843-991C-C5905E1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E871-E3EB-9843-991C-C5905E12C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27B2-88AD-A47A-FF75-1CD3CBCA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0E5C3-A882-5527-1870-722FDC300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B035-B271-50A6-606F-7DB41BE4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5F02-52B9-A98B-D64E-B3499237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8D1F-7C25-9F55-39A3-CE99BED0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CFD0-A984-F97E-A96D-DBA8C005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67FBE-45E9-DEAB-47E8-650B6759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E51D-8C98-D877-1A52-19457EC6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ACD2-F79D-0C02-46B8-DE707251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327F-382F-FBE8-8D9D-9648B1F2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F64AA-1405-2AF2-8E8C-5883D10D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256C1-81E5-BA85-A9F6-CA137250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0EC-5838-EAD2-57A2-555C72C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819-5194-0CB8-EDF3-BF2CAED9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6229-3A76-A89C-2118-3DDF3E99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CED-1C83-A396-4EEF-C35B8285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8CD-9DE8-4979-0CFF-EA401A6C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CB83-7B27-A7A1-82CC-77D90A59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3E57-4D0B-7185-C093-1A0BCE0F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88D4-4425-CDE9-59C5-AB85C5D9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51B0-94F5-F896-C8E4-DAACC641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91DA7-5CBF-EC02-8036-B5CB8E3E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7289-7635-CD16-4C10-1AAAFD8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51D5-9C6D-8D9A-53B4-EEE482E1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E094-0096-C0BA-4F26-8F1438AE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A5F7-00A7-0AA9-A36C-FAFD94E8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E676-E804-A983-5302-6C5C6D0A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84CC3-AE8E-C0FD-CB3C-DB8F0F4B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96CC-20C8-EFE9-5668-EAB770BB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CB075-472B-F6BE-2600-DD3D8A6E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067A-2BB5-2088-4532-E422A95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469C-44C0-17D3-E291-F8536BC8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D17BE-6300-C8F3-FA4F-AD2008B4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A8178-4657-D573-1581-722B6D26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62554-EEE1-6091-436C-0E4AA7AD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E203A-CFF4-2599-A78F-B9D3D4B11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BD3F9-E080-AD6B-F032-FF74955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1FCA6-BACA-EB60-A3D5-4718E161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31C9E-1F6C-5AC5-4EBA-DC781F9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8B0-A997-7F30-6035-C58057E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688F1-AE16-90F0-64B0-BE6BE3AD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3842-0D1A-4816-81A9-6C8D385F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1955A-0F94-22E4-0B78-5CEB9DB0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299F8-724A-7263-4302-771E5C06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5376A-CB95-B014-9CB3-F05D57D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E695-D509-8438-0481-55C24EE2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A304-A93F-E826-8742-6CF5BF89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A5BE-3F31-0DBD-DBF5-A444CCC5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2EA6-B068-887B-D715-10C02DF2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AE1C-071E-FF32-D740-2DBF063A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CCFAC-DD96-F6AA-4590-BC954EB4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AB954-94C7-1D28-03D1-0DC4658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155-0727-7F0D-3415-A8CBF70A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E6AB6-662C-E3D3-1147-4A385DCDF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425B-9DB2-A3F9-B083-E6EEFCADA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0380-9DD5-AA65-4D83-C239AA05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CEBC-9CF5-63AC-44F6-79B5016F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7B9B-0EB3-03DD-5281-5426C00B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F9DDB-F2B1-E6A7-33AB-32DC7DE2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8599-B1A1-3AA1-9CE0-93AF4EF9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DEB3-D310-E446-9B5E-7B31FAEA1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1EB7-F8B0-2C47-A10A-206B200212C0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5F3C-A0AB-C19F-B46C-4FF77841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A7F8-7733-9F32-3748-D2FD7F2A4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FACA-FC83-4848-90BF-30F9C420C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obile phone, electronics, gadget, electronic device&#10;&#10;Description automatically generated">
            <a:extLst>
              <a:ext uri="{FF2B5EF4-FFF2-40B4-BE49-F238E27FC236}">
                <a16:creationId xmlns:a16="http://schemas.microsoft.com/office/drawing/2014/main" id="{C5451E3F-3691-A846-65EE-CCB14E36E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7" r="23298" b="4075"/>
          <a:stretch/>
        </p:blipFill>
        <p:spPr>
          <a:xfrm>
            <a:off x="3523488" y="224871"/>
            <a:ext cx="8668512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BB782-4B87-0FCA-46E2-B24892BF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New AI Learning Techniques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01991-09D2-D248-7D8A-D98CFF7B6844}"/>
              </a:ext>
            </a:extLst>
          </p:cNvPr>
          <p:cNvSpPr txBox="1"/>
          <p:nvPr/>
        </p:nvSpPr>
        <p:spPr>
          <a:xfrm>
            <a:off x="670697" y="4917989"/>
            <a:ext cx="314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Vrushali Kulkarni</a:t>
            </a:r>
          </a:p>
        </p:txBody>
      </p:sp>
    </p:spTree>
    <p:extLst>
      <p:ext uri="{BB962C8B-B14F-4D97-AF65-F5344CB8AC3E}">
        <p14:creationId xmlns:p14="http://schemas.microsoft.com/office/powerpoint/2010/main" val="194300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E7CA-376C-AC50-6FCD-BD7D9FA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92BE-89C3-4D75-3F3E-AE0F6FD8D800}"/>
              </a:ext>
            </a:extLst>
          </p:cNvPr>
          <p:cNvSpPr txBox="1"/>
          <p:nvPr/>
        </p:nvSpPr>
        <p:spPr>
          <a:xfrm>
            <a:off x="7290486" y="2001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E42216-94FD-D95F-5394-7F82D6A92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7617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20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EF4F7-5D9C-1827-3456-A7A4721E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Intelligent Algorithms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C20B5-3865-3DFE-26CC-F82F1D576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4421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61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83B6-FBB0-18AA-8FFB-9DD30DBB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Lightweight training technique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4217-001A-919F-C101-3AD54770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Designed to be small and more efficient than their heavyweight counterparts.</a:t>
            </a:r>
          </a:p>
          <a:p>
            <a:r>
              <a:rPr lang="en-US" sz="2200" dirty="0"/>
              <a:t>Require 300 – 600 MB of memory to train ML model.</a:t>
            </a:r>
          </a:p>
          <a:p>
            <a:r>
              <a:rPr lang="en-US" sz="2200" dirty="0"/>
              <a:t>Updating whole model can be expensive in terms of time and memory.</a:t>
            </a:r>
          </a:p>
          <a:p>
            <a:r>
              <a:rPr lang="en-US" sz="2200" dirty="0"/>
              <a:t>Sparsely update</a:t>
            </a:r>
          </a:p>
          <a:p>
            <a:r>
              <a:rPr lang="en-US" sz="2200" dirty="0"/>
              <a:t>Quantized training</a:t>
            </a:r>
          </a:p>
          <a:p>
            <a:r>
              <a:rPr lang="en-US" sz="2200" dirty="0"/>
              <a:t>Prune the redundant operators to support sparse updates.</a:t>
            </a:r>
          </a:p>
          <a:p>
            <a:r>
              <a:rPr lang="en-US" sz="2200" dirty="0"/>
              <a:t>Deployed on low-power devices like smartphones, tablets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981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B2B41-7B12-826E-B308-0DBB2EA9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Successful speedup training technique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6B0D-3D74-AC06-4370-E73C4D0A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Require 157 kB memory to train ML model on microcontroller.</a:t>
            </a:r>
          </a:p>
          <a:p>
            <a:r>
              <a:rPr lang="en-US" sz="2200"/>
              <a:t>20 times faster than another approach.</a:t>
            </a:r>
          </a:p>
          <a:p>
            <a:r>
              <a:rPr lang="en-US" sz="2200"/>
              <a:t>Used for image recognition, visual recognition and facial recognition</a:t>
            </a:r>
          </a:p>
          <a:p>
            <a:r>
              <a:rPr lang="en-US" sz="2200"/>
              <a:t>Possible scope: Language models(voice assistants, translator)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05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18FC-D469-6DAC-595F-20252316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5557"/>
            <a:ext cx="10515600" cy="1149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847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176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New AI Learning Techniques</vt:lpstr>
      <vt:lpstr>Introduction</vt:lpstr>
      <vt:lpstr>Intelligent Algorithms</vt:lpstr>
      <vt:lpstr>Lightweight training technique</vt:lpstr>
      <vt:lpstr>Successful speedup training technique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AI Learning Techniques</dc:title>
  <dc:creator>gu426 </dc:creator>
  <cp:lastModifiedBy>gu426 </cp:lastModifiedBy>
  <cp:revision>6</cp:revision>
  <dcterms:created xsi:type="dcterms:W3CDTF">2023-06-26T19:37:06Z</dcterms:created>
  <dcterms:modified xsi:type="dcterms:W3CDTF">2023-06-29T12:15:48Z</dcterms:modified>
</cp:coreProperties>
</file>