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0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790"/>
        <p:guide pos="204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vrushalib23/Chatbot_using_NLP_AICT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75119" y="2859613"/>
            <a:ext cx="6870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/>
              <a:t>Implementation of NLP Chatbot</a:t>
            </a:r>
            <a:endParaRPr lang="en-IN" sz="3200" dirty="0"/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705307" y="3998386"/>
            <a:ext cx="687086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 -: Vrushali Sachin Bhandare</a:t>
            </a:r>
            <a:endParaRPr lang="en-US" sz="2000" dirty="0"/>
          </a:p>
          <a:p>
            <a:r>
              <a:rPr lang="en-IN" sz="2000" dirty="0"/>
              <a:t>AICTE Student ID: </a:t>
            </a:r>
            <a:r>
              <a:rPr lang="en-US" altLang="en-GB" sz="2000" dirty="0">
                <a:solidFill>
                  <a:schemeClr val="tx1"/>
                </a:solidFill>
              </a:rPr>
              <a:t>STU6741b2e001fe61732358880</a:t>
            </a:r>
            <a:endParaRPr lang="en-US" alt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580" y="1782147"/>
            <a:ext cx="620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Develop a chatbot using Natural Language Processing (NLP).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Train the chatbot using intents and responses stored in JSON.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Implement the chatbot using Python, NLTK, and Scikit-learn.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Deploy the chatbot using </a:t>
            </a:r>
            <a:r>
              <a:rPr lang="en-IN" sz="1800" dirty="0" err="1"/>
              <a:t>Streamlit</a:t>
            </a:r>
            <a:r>
              <a:rPr lang="en-IN" sz="1800" dirty="0"/>
              <a:t> for an interactive UI.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192" y="1810139"/>
            <a:ext cx="965718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r>
              <a:rPr lang="en-IN" dirty="0"/>
              <a:t> NLTK, Scikit-learn, </a:t>
            </a:r>
            <a:r>
              <a:rPr lang="en-IN" dirty="0" err="1"/>
              <a:t>Streamlit</a:t>
            </a:r>
            <a:r>
              <a:rPr lang="en-IN" dirty="0"/>
              <a:t>, JSON, </a:t>
            </a:r>
            <a:r>
              <a:rPr lang="en-IN" dirty="0" err="1"/>
              <a:t>TfidfVectorizer</a:t>
            </a:r>
            <a:r>
              <a:rPr lang="en-IN" dirty="0"/>
              <a:t>, Logistic Regression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Processing:</a:t>
            </a:r>
            <a:r>
              <a:rPr lang="en-IN" dirty="0"/>
              <a:t> Tokenization, Text Vectorization (TF-IDF)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224" y="1791478"/>
            <a:ext cx="9349274" cy="19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Load and preprocess data from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intents.json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( User queries and responses ).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Convert text to numerical representation using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TF-IDF vectorization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Train a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 Model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intent classification.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UI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take user input and display chatbot responses.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Store conversation history in a CSV file.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1959429"/>
            <a:ext cx="802432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require an interactive chatbot that can understand natural language queries and provide meaningful responses efficiently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539" y="1912776"/>
            <a:ext cx="7380514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</a:t>
            </a:r>
            <a:r>
              <a:rPr lang="en-IN" b="1" dirty="0"/>
              <a:t>Machine Learning</a:t>
            </a:r>
            <a:r>
              <a:rPr lang="en-IN" dirty="0"/>
              <a:t> to classify user input into predefined intents.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Generate </a:t>
            </a:r>
            <a:r>
              <a:rPr lang="en-IN" b="1" dirty="0"/>
              <a:t>dynamic responses</a:t>
            </a:r>
            <a:r>
              <a:rPr lang="en-IN" dirty="0"/>
              <a:t> based on classified intents.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a user-friendly chatbot UI with </a:t>
            </a:r>
            <a:r>
              <a:rPr lang="en-IN" b="1" dirty="0" err="1"/>
              <a:t>Streamlit</a:t>
            </a:r>
            <a:r>
              <a:rPr lang="en-IN" dirty="0"/>
              <a:t>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Maintain </a:t>
            </a:r>
            <a:r>
              <a:rPr lang="en-IN" b="1" dirty="0"/>
              <a:t>chat history</a:t>
            </a:r>
            <a:r>
              <a:rPr lang="en-IN" dirty="0"/>
              <a:t> for better user experience.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9774" y="5390848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Real-Time Chatbot Responses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889125"/>
            <a:ext cx="5617210" cy="3240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1888490"/>
            <a:ext cx="5410200" cy="3241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443" y="87307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25559" y="6357502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User </a:t>
            </a:r>
            <a:r>
              <a:rPr lang="fr-FR" sz="1400" dirty="0" err="1"/>
              <a:t>Queries</a:t>
            </a:r>
            <a:r>
              <a:rPr lang="fr-FR" sz="1400" dirty="0"/>
              <a:t> and </a:t>
            </a:r>
            <a:r>
              <a:rPr lang="fr-FR" sz="1400" dirty="0" err="1"/>
              <a:t>Chatbot</a:t>
            </a:r>
            <a:r>
              <a:rPr lang="fr-FR" sz="1400" dirty="0"/>
              <a:t> </a:t>
            </a:r>
            <a:r>
              <a:rPr lang="fr-FR" sz="1400" dirty="0" err="1"/>
              <a:t>Responses</a:t>
            </a:r>
            <a:r>
              <a:rPr lang="fr-FR" sz="1400" dirty="0"/>
              <a:t> Log</a:t>
            </a:r>
            <a:endParaRPr lang="en-IN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979" y="4273420"/>
            <a:ext cx="4935893" cy="20840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273175"/>
            <a:ext cx="4596765" cy="2865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30" y="1506220"/>
            <a:ext cx="4694555" cy="2532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087" y="1612734"/>
            <a:ext cx="7548465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built an interactive chatbot using </a:t>
            </a:r>
            <a:r>
              <a:rPr lang="en-US" b="1" dirty="0"/>
              <a:t>NLP &amp; ML techniques</a:t>
            </a:r>
            <a:r>
              <a:rPr lang="en-US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effectively classifies user input and responds accurately.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improvements can include </a:t>
            </a:r>
            <a:r>
              <a:rPr lang="en-US" b="1" dirty="0"/>
              <a:t>deep learning models &amp; real-time data fetching</a:t>
            </a:r>
            <a:r>
              <a:rPr lang="en-US" dirty="0"/>
              <a:t> for enhanced performance.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hlinkClick r:id="rId1" tooltip="" action="ppaction://hlinkfile"/>
          </p:cNvPr>
          <p:cNvSpPr txBox="1"/>
          <p:nvPr/>
        </p:nvSpPr>
        <p:spPr>
          <a:xfrm>
            <a:off x="494320" y="5245266"/>
            <a:ext cx="9293289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GitHub link</a:t>
            </a:r>
            <a:r>
              <a:rPr lang="en-IN" dirty="0"/>
              <a:t>- </a:t>
            </a:r>
            <a:r>
              <a:rPr lang="en-US" altLang="en-IN" dirty="0">
                <a:hlinkClick r:id="rId1" tooltip="" action="ppaction://hlinkfile"/>
              </a:rPr>
              <a:t>Click here</a:t>
            </a:r>
            <a:endParaRPr lang="en-US" alt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1689</Words>
  <Application>WPS Presentation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Times New Roman</vt:lpstr>
      <vt:lpstr>Helvetica Neue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G08 Bhandare Vrushali</cp:lastModifiedBy>
  <cp:revision>11</cp:revision>
  <dcterms:created xsi:type="dcterms:W3CDTF">2024-12-31T09:40:00Z</dcterms:created>
  <dcterms:modified xsi:type="dcterms:W3CDTF">2025-03-14T10:27:55Z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70558E93F8B14E66AAEA6E76105953CA_13</vt:lpwstr>
  </property>
  <property fmtid="{D5CDD505-2E9C-101B-9397-08002B2CF9AE}" pid="3" name="KSOProductBuildVer">
    <vt:lpwstr>2057-12.2.0.20348</vt:lpwstr>
  </property>
</Properties>
</file>