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sldIdLst>
    <p:sldId id="278" r:id="rId5"/>
    <p:sldId id="279" r:id="rId6"/>
    <p:sldId id="280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84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32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06" y="1171448"/>
            <a:ext cx="6380988" cy="1225296"/>
          </a:xfrm>
        </p:spPr>
        <p:txBody>
          <a:bodyPr/>
          <a:lstStyle/>
          <a:p>
            <a:r>
              <a:rPr lang="en-US" dirty="0"/>
              <a:t>SMS Spam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416" y="2604956"/>
            <a:ext cx="3493008" cy="878908"/>
          </a:xfrm>
        </p:spPr>
        <p:txBody>
          <a:bodyPr/>
          <a:lstStyle/>
          <a:p>
            <a:r>
              <a:rPr lang="en-US" sz="3200" dirty="0"/>
              <a:t>Group 14​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120" y="951992"/>
            <a:ext cx="8707120" cy="768096"/>
          </a:xfrm>
        </p:spPr>
        <p:txBody>
          <a:bodyPr/>
          <a:lstStyle/>
          <a:p>
            <a:r>
              <a:rPr lang="en-US" sz="3600" dirty="0"/>
              <a:t>Logistic REGRESSION RESULTS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B5A86C-4979-5F71-BC44-B97BC3A5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3" y="1814116"/>
            <a:ext cx="5239480" cy="4210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0911E1-39A3-8BE1-29F6-9D356766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55" y="2373884"/>
            <a:ext cx="611024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920" y="951992"/>
            <a:ext cx="8148320" cy="768096"/>
          </a:xfrm>
        </p:spPr>
        <p:txBody>
          <a:bodyPr/>
          <a:lstStyle/>
          <a:p>
            <a:r>
              <a:rPr lang="en-US" sz="3600" dirty="0"/>
              <a:t>Naïve Bayes’ RESULTS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889EC-94CC-47A3-44AD-F6ACD506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65" y="1720088"/>
            <a:ext cx="5213899" cy="4314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BEF5C-028A-8EFB-A624-34E3BC55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84" y="2693924"/>
            <a:ext cx="5240296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520" y="951992"/>
            <a:ext cx="9316720" cy="768096"/>
          </a:xfrm>
        </p:spPr>
        <p:txBody>
          <a:bodyPr/>
          <a:lstStyle/>
          <a:p>
            <a:r>
              <a:rPr lang="en-US" sz="3600" dirty="0"/>
              <a:t>K Nearest Neighbours RESULTS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4309A-1F60-8419-A00A-9D04A71B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5" y="1720088"/>
            <a:ext cx="5804273" cy="4599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07D78-7CD3-CEC2-00ED-FF5F95E3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07" y="2716784"/>
            <a:ext cx="5402027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951992"/>
            <a:ext cx="10627360" cy="768096"/>
          </a:xfrm>
        </p:spPr>
        <p:txBody>
          <a:bodyPr/>
          <a:lstStyle/>
          <a:p>
            <a:r>
              <a:rPr lang="en-US" sz="3600" dirty="0"/>
              <a:t>Support VECTOR MACHINES RESULTS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Classification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61365-CDA3-7E3C-267B-C4D03853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1798877"/>
            <a:ext cx="5108798" cy="4205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EA72D-1B5D-0252-46B0-D0C698EC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78" y="2472895"/>
            <a:ext cx="5817449" cy="25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Models and Comparison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4335915"/>
              </p:ext>
            </p:extLst>
          </p:nvPr>
        </p:nvGraphicFramePr>
        <p:xfrm>
          <a:off x="755650" y="2825750"/>
          <a:ext cx="10680700" cy="322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Naïve </a:t>
                      </a:r>
                      <a:r>
                        <a:rPr lang="en-US" sz="1900" b="0" kern="12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Baye’s</a:t>
                      </a:r>
                      <a:endParaRPr lang="en-US" sz="1900" b="0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Linear Regression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KNN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SVC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Accuracy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97.26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97.04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91.3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98.61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F1-Score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0.99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0.99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0.96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0.64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0.99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Precision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0.98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1.00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0.98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0.92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1.00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0.99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0.96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Recall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1.00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0.89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1.00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0.85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1.00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0.47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0.99</a:t>
                      </a:r>
                    </a:p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0.93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Problem​</a:t>
            </a:r>
          </a:p>
          <a:p>
            <a:r>
              <a:rPr lang="en-US" dirty="0"/>
              <a:t>Dataset Walkthrough</a:t>
            </a:r>
          </a:p>
          <a:p>
            <a:r>
              <a:rPr lang="en-US" dirty="0"/>
              <a:t>Data Cleaning and Preprocessing</a:t>
            </a:r>
          </a:p>
          <a:p>
            <a:r>
              <a:rPr lang="en-US" dirty="0"/>
              <a:t>Visualization of Data</a:t>
            </a:r>
          </a:p>
          <a:p>
            <a:r>
              <a:rPr lang="en-US" dirty="0"/>
              <a:t>​Algorithms  &amp; Conclusion​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Short Message Service (SMS) is one of the best and fast ways to communicate.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A lot of bogus messages are being sent for both personal and professional reasons, which is contributing to the problem of SMS spam.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Scammers create fraudulent text messages to deceive you into giving them your personal information, such as your password, account number, or Social Security number.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Classification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24" y="296100"/>
            <a:ext cx="8165592" cy="768096"/>
          </a:xfrm>
        </p:spPr>
        <p:txBody>
          <a:bodyPr/>
          <a:lstStyle/>
          <a:p>
            <a:r>
              <a:rPr lang="en-US" sz="4000" dirty="0" err="1"/>
              <a:t>DataSet</a:t>
            </a:r>
            <a:r>
              <a:rPr lang="en-US" sz="4000" dirty="0"/>
              <a:t> </a:t>
            </a:r>
            <a:r>
              <a:rPr lang="en-US" sz="4000" dirty="0" err="1"/>
              <a:t>WALKTHrough</a:t>
            </a:r>
            <a:endParaRPr lang="en-US" sz="40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labels used for each text messages are:</a:t>
            </a:r>
          </a:p>
          <a:p>
            <a:r>
              <a:rPr lang="en-US" dirty="0"/>
              <a:t>Ham – Legitimate messages</a:t>
            </a:r>
          </a:p>
          <a:p>
            <a:r>
              <a:rPr lang="en-US" dirty="0"/>
              <a:t>Spam – Fraudulent messages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Text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the exact text message received by the user</a:t>
            </a:r>
          </a:p>
          <a:p>
            <a:r>
              <a:rPr lang="en-US" dirty="0"/>
              <a:t>Example – Spam: Thanks for your subscription to Ringtone UK your mobile will be charged å£5/month Please confirm by replying YES or NO. If you reply NO you will not be charged</a:t>
            </a:r>
          </a:p>
          <a:p>
            <a:r>
              <a:rPr lang="en-US" dirty="0"/>
              <a:t>Example – Ham: Oops, I'll let you know when my roommate's done</a:t>
            </a:r>
          </a:p>
          <a:p>
            <a:endParaRPr lang="en-US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93E57A7-057E-BEAA-641A-F17175D60222}"/>
              </a:ext>
            </a:extLst>
          </p:cNvPr>
          <p:cNvSpPr txBox="1">
            <a:spLocks/>
          </p:cNvSpPr>
          <p:nvPr/>
        </p:nvSpPr>
        <p:spPr>
          <a:xfrm>
            <a:off x="3813048" y="1080230"/>
            <a:ext cx="7210552" cy="41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5573 SMS collected Messages Collected from Kaggle website   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not required columns using drop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Renamed the two relevant columns as label and text using rename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endParaRPr lang="en-US" sz="1800" dirty="0">
              <a:solidFill>
                <a:srgbClr val="1F1F1E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048" y="708152"/>
            <a:ext cx="6766560" cy="768096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68" y="1476248"/>
            <a:ext cx="6766560" cy="768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Derived the count of spam and ham messages from the entire dataset using seaborn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endParaRPr lang="en-US" sz="1800" dirty="0">
              <a:solidFill>
                <a:srgbClr val="1F1F1E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9ECA-AA91-853F-805A-872A3D24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2" y="2244344"/>
            <a:ext cx="5531134" cy="4121362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AD364-B70A-5D98-B301-AED8C227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28" y="2244344"/>
            <a:ext cx="4235668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048" y="708152"/>
            <a:ext cx="6766560" cy="768096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68" y="1476248"/>
            <a:ext cx="6766560" cy="768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Analyzed the length of ham and spam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endParaRPr lang="en-US" sz="1800" dirty="0">
              <a:solidFill>
                <a:srgbClr val="1F1F1E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3A9F3-3699-BEB0-9269-D001AC28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49" y="2190534"/>
            <a:ext cx="9169871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048" y="708152"/>
            <a:ext cx="6766560" cy="768096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68" y="1476248"/>
            <a:ext cx="6766560" cy="768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Word cloud for spam and ham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Categorized ham messages as 0 and spam messages as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Removed all special characters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1F1E"/>
                </a:solidFill>
              </a:rPr>
              <a:t>Removed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endParaRPr lang="en-US" sz="1800" dirty="0">
              <a:solidFill>
                <a:srgbClr val="1F1F1E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42E9-0CA9-D7E5-D921-7E33D8A3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48" y="2822448"/>
            <a:ext cx="4679757" cy="3253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F5825-7EE6-8A3B-3344-EC2E834E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05" y="2896616"/>
            <a:ext cx="4315998" cy="32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Naïve Bayes'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1F1E"/>
              </a:solidFill>
            </a:endParaRPr>
          </a:p>
          <a:p>
            <a:endParaRPr lang="en-US" sz="1800" dirty="0">
              <a:solidFill>
                <a:srgbClr val="1F1F1E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SMS Spam Detection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5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{92C85863-7CB7-4599-BBC4-A5B421BAA1DD}tf78438558_win32</Template>
  <TotalTime>1722</TotalTime>
  <Words>376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Office Theme</vt:lpstr>
      <vt:lpstr>SMS Spam CLASSIFICATION </vt:lpstr>
      <vt:lpstr>AGENDA</vt:lpstr>
      <vt:lpstr>Business Problem</vt:lpstr>
      <vt:lpstr>DataSet WALKTHrough</vt:lpstr>
      <vt:lpstr>Data Cleaning</vt:lpstr>
      <vt:lpstr>Pre-Processing</vt:lpstr>
      <vt:lpstr>Visualization</vt:lpstr>
      <vt:lpstr>Visualization</vt:lpstr>
      <vt:lpstr>ML ALGORITHMS</vt:lpstr>
      <vt:lpstr>Logistic REGRESSION RESULTS</vt:lpstr>
      <vt:lpstr>Naïve Bayes’ RESULTS</vt:lpstr>
      <vt:lpstr>K Nearest Neighbours RESULTS</vt:lpstr>
      <vt:lpstr>Support VECTOR MACHINES RESULTS</vt:lpstr>
      <vt:lpstr>Models and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Detection </dc:title>
  <dc:subject/>
  <dc:creator>Nitin Uchade</dc:creator>
  <cp:lastModifiedBy>Nitin Uchade</cp:lastModifiedBy>
  <cp:revision>8</cp:revision>
  <dcterms:created xsi:type="dcterms:W3CDTF">2023-12-03T21:33:53Z</dcterms:created>
  <dcterms:modified xsi:type="dcterms:W3CDTF">2023-12-07T20:53:35Z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