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7"/>
  </p:notesMasterIdLst>
  <p:sldIdLst>
    <p:sldId id="256" r:id="rId2"/>
    <p:sldId id="259" r:id="rId3"/>
    <p:sldId id="260" r:id="rId4"/>
    <p:sldId id="261" r:id="rId5"/>
    <p:sldId id="262" r:id="rId6"/>
    <p:sldId id="265" r:id="rId7"/>
    <p:sldId id="263" r:id="rId8"/>
    <p:sldId id="264" r:id="rId9"/>
    <p:sldId id="270" r:id="rId10"/>
    <p:sldId id="266" r:id="rId11"/>
    <p:sldId id="268" r:id="rId12"/>
    <p:sldId id="269" r:id="rId13"/>
    <p:sldId id="267" r:id="rId14"/>
    <p:sldId id="271" r:id="rId15"/>
    <p:sldId id="25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7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A6425-CC93-407C-80EC-3B076555390E}" type="datetimeFigureOut">
              <a:rPr lang="en-US" smtClean="0"/>
              <a:t>01-Mar-22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748FA-BF5B-4D9E-81F1-50A6F2907730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748FA-BF5B-4D9E-81F1-50A6F2907730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748FA-BF5B-4D9E-81F1-50A6F2907730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748FA-BF5B-4D9E-81F1-50A6F2907730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C0B9921-B709-4347-9B07-A0C0FDD08C49}" type="datetimeFigureOut">
              <a:rPr lang="en-US" smtClean="0"/>
              <a:t>01-Mar-22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8DDCD78-9328-457A-AC8F-26E13EE2B44A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0B9921-B709-4347-9B07-A0C0FDD08C49}" type="datetimeFigureOut">
              <a:rPr lang="en-US" smtClean="0"/>
              <a:t>01-Mar-22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DDCD78-9328-457A-AC8F-26E13EE2B44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C0B9921-B709-4347-9B07-A0C0FDD08C49}" type="datetimeFigureOut">
              <a:rPr lang="en-US" smtClean="0"/>
              <a:t>01-Mar-22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8DDCD78-9328-457A-AC8F-26E13EE2B44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0B9921-B709-4347-9B07-A0C0FDD08C49}" type="datetimeFigureOut">
              <a:rPr lang="en-US" smtClean="0"/>
              <a:t>01-Mar-22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DDCD78-9328-457A-AC8F-26E13EE2B44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C0B9921-B709-4347-9B07-A0C0FDD08C49}" type="datetimeFigureOut">
              <a:rPr lang="en-US" smtClean="0"/>
              <a:t>01-Mar-22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28DDCD78-9328-457A-AC8F-26E13EE2B44A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0B9921-B709-4347-9B07-A0C0FDD08C49}" type="datetimeFigureOut">
              <a:rPr lang="en-US" smtClean="0"/>
              <a:t>01-Mar-22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DDCD78-9328-457A-AC8F-26E13EE2B44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0B9921-B709-4347-9B07-A0C0FDD08C49}" type="datetimeFigureOut">
              <a:rPr lang="en-US" smtClean="0"/>
              <a:t>01-Mar-22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DDCD78-9328-457A-AC8F-26E13EE2B44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0B9921-B709-4347-9B07-A0C0FDD08C49}" type="datetimeFigureOut">
              <a:rPr lang="en-US" smtClean="0"/>
              <a:t>01-Mar-22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DDCD78-9328-457A-AC8F-26E13EE2B44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C0B9921-B709-4347-9B07-A0C0FDD08C49}" type="datetimeFigureOut">
              <a:rPr lang="en-US" smtClean="0"/>
              <a:t>01-Mar-22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DDCD78-9328-457A-AC8F-26E13EE2B44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0B9921-B709-4347-9B07-A0C0FDD08C49}" type="datetimeFigureOut">
              <a:rPr lang="en-US" smtClean="0"/>
              <a:t>01-Mar-22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DDCD78-9328-457A-AC8F-26E13EE2B44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0B9921-B709-4347-9B07-A0C0FDD08C49}" type="datetimeFigureOut">
              <a:rPr lang="en-US" smtClean="0"/>
              <a:t>01-Mar-22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DDCD78-9328-457A-AC8F-26E13EE2B44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C0B9921-B709-4347-9B07-A0C0FDD08C49}" type="datetimeFigureOut">
              <a:rPr lang="en-US" smtClean="0"/>
              <a:t>01-Mar-22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8DDCD78-9328-457A-AC8F-26E13EE2B44A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Nline-book-sto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1874" t="33813" r="42001" b="17178"/>
          <a:stretch>
            <a:fillRect/>
          </a:stretch>
        </p:blipFill>
        <p:spPr bwMode="auto">
          <a:xfrm>
            <a:off x="457200" y="685800"/>
            <a:ext cx="7239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rcRect l="1662" t="9155" r="43104" b="11431"/>
          <a:stretch>
            <a:fillRect/>
          </a:stretch>
        </p:blipFill>
        <p:spPr bwMode="auto">
          <a:xfrm>
            <a:off x="457200" y="685800"/>
            <a:ext cx="7086600" cy="548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 l="2516" t="11458" r="41509" b="26041"/>
          <a:stretch>
            <a:fillRect/>
          </a:stretch>
        </p:blipFill>
        <p:spPr bwMode="auto">
          <a:xfrm>
            <a:off x="990600" y="914400"/>
            <a:ext cx="6781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 l="2797" t="14583" r="41958" b="16667"/>
          <a:stretch>
            <a:fillRect/>
          </a:stretch>
        </p:blipFill>
        <p:spPr bwMode="auto">
          <a:xfrm>
            <a:off x="838200" y="533400"/>
            <a:ext cx="7010400" cy="5729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 l="3053" t="14583" r="41221" b="11458"/>
          <a:stretch>
            <a:fillRect/>
          </a:stretch>
        </p:blipFill>
        <p:spPr bwMode="auto">
          <a:xfrm>
            <a:off x="304800" y="381000"/>
            <a:ext cx="7620000" cy="5905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imated Thank You Clipart For Powerpoint Free Download | Free Images at  Clker.com - vector clip art online, royalty free &amp; public doma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066800"/>
            <a:ext cx="7467600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DD31D78-FD17-41B4-8372-9803F1765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90600"/>
            <a:ext cx="5159327" cy="24248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533400" y="3276600"/>
            <a:ext cx="508260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Online Book Store</a:t>
            </a:r>
            <a:endParaRPr lang="en-US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0200" y="4191000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By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Vrushali Kadam </a:t>
            </a:r>
            <a:r>
              <a:rPr lang="en-US" dirty="0" smtClean="0"/>
              <a:t> (Batch-6522)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5486400"/>
            <a:ext cx="2432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Under the Guidance of</a:t>
            </a:r>
          </a:p>
          <a:p>
            <a:pPr algn="r"/>
            <a:r>
              <a:rPr lang="en-US" dirty="0" smtClean="0"/>
              <a:t>Chittaranjan Ghosh</a:t>
            </a:r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INTRODUCITON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main </a:t>
            </a:r>
            <a:r>
              <a:rPr lang="en-US" dirty="0" smtClean="0"/>
              <a:t>purpose </a:t>
            </a:r>
            <a:r>
              <a:rPr lang="en-US" dirty="0" smtClean="0"/>
              <a:t>of the project is to create an online book store that allows users to search and purchase a book based on title, author and subject. The selected books are displayed in a tabular format and the user can order their books online through credit card payment. The Book saler will have additional functionalities when compared to the common user.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229600" cy="438912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sz="3200" b="1" dirty="0" smtClean="0"/>
          </a:p>
          <a:p>
            <a:pPr marL="514350" indent="-514350"/>
            <a:r>
              <a:rPr lang="en-US" sz="3200" b="1" dirty="0" smtClean="0"/>
              <a:t>Book </a:t>
            </a:r>
            <a:r>
              <a:rPr lang="en-US" sz="3200" b="1" dirty="0" smtClean="0"/>
              <a:t>Saler </a:t>
            </a:r>
            <a:r>
              <a:rPr lang="en-US" sz="3200" b="1" dirty="0" smtClean="0"/>
              <a:t>Module:</a:t>
            </a:r>
          </a:p>
          <a:p>
            <a:pPr marL="514350" indent="-514350"/>
            <a:r>
              <a:rPr lang="en-US" sz="3200" b="1" dirty="0" smtClean="0"/>
              <a:t>Customer Module:</a:t>
            </a:r>
          </a:p>
          <a:p>
            <a:r>
              <a:rPr lang="en-US" sz="3200" b="1" dirty="0" smtClean="0"/>
              <a:t>   Book Types Module:</a:t>
            </a:r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Software</a:t>
            </a:r>
            <a:r>
              <a:rPr lang="en-US" b="1" dirty="0" smtClean="0"/>
              <a:t> </a:t>
            </a:r>
            <a:r>
              <a:rPr lang="en-US" b="1" dirty="0" smtClean="0"/>
              <a:t>Requirements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Front end : </a:t>
            </a:r>
            <a:r>
              <a:rPr lang="en-US" dirty="0" smtClean="0"/>
              <a:t>Core </a:t>
            </a:r>
            <a:r>
              <a:rPr lang="en-US" dirty="0" smtClean="0"/>
              <a:t>Java</a:t>
            </a:r>
          </a:p>
          <a:p>
            <a:r>
              <a:rPr lang="en-US" b="1" dirty="0" smtClean="0"/>
              <a:t>Back </a:t>
            </a:r>
            <a:r>
              <a:rPr lang="en-US" b="1" dirty="0" smtClean="0"/>
              <a:t>end</a:t>
            </a:r>
            <a:r>
              <a:rPr lang="en-US" dirty="0" smtClean="0"/>
              <a:t>: MySQL workbench 8.0 CE</a:t>
            </a:r>
            <a:r>
              <a:rPr lang="en-US" dirty="0" smtClean="0"/>
              <a:t>.</a:t>
            </a:r>
            <a:r>
              <a:rPr lang="en-US" dirty="0" smtClean="0"/>
              <a:t> </a:t>
            </a:r>
          </a:p>
          <a:p>
            <a:r>
              <a:rPr lang="en-US" b="1" dirty="0" smtClean="0"/>
              <a:t>Output section: </a:t>
            </a:r>
            <a:r>
              <a:rPr lang="en-US" dirty="0" smtClean="0"/>
              <a:t>result on Console </a:t>
            </a:r>
            <a:r>
              <a:rPr lang="en-US" dirty="0" smtClean="0"/>
              <a:t>Application</a:t>
            </a:r>
            <a:endParaRPr lang="en-US" dirty="0" smtClean="0"/>
          </a:p>
          <a:p>
            <a:r>
              <a:rPr lang="en-US" b="1" dirty="0" smtClean="0"/>
              <a:t>Operating System: </a:t>
            </a:r>
            <a:r>
              <a:rPr lang="en-US" dirty="0" smtClean="0"/>
              <a:t>Windows 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1143000"/>
          </a:xfrm>
        </p:spPr>
        <p:txBody>
          <a:bodyPr/>
          <a:lstStyle/>
          <a:p>
            <a:r>
              <a:rPr lang="en-US" dirty="0" smtClean="0"/>
              <a:t>Data Dictionary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>
          <a:blip r:embed="rId2"/>
          <a:srcRect l="7867" t="34616" r="52039" b="19878"/>
          <a:stretch>
            <a:fillRect/>
          </a:stretch>
        </p:blipFill>
        <p:spPr bwMode="auto">
          <a:xfrm>
            <a:off x="2209800" y="914400"/>
            <a:ext cx="3581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7867" t="17625" r="25827" b="5888"/>
          <a:stretch>
            <a:fillRect/>
          </a:stretch>
        </p:blipFill>
        <p:spPr bwMode="auto">
          <a:xfrm>
            <a:off x="0" y="3810000"/>
            <a:ext cx="3810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8263" t="15396" r="23429"/>
          <a:stretch>
            <a:fillRect/>
          </a:stretch>
        </p:blipFill>
        <p:spPr bwMode="auto">
          <a:xfrm>
            <a:off x="3886200" y="3733800"/>
            <a:ext cx="4114800" cy="2865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Output Section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rcRect l="17055" t="4813" r="26921" b="8121"/>
          <a:stretch>
            <a:fillRect/>
          </a:stretch>
        </p:blipFill>
        <p:spPr bwMode="auto">
          <a:xfrm>
            <a:off x="304800" y="776377"/>
            <a:ext cx="7620000" cy="5243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104</TotalTime>
  <Words>121</Words>
  <Application>Microsoft Office PowerPoint</Application>
  <PresentationFormat>On-screen Show (4:3)</PresentationFormat>
  <Paragraphs>24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Opulent</vt:lpstr>
      <vt:lpstr>Slide 1</vt:lpstr>
      <vt:lpstr>Slide 2</vt:lpstr>
      <vt:lpstr>INTRODUCITON</vt:lpstr>
      <vt:lpstr>Modules:</vt:lpstr>
      <vt:lpstr>Software Requirements:</vt:lpstr>
      <vt:lpstr>Data Dictionary</vt:lpstr>
      <vt:lpstr>Slide 7</vt:lpstr>
      <vt:lpstr>Output Section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34</cp:revision>
  <dcterms:created xsi:type="dcterms:W3CDTF">2022-03-01T11:08:15Z</dcterms:created>
  <dcterms:modified xsi:type="dcterms:W3CDTF">2022-03-01T12:53:07Z</dcterms:modified>
</cp:coreProperties>
</file>