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7" r:id="rId2"/>
    <p:sldId id="286" r:id="rId3"/>
    <p:sldId id="290" r:id="rId4"/>
    <p:sldId id="289" r:id="rId5"/>
    <p:sldId id="298" r:id="rId6"/>
    <p:sldId id="311" r:id="rId7"/>
    <p:sldId id="309" r:id="rId8"/>
    <p:sldId id="310" r:id="rId9"/>
    <p:sldId id="284" r:id="rId10"/>
    <p:sldId id="295" r:id="rId11"/>
    <p:sldId id="296" r:id="rId12"/>
    <p:sldId id="297" r:id="rId13"/>
    <p:sldId id="299" r:id="rId14"/>
    <p:sldId id="300" r:id="rId15"/>
    <p:sldId id="304" r:id="rId16"/>
    <p:sldId id="305" r:id="rId17"/>
    <p:sldId id="306" r:id="rId18"/>
    <p:sldId id="308" r:id="rId19"/>
    <p:sldId id="312"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37" autoAdjust="0"/>
    <p:restoredTop sz="89792" autoAdjust="0"/>
  </p:normalViewPr>
  <p:slideViewPr>
    <p:cSldViewPr>
      <p:cViewPr varScale="1">
        <p:scale>
          <a:sx n="55" d="100"/>
          <a:sy n="55" d="100"/>
        </p:scale>
        <p:origin x="-89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3A33D-07C7-4758-9550-9E0BDF30B623}" type="datetimeFigureOut">
              <a:rPr lang="en-US" smtClean="0"/>
              <a:pPr/>
              <a:t>01-May-22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61F05-D951-4B74-8945-B3C19236FF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3748FA-BF5B-4D9E-81F1-50A6F2907730}"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3748FA-BF5B-4D9E-81F1-50A6F2907730}"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6676E83-C649-4259-91A2-B69F55235BEF}" type="datetimeFigureOut">
              <a:rPr lang="en-US" smtClean="0"/>
              <a:pPr/>
              <a:t>01-May-22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86AD4D-F959-4183-A572-8A0F16171E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6676E83-C649-4259-91A2-B69F55235BEF}" type="datetimeFigureOut">
              <a:rPr lang="en-US" smtClean="0"/>
              <a:pPr/>
              <a:t>01-May-22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86AD4D-F959-4183-A572-8A0F16171E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6676E83-C649-4259-91A2-B69F55235BEF}" type="datetimeFigureOut">
              <a:rPr lang="en-US" smtClean="0"/>
              <a:pPr/>
              <a:t>01-May-22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6676E83-C649-4259-91A2-B69F55235BEF}" type="datetimeFigureOut">
              <a:rPr lang="en-US" smtClean="0"/>
              <a:pPr/>
              <a:t>01-May-22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86AD4D-F959-4183-A572-8A0F16171E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6676E83-C649-4259-91A2-B69F55235BEF}" type="datetimeFigureOut">
              <a:rPr lang="en-US" smtClean="0"/>
              <a:pPr/>
              <a:t>01-May-22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86AD4D-F959-4183-A572-8A0F16171EF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6676E83-C649-4259-91A2-B69F55235BEF}" type="datetimeFigureOut">
              <a:rPr lang="en-US" smtClean="0"/>
              <a:pPr/>
              <a:t>01-May-22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86AD4D-F959-4183-A572-8A0F16171E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33600"/>
            <a:ext cx="5715000" cy="1752600"/>
          </a:xfrm>
        </p:spPr>
        <p:txBody>
          <a:bodyPr>
            <a:normAutofit/>
          </a:bodyPr>
          <a:lstStyle/>
          <a:p>
            <a:pPr marL="0" indent="0">
              <a:buNone/>
            </a:pPr>
            <a:r>
              <a:rPr lang="en-US" sz="8000" b="1" dirty="0" smtClean="0">
                <a:solidFill>
                  <a:schemeClr val="tx1"/>
                </a:solidFill>
              </a:rPr>
              <a:t>Welcome</a:t>
            </a:r>
            <a:endParaRPr lang="en-US" sz="8000" b="1" dirty="0">
              <a:solidFill>
                <a:schemeClr val="tx1"/>
              </a:solidFill>
            </a:endParaRPr>
          </a:p>
        </p:txBody>
      </p:sp>
    </p:spTree>
    <p:extLst>
      <p:ext uri="{BB962C8B-B14F-4D97-AF65-F5344CB8AC3E}">
        <p14:creationId xmlns="" xmlns:p14="http://schemas.microsoft.com/office/powerpoint/2010/main" val="331362733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8199" t="14583" r="29136" b="13542"/>
          <a:stretch>
            <a:fillRect/>
          </a:stretch>
        </p:blipFill>
        <p:spPr bwMode="auto">
          <a:xfrm>
            <a:off x="533400" y="1066800"/>
            <a:ext cx="8153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4583" r="43192" b="36458"/>
          <a:stretch>
            <a:fillRect/>
          </a:stretch>
        </p:blipFill>
        <p:spPr bwMode="auto">
          <a:xfrm>
            <a:off x="381000" y="1143000"/>
            <a:ext cx="73914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143000"/>
          </a:xfrm>
        </p:spPr>
        <p:txBody>
          <a:bodyPr/>
          <a:lstStyle/>
          <a:p>
            <a:r>
              <a:rPr lang="en-US" dirty="0" smtClean="0"/>
              <a:t>Output Section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0542" t="9375" r="10981"/>
          <a:stretch>
            <a:fillRect/>
          </a:stretch>
        </p:blipFill>
        <p:spPr bwMode="auto">
          <a:xfrm>
            <a:off x="106856" y="914400"/>
            <a:ext cx="7436944"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8155" t="11459" r="20351"/>
          <a:stretch>
            <a:fillRect/>
          </a:stretch>
        </p:blipFill>
        <p:spPr bwMode="auto">
          <a:xfrm>
            <a:off x="533400" y="533400"/>
            <a:ext cx="7342094"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l="12299" t="17708" r="25037" b="-3125"/>
          <a:stretch>
            <a:fillRect/>
          </a:stretch>
        </p:blipFill>
        <p:spPr bwMode="auto">
          <a:xfrm>
            <a:off x="0" y="381000"/>
            <a:ext cx="77724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l="8785" r="20937" b="11458"/>
          <a:stretch>
            <a:fillRect/>
          </a:stretch>
        </p:blipFill>
        <p:spPr bwMode="auto">
          <a:xfrm>
            <a:off x="0" y="0"/>
            <a:ext cx="78486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984" r="19180" b="8333"/>
          <a:stretch>
            <a:fillRect/>
          </a:stretch>
        </p:blipFill>
        <p:spPr bwMode="auto">
          <a:xfrm>
            <a:off x="228600" y="336958"/>
            <a:ext cx="7848600" cy="6521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3470" r="22694" b="15625"/>
          <a:stretch>
            <a:fillRect/>
          </a:stretch>
        </p:blipFill>
        <p:spPr bwMode="auto">
          <a:xfrm>
            <a:off x="304800" y="381000"/>
            <a:ext cx="73914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26" descr="Logo, company name&#10;&#10;Description automatically generated">
            <a:extLst>
              <a:ext uri="{FF2B5EF4-FFF2-40B4-BE49-F238E27FC236}">
                <a16:creationId xmlns:a16="http://schemas.microsoft.com/office/drawing/2014/main" xmlns="" id="{904F3098-84DA-423E-9ABA-4BE6AA4C5F6A}"/>
              </a:ext>
            </a:extLst>
          </p:cNvPr>
          <p:cNvPicPr>
            <a:picLocks noChangeAspect="1"/>
          </p:cNvPicPr>
          <p:nvPr/>
        </p:nvPicPr>
        <p:blipFill>
          <a:blip r:embed="rId2"/>
          <a:srcRect l="12614" r="12614"/>
          <a:stretch>
            <a:fillRect/>
          </a:stretch>
        </p:blipFill>
        <p:spPr>
          <a:xfrm rot="316905">
            <a:off x="512453" y="1619472"/>
            <a:ext cx="2210727" cy="2958005"/>
          </a:xfrm>
          <a:prstGeom prst="rect">
            <a:avLst/>
          </a:prstGeom>
        </p:spPr>
      </p:pic>
      <p:pic>
        <p:nvPicPr>
          <p:cNvPr id="7" name="Picture Placeholder 22" descr="Logo&#10;&#10;Description automatically generated">
            <a:extLst>
              <a:ext uri="{FF2B5EF4-FFF2-40B4-BE49-F238E27FC236}">
                <a16:creationId xmlns:a16="http://schemas.microsoft.com/office/drawing/2014/main" xmlns="" id="{3F7F1173-ABDB-44E0-A246-D1707003878D}"/>
              </a:ext>
            </a:extLst>
          </p:cNvPr>
          <p:cNvPicPr>
            <a:picLocks noChangeAspect="1"/>
          </p:cNvPicPr>
          <p:nvPr/>
        </p:nvPicPr>
        <p:blipFill>
          <a:blip r:embed="rId3"/>
          <a:srcRect l="24630" r="24630"/>
          <a:stretch>
            <a:fillRect/>
          </a:stretch>
        </p:blipFill>
        <p:spPr>
          <a:xfrm rot="21375353">
            <a:off x="1316512" y="3271689"/>
            <a:ext cx="2283253" cy="3055047"/>
          </a:xfrm>
          <a:prstGeom prst="rect">
            <a:avLst/>
          </a:prstGeom>
        </p:spPr>
      </p:pic>
      <p:pic>
        <p:nvPicPr>
          <p:cNvPr id="8" name="Picture Placeholder 10" descr="Logo&#10;&#10;Description automatically generated">
            <a:extLst>
              <a:ext uri="{FF2B5EF4-FFF2-40B4-BE49-F238E27FC236}">
                <a16:creationId xmlns:a16="http://schemas.microsoft.com/office/drawing/2014/main" xmlns="" id="{FA027784-E0F5-4F94-A564-5FF4CF9738B3}"/>
              </a:ext>
            </a:extLst>
          </p:cNvPr>
          <p:cNvPicPr>
            <a:picLocks noChangeAspect="1"/>
          </p:cNvPicPr>
          <p:nvPr/>
        </p:nvPicPr>
        <p:blipFill>
          <a:blip r:embed="rId4" cstate="print"/>
          <a:srcRect l="12649" r="12649"/>
          <a:stretch>
            <a:fillRect/>
          </a:stretch>
        </p:blipFill>
        <p:spPr>
          <a:xfrm rot="225846">
            <a:off x="4136418" y="3348251"/>
            <a:ext cx="2283253" cy="3055047"/>
          </a:xfrm>
          <a:prstGeom prst="rect">
            <a:avLst/>
          </a:prstGeom>
        </p:spPr>
      </p:pic>
      <p:pic>
        <p:nvPicPr>
          <p:cNvPr id="9" name="Picture Placeholder 40" descr="Logo&#10;&#10;Description automatically generated">
            <a:extLst>
              <a:ext uri="{FF2B5EF4-FFF2-40B4-BE49-F238E27FC236}">
                <a16:creationId xmlns:a16="http://schemas.microsoft.com/office/drawing/2014/main" xmlns="" id="{E45E6156-8627-4B69-B56E-FDC4BEA2AFBE}"/>
              </a:ext>
            </a:extLst>
          </p:cNvPr>
          <p:cNvPicPr>
            <a:picLocks noChangeAspect="1"/>
          </p:cNvPicPr>
          <p:nvPr/>
        </p:nvPicPr>
        <p:blipFill>
          <a:blip r:embed="rId5"/>
          <a:srcRect l="30400" r="30400"/>
          <a:stretch>
            <a:fillRect/>
          </a:stretch>
        </p:blipFill>
        <p:spPr>
          <a:xfrm rot="160824">
            <a:off x="3194386" y="1728117"/>
            <a:ext cx="2283253" cy="3055047"/>
          </a:xfrm>
          <a:prstGeom prst="rect">
            <a:avLst/>
          </a:prstGeom>
        </p:spPr>
      </p:pic>
      <p:pic>
        <p:nvPicPr>
          <p:cNvPr id="10" name="Picture Placeholder 8" descr="Logo&#10;&#10;Description automatically generated">
            <a:extLst>
              <a:ext uri="{FF2B5EF4-FFF2-40B4-BE49-F238E27FC236}">
                <a16:creationId xmlns:a16="http://schemas.microsoft.com/office/drawing/2014/main" xmlns="" id="{57F27E62-6E16-4919-AA31-52B027D3B048}"/>
              </a:ext>
            </a:extLst>
          </p:cNvPr>
          <p:cNvPicPr>
            <a:picLocks noChangeAspect="1"/>
          </p:cNvPicPr>
          <p:nvPr/>
        </p:nvPicPr>
        <p:blipFill>
          <a:blip r:embed="rId6"/>
          <a:srcRect l="12646" r="12646"/>
          <a:stretch>
            <a:fillRect/>
          </a:stretch>
        </p:blipFill>
        <p:spPr>
          <a:xfrm>
            <a:off x="5791200" y="1676400"/>
            <a:ext cx="2334936" cy="3124200"/>
          </a:xfrm>
          <a:prstGeom prst="snip2DiagRect">
            <a:avLst>
              <a:gd name="adj1" fmla="val 15468"/>
              <a:gd name="adj2" fmla="val 15317"/>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DD31D78-FD17-41B4-8372-9803F17655EF}"/>
              </a:ext>
            </a:extLst>
          </p:cNvPr>
          <p:cNvPicPr>
            <a:picLocks noChangeAspect="1"/>
          </p:cNvPicPr>
          <p:nvPr/>
        </p:nvPicPr>
        <p:blipFill>
          <a:blip r:embed="rId3"/>
          <a:stretch>
            <a:fillRect/>
          </a:stretch>
        </p:blipFill>
        <p:spPr>
          <a:xfrm>
            <a:off x="1676400" y="838200"/>
            <a:ext cx="5159327" cy="2424883"/>
          </a:xfrm>
          <a:prstGeom prst="rect">
            <a:avLst/>
          </a:prstGeom>
          <a:ln>
            <a:noFill/>
          </a:ln>
          <a:effectLst>
            <a:outerShdw blurRad="190500" algn="tl" rotWithShape="0">
              <a:srgbClr val="000000">
                <a:alpha val="70000"/>
              </a:srgbClr>
            </a:outerShdw>
          </a:effectLst>
        </p:spPr>
      </p:pic>
      <p:sp>
        <p:nvSpPr>
          <p:cNvPr id="6" name="Rectangle 5"/>
          <p:cNvSpPr/>
          <p:nvPr/>
        </p:nvSpPr>
        <p:spPr>
          <a:xfrm>
            <a:off x="533400" y="3276600"/>
            <a:ext cx="6201569"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Grocery Delivery Shop</a:t>
            </a:r>
          </a:p>
        </p:txBody>
      </p:sp>
      <p:sp>
        <p:nvSpPr>
          <p:cNvPr id="7" name="TextBox 6"/>
          <p:cNvSpPr txBox="1"/>
          <p:nvPr/>
        </p:nvSpPr>
        <p:spPr>
          <a:xfrm>
            <a:off x="762000" y="4724400"/>
            <a:ext cx="3200400" cy="2185214"/>
          </a:xfrm>
          <a:prstGeom prst="rect">
            <a:avLst/>
          </a:prstGeom>
          <a:noFill/>
        </p:spPr>
        <p:txBody>
          <a:bodyPr wrap="square" rtlCol="0">
            <a:spAutoFit/>
          </a:bodyPr>
          <a:lstStyle/>
          <a:p>
            <a:r>
              <a:rPr lang="en-US" dirty="0"/>
              <a:t> </a:t>
            </a:r>
            <a:r>
              <a:rPr lang="en-US" sz="2800" b="1" dirty="0" smtClean="0">
                <a:solidFill>
                  <a:srgbClr val="FF0000"/>
                </a:solidFill>
              </a:rPr>
              <a:t>Presented By:</a:t>
            </a:r>
          </a:p>
          <a:p>
            <a:r>
              <a:rPr lang="en-US" dirty="0" smtClean="0"/>
              <a:t> </a:t>
            </a:r>
          </a:p>
          <a:p>
            <a:r>
              <a:rPr lang="en-US" b="1" dirty="0" smtClean="0"/>
              <a:t>Vrushali Kadam  (Batch-6522</a:t>
            </a:r>
            <a:r>
              <a:rPr lang="en-US" dirty="0" smtClean="0"/>
              <a:t>)</a:t>
            </a:r>
          </a:p>
          <a:p>
            <a:r>
              <a:rPr lang="en-US" b="1" dirty="0" smtClean="0"/>
              <a:t>           </a:t>
            </a:r>
          </a:p>
          <a:p>
            <a:r>
              <a:rPr lang="en-US" b="1" dirty="0" smtClean="0"/>
              <a:t>	</a:t>
            </a:r>
            <a:r>
              <a:rPr lang="en-US" b="1" dirty="0" err="1" smtClean="0"/>
              <a:t>Center:Thane</a:t>
            </a:r>
            <a:endParaRPr lang="en-US" b="1" dirty="0" smtClean="0"/>
          </a:p>
          <a:p>
            <a:endParaRPr lang="en-US" dirty="0" smtClean="0"/>
          </a:p>
          <a:p>
            <a:endParaRPr lang="en-US" dirty="0"/>
          </a:p>
        </p:txBody>
      </p:sp>
      <p:sp>
        <p:nvSpPr>
          <p:cNvPr id="9" name="TextBox 8"/>
          <p:cNvSpPr txBox="1"/>
          <p:nvPr/>
        </p:nvSpPr>
        <p:spPr>
          <a:xfrm>
            <a:off x="5334000" y="4703564"/>
            <a:ext cx="3276600" cy="2154436"/>
          </a:xfrm>
          <a:prstGeom prst="rect">
            <a:avLst/>
          </a:prstGeom>
          <a:noFill/>
        </p:spPr>
        <p:txBody>
          <a:bodyPr wrap="square" rtlCol="0">
            <a:spAutoFit/>
          </a:bodyPr>
          <a:lstStyle/>
          <a:p>
            <a:r>
              <a:rPr lang="en-US" sz="2800" b="1" dirty="0" smtClean="0">
                <a:solidFill>
                  <a:srgbClr val="FF0000"/>
                </a:solidFill>
              </a:rPr>
              <a:t>Guided By:</a:t>
            </a:r>
          </a:p>
          <a:p>
            <a:r>
              <a:rPr lang="en-US" sz="2000" b="1" dirty="0" smtClean="0"/>
              <a:t> Chittaranjan </a:t>
            </a:r>
            <a:r>
              <a:rPr lang="en-US" sz="2000" b="1" dirty="0" err="1" smtClean="0"/>
              <a:t>Ghos</a:t>
            </a:r>
            <a:endParaRPr lang="en-US" sz="2000" b="1" dirty="0" smtClean="0"/>
          </a:p>
          <a:p>
            <a:r>
              <a:rPr lang="en-US" sz="2000" b="1" dirty="0" smtClean="0"/>
              <a:t>Technical Trainer                             </a:t>
            </a:r>
          </a:p>
          <a:p>
            <a:r>
              <a:rPr lang="en-US" sz="2000" b="1" u="heavy" dirty="0" smtClean="0"/>
              <a:t> </a:t>
            </a:r>
            <a:r>
              <a:rPr lang="en-US" sz="2000" b="1" u="heavy" dirty="0" err="1" smtClean="0"/>
              <a:t>EduBridge</a:t>
            </a:r>
            <a:endParaRPr lang="en-US" sz="2000" b="1" u="heavy" dirty="0" smtClean="0"/>
          </a:p>
          <a:p>
            <a:r>
              <a:rPr lang="en-US" sz="2000" dirty="0" smtClean="0"/>
              <a:t>(School of coding</a:t>
            </a:r>
            <a:r>
              <a:rPr lang="en-US" sz="2800" dirty="0" smtClean="0"/>
              <a:t>)</a:t>
            </a:r>
          </a:p>
          <a:p>
            <a:endParaRPr lang="en-US" dirty="0"/>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imated Thank You Clipart For Powerpoint Free Download | Free Images at  Clker.com - vector clip art online, royalty free &amp; public domain"/>
          <p:cNvPicPr>
            <a:picLocks noChangeAspect="1" noChangeArrowheads="1"/>
          </p:cNvPicPr>
          <p:nvPr/>
        </p:nvPicPr>
        <p:blipFill>
          <a:blip r:embed="rId2"/>
          <a:srcRect/>
          <a:stretch>
            <a:fillRect/>
          </a:stretch>
        </p:blipFill>
        <p:spPr bwMode="auto">
          <a:xfrm>
            <a:off x="685800" y="838200"/>
            <a:ext cx="7467600" cy="4648200"/>
          </a:xfrm>
          <a:prstGeom prst="rect">
            <a:avLst/>
          </a:prstGeom>
          <a:noFill/>
        </p:spPr>
      </p:pic>
    </p:spTree>
    <p:extLst>
      <p:ext uri="{BB962C8B-B14F-4D97-AF65-F5344CB8AC3E}">
        <p14:creationId xmlns="" xmlns:p14="http://schemas.microsoft.com/office/powerpoint/2010/main" val="252680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INTRODUCITON</a:t>
            </a:r>
            <a:endParaRPr lang="en-US" dirty="0"/>
          </a:p>
        </p:txBody>
      </p:sp>
      <p:sp>
        <p:nvSpPr>
          <p:cNvPr id="3" name="Content Placeholder 2"/>
          <p:cNvSpPr>
            <a:spLocks noGrp="1"/>
          </p:cNvSpPr>
          <p:nvPr>
            <p:ph idx="1"/>
          </p:nvPr>
        </p:nvSpPr>
        <p:spPr/>
        <p:txBody>
          <a:bodyPr>
            <a:normAutofit/>
          </a:bodyPr>
          <a:lstStyle/>
          <a:p>
            <a:r>
              <a:rPr lang="en-US" dirty="0" smtClean="0">
                <a:latin typeface="Calibri" pitchFamily="34" charset="0"/>
                <a:cs typeface="Calibri" pitchFamily="34" charset="0"/>
              </a:rPr>
              <a:t>Online Grocery Shop is a form of ecommerce that allows consumers to directly buy fresh food staffs or produce from a seller over the internet. An online grocery shop evokes the physical analogy of buying produce like it is done in a local market. The largest online retailing corporations are e-Bay and Amazon.com, both of which are based in the US. These giant online shops have with time been able to add to their sales the ability to sell fresh food and other home products through the internet.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Requirements:</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Front end:  </a:t>
            </a:r>
            <a:r>
              <a:rPr lang="en-US" dirty="0" smtClean="0"/>
              <a:t>HTML , CSS , </a:t>
            </a:r>
            <a:r>
              <a:rPr lang="en-US" dirty="0" err="1" smtClean="0"/>
              <a:t>Javascript</a:t>
            </a:r>
            <a:endParaRPr lang="en-US" dirty="0" smtClean="0"/>
          </a:p>
          <a:p>
            <a:r>
              <a:rPr lang="en-US" b="1" dirty="0" smtClean="0"/>
              <a:t>Back end</a:t>
            </a:r>
            <a:r>
              <a:rPr lang="en-US" dirty="0" smtClean="0"/>
              <a:t>:  Java, MySQL</a:t>
            </a:r>
          </a:p>
          <a:p>
            <a:r>
              <a:rPr lang="en-US" b="1" dirty="0" smtClean="0"/>
              <a:t>Operating System:   </a:t>
            </a:r>
            <a:r>
              <a:rPr lang="en-US" dirty="0" smtClean="0"/>
              <a:t>Windows </a:t>
            </a:r>
            <a:r>
              <a:rPr lang="en-US" sz="3600" dirty="0" smtClean="0"/>
              <a:t> 10</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914400" y="2209800"/>
            <a:ext cx="5181600" cy="2895600"/>
          </a:xfrm>
        </p:spPr>
        <p:txBody>
          <a:bodyPr>
            <a:normAutofit/>
          </a:bodyPr>
          <a:lstStyle/>
          <a:p>
            <a:pPr marL="514350" indent="-514350"/>
            <a:endParaRPr lang="en-US" b="1" dirty="0"/>
          </a:p>
          <a:p>
            <a:pPr marL="514350" indent="-514350"/>
            <a:r>
              <a:rPr lang="en-US" dirty="0" smtClean="0"/>
              <a:t>Shopping Management:</a:t>
            </a:r>
            <a:endParaRPr lang="en-US" sz="3200" b="1" dirty="0" smtClean="0"/>
          </a:p>
          <a:p>
            <a:r>
              <a:rPr lang="en-US" dirty="0"/>
              <a:t>Customer </a:t>
            </a:r>
            <a:r>
              <a:rPr lang="en-US" dirty="0" smtClean="0"/>
              <a:t>Management:</a:t>
            </a:r>
            <a:endParaRPr lang="en-US" dirty="0"/>
          </a:p>
          <a:p>
            <a:r>
              <a:rPr lang="en-US" dirty="0" smtClean="0"/>
              <a:t>Manage</a:t>
            </a:r>
            <a:r>
              <a:rPr lang="en-US" dirty="0"/>
              <a:t> </a:t>
            </a:r>
            <a:r>
              <a:rPr lang="en-US" dirty="0" smtClean="0"/>
              <a:t>Transactions:</a:t>
            </a:r>
            <a:endParaRPr lang="en-US" dirty="0"/>
          </a:p>
          <a:p>
            <a:r>
              <a:rPr lang="en-US" dirty="0" smtClean="0"/>
              <a:t>Seller Management:</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09800"/>
            <a:ext cx="8229600" cy="1143000"/>
          </a:xfrm>
        </p:spPr>
        <p:txBody>
          <a:bodyPr/>
          <a:lstStyle/>
          <a:p>
            <a:r>
              <a:rPr lang="en-US" dirty="0" smtClean="0"/>
              <a:t>Data Dictionary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t="13138" r="41372" b="17553"/>
          <a:stretch>
            <a:fillRect/>
          </a:stretch>
        </p:blipFill>
        <p:spPr>
          <a:xfrm>
            <a:off x="1066800" y="250825"/>
            <a:ext cx="6197600" cy="66071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ocery-Shop---Use-Cases"/>
          <p:cNvPicPr/>
          <p:nvPr/>
        </p:nvPicPr>
        <p:blipFill>
          <a:blip r:embed="rId2"/>
          <a:stretch>
            <a:fillRect/>
          </a:stretch>
        </p:blipFill>
        <p:spPr>
          <a:xfrm>
            <a:off x="1143000" y="1066800"/>
            <a:ext cx="6334760" cy="49193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8199" t="46237" r="54905" b="16129"/>
          <a:stretch>
            <a:fillRect/>
          </a:stretch>
        </p:blipFill>
        <p:spPr bwMode="auto">
          <a:xfrm>
            <a:off x="914400" y="1143000"/>
            <a:ext cx="4800600"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t="12500" r="42606" b="15625"/>
          <a:stretch>
            <a:fillRect/>
          </a:stretch>
        </p:blipFill>
        <p:spPr bwMode="auto">
          <a:xfrm>
            <a:off x="533400" y="1219200"/>
            <a:ext cx="74676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319</TotalTime>
  <Words>161</Words>
  <Application>Microsoft Office PowerPoint</Application>
  <PresentationFormat>On-screen Show (4:3)</PresentationFormat>
  <Paragraphs>29</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Welcome</vt:lpstr>
      <vt:lpstr>Slide 2</vt:lpstr>
      <vt:lpstr>INTRODUCITON</vt:lpstr>
      <vt:lpstr>Software Requirements:</vt:lpstr>
      <vt:lpstr>Modules:</vt:lpstr>
      <vt:lpstr>Data Dictionary</vt:lpstr>
      <vt:lpstr>Slide 7</vt:lpstr>
      <vt:lpstr>Slide 8</vt:lpstr>
      <vt:lpstr>Slide 9</vt:lpstr>
      <vt:lpstr>Slide 10</vt:lpstr>
      <vt:lpstr>Slide 11</vt:lpstr>
      <vt:lpstr>Output Section</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SARITA</dc:creator>
  <cp:lastModifiedBy>Lenovo</cp:lastModifiedBy>
  <cp:revision>46</cp:revision>
  <dcterms:created xsi:type="dcterms:W3CDTF">2000-12-31T18:40:13Z</dcterms:created>
  <dcterms:modified xsi:type="dcterms:W3CDTF">2022-05-01T15:58:02Z</dcterms:modified>
</cp:coreProperties>
</file>