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81" d="100"/>
          <a:sy n="81" d="100"/>
        </p:scale>
        <p:origin x="-105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/>
              <a:t>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sym typeface="Wingdings" pitchFamily="2" charset="2"/>
              </a:rPr>
              <a:t>Hypo_Test_Cutlet_Q1.ipynb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sym typeface="Wingdings" pitchFamily="2" charset="2"/>
              </a:rPr>
              <a:t>(Two Sample -t Test)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Ho=outlet1(D)=outlet2(D)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Ha=outlet1(D)!=outlet2(D)</a:t>
            </a:r>
          </a:p>
          <a:p>
            <a:pPr>
              <a:buNone/>
            </a:pPr>
            <a:r>
              <a:rPr lang="en-US" sz="1800" b="1" dirty="0" err="1" smtClean="0">
                <a:solidFill>
                  <a:srgbClr val="00B050"/>
                </a:solidFill>
              </a:rPr>
              <a:t>alpha_Val</a:t>
            </a:r>
            <a:r>
              <a:rPr lang="en-US" sz="1800" b="1" dirty="0" smtClean="0">
                <a:solidFill>
                  <a:srgbClr val="00B050"/>
                </a:solidFill>
              </a:rPr>
              <a:t>=0.05</a:t>
            </a:r>
          </a:p>
          <a:p>
            <a:pPr>
              <a:buNone/>
            </a:pPr>
            <a:r>
              <a:rPr lang="en-US" sz="1800" b="1" dirty="0" err="1" smtClean="0">
                <a:solidFill>
                  <a:srgbClr val="00B050"/>
                </a:solidFill>
              </a:rPr>
              <a:t>p_Val</a:t>
            </a:r>
            <a:r>
              <a:rPr lang="en-US" sz="1800" b="1" dirty="0" smtClean="0">
                <a:solidFill>
                  <a:srgbClr val="00B050"/>
                </a:solidFill>
              </a:rPr>
              <a:t>=0.47</a:t>
            </a:r>
          </a:p>
          <a:p>
            <a:pPr>
              <a:buNone/>
            </a:pPr>
            <a:r>
              <a:rPr lang="en-US" sz="1800" b="1" dirty="0" err="1" smtClean="0">
                <a:solidFill>
                  <a:srgbClr val="00B050"/>
                </a:solidFill>
              </a:rPr>
              <a:t>alpha_Val</a:t>
            </a:r>
            <a:r>
              <a:rPr lang="en-US" sz="1800" b="1" dirty="0" smtClean="0">
                <a:solidFill>
                  <a:srgbClr val="00B050"/>
                </a:solidFill>
              </a:rPr>
              <a:t>&gt;</a:t>
            </a:r>
            <a:r>
              <a:rPr lang="en-US" sz="1800" b="1" dirty="0" err="1" smtClean="0">
                <a:solidFill>
                  <a:srgbClr val="00B050"/>
                </a:solidFill>
              </a:rPr>
              <a:t>p_Val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Reject Null Hypothesis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Accept alternate hypothesis (</a:t>
            </a:r>
            <a:r>
              <a:rPr lang="en-US" sz="1800" b="1" dirty="0">
                <a:solidFill>
                  <a:srgbClr val="00B050"/>
                </a:solidFill>
              </a:rPr>
              <a:t>outlet1(D)!=outlet2(D)</a:t>
            </a:r>
            <a:r>
              <a:rPr lang="en-US" sz="1800" b="1" dirty="0" smtClean="0">
                <a:solidFill>
                  <a:srgbClr val="00B050"/>
                </a:solidFill>
              </a:rPr>
              <a:t>)</a:t>
            </a:r>
            <a:endParaRPr lang="en-US" sz="1800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3" y="3283836"/>
            <a:ext cx="4618892" cy="268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  <a:r>
              <a:rPr lang="en-US" dirty="0" smtClean="0"/>
              <a:t>    Minitab File: </a:t>
            </a:r>
            <a:r>
              <a:rPr lang="en-US" b="1" dirty="0" err="1" smtClean="0"/>
              <a:t>LabTAT.mtw</a:t>
            </a:r>
            <a:endParaRPr lang="en-US" b="1" dirty="0" smtClean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Hypo_Test_LabTAT_Q2.ipynb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  <a:sym typeface="Wingdings" pitchFamily="2" charset="2"/>
              </a:rPr>
              <a:t>Annova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 Test)</a:t>
            </a:r>
            <a:endParaRPr lang="en-US" b="1" dirty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Ho=l1=l2=l3=l4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Ha=</a:t>
            </a:r>
            <a:r>
              <a:rPr lang="en-US" b="1" dirty="0" err="1" smtClean="0">
                <a:solidFill>
                  <a:srgbClr val="00B050"/>
                </a:solidFill>
              </a:rPr>
              <a:t>Atleast</a:t>
            </a:r>
            <a:r>
              <a:rPr lang="en-US" b="1" dirty="0" smtClean="0">
                <a:solidFill>
                  <a:srgbClr val="00B050"/>
                </a:solidFill>
              </a:rPr>
              <a:t> one is different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err="1">
                <a:solidFill>
                  <a:srgbClr val="00B050"/>
                </a:solidFill>
              </a:rPr>
              <a:t>alpha_Val</a:t>
            </a:r>
            <a:r>
              <a:rPr lang="en-US" b="1" dirty="0">
                <a:solidFill>
                  <a:srgbClr val="00B050"/>
                </a:solidFill>
              </a:rPr>
              <a:t>=0.05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p_Val</a:t>
            </a:r>
            <a:r>
              <a:rPr lang="en-US" b="1" dirty="0" smtClean="0">
                <a:solidFill>
                  <a:srgbClr val="00B050"/>
                </a:solidFill>
              </a:rPr>
              <a:t>=0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alpha_Val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r>
              <a:rPr lang="en-US" b="1" dirty="0" err="1" smtClean="0">
                <a:solidFill>
                  <a:srgbClr val="00B050"/>
                </a:solidFill>
              </a:rPr>
              <a:t>p_Val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Reject Null Hypothesis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Accept alternate hypothesis 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</a:rPr>
              <a:t>atleast</a:t>
            </a:r>
            <a:r>
              <a:rPr lang="en-US" b="1" dirty="0" smtClean="0">
                <a:solidFill>
                  <a:srgbClr val="00B050"/>
                </a:solidFill>
              </a:rPr>
              <a:t> one is different)</a:t>
            </a:r>
            <a:endParaRPr lang="en-US" b="1" dirty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342" y="3444021"/>
            <a:ext cx="4957612" cy="215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331</Words>
  <Application>Microsoft Office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User</cp:lastModifiedBy>
  <cp:revision>19</cp:revision>
  <dcterms:created xsi:type="dcterms:W3CDTF">2015-11-14T12:07:48Z</dcterms:created>
  <dcterms:modified xsi:type="dcterms:W3CDTF">2023-01-24T05:29:32Z</dcterms:modified>
</cp:coreProperties>
</file>