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46DB-1264-7245-6F14-D22F2952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2302-0902-2A10-D1EB-22206AAF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9CF0-537A-E520-5AB0-7036A9E2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8786-6D87-33D0-CFD3-90D666F0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ABF8-C8EF-8170-42BF-9943CE86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592-2391-EF73-3E2A-FFBA5274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CC27-18AC-1932-3A28-4182F58A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24CE-4D9F-3244-49D2-75363D39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D29E-68DD-C6E4-0549-02B6540F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A744-D227-3203-CDE9-2D2B0B43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0E61-6F30-EFFD-DC95-4246C2945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7541-198E-7A4E-D819-7C97DCC8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31AA-6C8F-35CB-344F-85DB3CE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4294-F07B-C13B-D34E-DA8FE439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3653-70F4-BF57-F06A-5F4B815B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0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DA1-788F-1E3F-0465-4480943B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BE18-AEC3-4721-23D3-193D2137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4700-0EED-1514-5B8F-C88CC2F0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D2D9-39E4-C3B6-A488-C19F91B7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3E3E-8B11-8192-302B-142836D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3722-AA66-62D6-E2B0-E10E6FDB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E6AC-ACA7-11B1-418A-3F92368A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6700-1887-D30F-62C8-5244757B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C4D4-3B0D-CAFC-C9A6-0EE2B037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7DDE-4DB9-7C71-6341-8D6CA719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5767-8CDB-ED2A-A293-4E188970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8542-AC19-B2FA-DD81-B2258328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B4A7-5FA0-73DA-B3D0-1F2358DB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6086-8ACC-46F4-FF15-9F886813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1750-1915-743A-6171-EF62CA36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88DF-053C-3AD3-0B84-B51CE1E6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626-5617-1D9A-2E91-1395E740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1EC9-5950-D123-923D-1953E3B2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5C0D-75F7-A106-A54E-FCC21F7D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BA930-2939-825D-ADBF-B808009C1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20FF8-63C7-5F0B-D473-B080256CB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98534-781A-2EBE-B6B4-51EB280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4D9AA-F4A7-D638-B3A8-240DD22F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88F5-E822-D53D-582D-015FDF3D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4E2-729C-5615-ED0D-05D7FE5C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45710-43B5-03E6-A1DB-4822EEC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A73C-69ED-7FC1-294A-FF1E9D65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9663-7F1C-F0CB-C2A7-89FA656B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FAAB-7F15-6DF0-CC2A-704E090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B8EDE-207C-316B-9C77-71C3D1AA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4392-FB2E-0340-E060-CF7A094C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2F33-8B5D-DEF8-9684-3EB19B83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F9BE-8B8E-55A9-6337-D0D30BBC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9086B-2621-D236-DD6C-75D9E391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DCB3-B3B9-7860-34D0-E5A9F67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9C8CC-6256-53DB-C5FD-6E4E3988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72CF-7C00-16BE-3040-FDADE561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5DEF-CF4F-BD71-6705-20D74665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DF394-E23F-9E89-A50C-CD33C5563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3E1D-3053-C9DC-22B9-268DEB12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F111-20BD-55D8-1740-9E828448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02E8-1D1B-EE3B-8608-075D7C6B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56ED-96C2-0DBA-B808-A032EE8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6E64-E374-BB35-55AE-23020E23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40615-15BE-67F4-6438-9751A8C7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5034-B926-FB9A-3DAC-EF2633853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7009-F4B5-4C8A-B2B9-66EFADDF468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FAFF-372C-F335-F1F9-32F37AA8C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6C26-497D-7B42-E0B1-E7A087E1B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AF5B-253D-4B2A-A5F0-98DDB366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C13DB-10E5-BC17-AACD-16A21861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26944"/>
            <a:ext cx="12110458" cy="68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A5E5F-545A-C19D-18F3-F964A9BB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E32A7-209B-39FD-4BF5-2C076D22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38776-19A9-A6FB-EC5B-191FF978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5479E-B966-958A-CD2F-870A28AF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Parate, Vrushali (V.)</dc:creator>
  <cp:lastModifiedBy>Parate, Vrushali (V.)</cp:lastModifiedBy>
  <cp:revision>1</cp:revision>
  <dcterms:created xsi:type="dcterms:W3CDTF">2025-03-05T02:54:26Z</dcterms:created>
  <dcterms:modified xsi:type="dcterms:W3CDTF">2025-03-05T02:58:20Z</dcterms:modified>
</cp:coreProperties>
</file>