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c7ed90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c7ed90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c7ed90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9c7ed90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6f52a7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d6f52a7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96287cf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96287cf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d6f52a7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d6f52a7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6f52a7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6f52a7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7ba72b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7ba72b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7ba72b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7ba72b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be11a9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9be11a9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c7ed90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c7ed90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9c7ed90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9c7ed90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be11a9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be11a9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hyperlink" Target="https://doi.org/10.48550/arXiv.2011.0405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758" y="10035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Quantum Computing with Qiskit : Phase II Updates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4356" l="13018" r="12676" t="4511"/>
          <a:stretch/>
        </p:blipFill>
        <p:spPr>
          <a:xfrm>
            <a:off x="4295875" y="4304425"/>
            <a:ext cx="507600" cy="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34850" y="3851425"/>
            <a:ext cx="132900" cy="12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45175" y="4938025"/>
            <a:ext cx="1305300" cy="1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788350" y="287250"/>
            <a:ext cx="132900" cy="12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615950" y="101775"/>
            <a:ext cx="1305300" cy="1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58950" y="30561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Pawel Pratyush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Vrushali Shinde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719850" y="4591100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04 - 18 - 2023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00" y="2933350"/>
            <a:ext cx="3397925" cy="1767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250" y="311200"/>
            <a:ext cx="5722945" cy="2435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2"/>
          <p:cNvSpPr txBox="1"/>
          <p:nvPr/>
        </p:nvSpPr>
        <p:spPr>
          <a:xfrm>
            <a:off x="105150" y="4546875"/>
            <a:ext cx="339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https://doi.org/10.48550/arXiv.2011.04051</a:t>
            </a:r>
            <a:endParaRPr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321825"/>
            <a:ext cx="8520600" cy="488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Shor</a:t>
            </a: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’s Plots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500125" y="978875"/>
            <a:ext cx="2661300" cy="3799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5196724" y="1032000"/>
            <a:ext cx="2661300" cy="37992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604264" y="2687250"/>
            <a:ext cx="1032600" cy="4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525663" y="2387100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Corrections</a:t>
            </a:r>
            <a:endParaRPr sz="12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75" y="1062625"/>
            <a:ext cx="2243275" cy="17580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69" y="2938525"/>
            <a:ext cx="2283606" cy="18395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475" y="3017137"/>
            <a:ext cx="2152379" cy="171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000" y="1166288"/>
            <a:ext cx="2137325" cy="171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32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Number of Qubits handled by our system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Bernstein-Vazirani : </a:t>
            </a:r>
            <a:r>
              <a:rPr lang="en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50+ Qubits </a:t>
            </a: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100+ Qubits</a:t>
            </a:r>
            <a:endParaRPr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Simon’s Algorithm: </a:t>
            </a:r>
            <a:r>
              <a:rPr lang="en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8-10 Qubits </a:t>
            </a: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100+ Qubits </a:t>
            </a:r>
            <a:endParaRPr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Grover’s Algorithm : </a:t>
            </a:r>
            <a:r>
              <a:rPr lang="en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8-10 Qubits </a:t>
            </a: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30+ Qubits</a:t>
            </a:r>
            <a:endParaRPr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Shor’s Algorithm: </a:t>
            </a:r>
            <a:r>
              <a:rPr lang="en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8-10 Qubits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20+ Qubits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are using </a:t>
            </a:r>
            <a:r>
              <a:rPr lang="en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1024 </a:t>
            </a: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shots for QASM simulator. This significantly impacts the running time of the algorithms.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202371" y="874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4356" l="13018" r="12676" t="4511"/>
          <a:stretch/>
        </p:blipFill>
        <p:spPr>
          <a:xfrm>
            <a:off x="4375525" y="4170650"/>
            <a:ext cx="502849" cy="7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134850" y="3851425"/>
            <a:ext cx="132900" cy="12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45175" y="4938025"/>
            <a:ext cx="1305300" cy="1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788350" y="287250"/>
            <a:ext cx="132900" cy="120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7615950" y="101775"/>
            <a:ext cx="1305300" cy="11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358950" y="305617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Pawel Pratyush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Vrushali Shinde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719850" y="4591100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04 - 13 - 2023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35975"/>
            <a:ext cx="8520600" cy="510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42400" y="1576475"/>
            <a:ext cx="4020000" cy="3417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b="1"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 GB RAM (2666 MHz)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Core i5 4.10 GHz (4 cores)</a:t>
            </a:r>
            <a:endParaRPr b="1"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Qiskit Terra: 0.23.2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Qiskit Aer: 0.12.0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Numpy:1.21.5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Python: 3.9.13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Windows 11 Home (64-bit)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907025" y="1576475"/>
            <a:ext cx="4020000" cy="33372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b="1"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320</a:t>
            </a: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GB RAM 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Xeon(R) Silver 4216 CPU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2.10 GHz (32 cores)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GB NVIDIA RTX 5000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Qiskit Terra: 0.23.2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Qiskit Aer: 0.12.0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Numpy:1.21.5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Python: 3.9.13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Ubuntu Debian 20.04.6 LTS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66350" y="1122000"/>
            <a:ext cx="2046330" cy="78656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149400" y="1046575"/>
            <a:ext cx="2046330" cy="78656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21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Simulator: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QASM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Sizes: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Min = 2 qubits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Max = Ind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efinite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Execution time in each iteration (in sec)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Memory allocated in each iteration (in MB)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85425"/>
            <a:ext cx="8520600" cy="4812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Simulator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algorithms are executed using qasm simulator as backend.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qiskit simulator like unitary or statevector do not perform measurements and are better suited for intermediate simulation behavior analysis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simulator is used for simulation of behavior of superconducting qubits. i.e. ones with current and voltage.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doubled the number of shots!</a:t>
            </a:r>
            <a:endParaRPr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Aer.get_backend('qasm_simulator')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4776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Time and Memory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97725" y="1359075"/>
            <a:ext cx="3215100" cy="3249000"/>
          </a:xfrm>
          <a:prstGeom prst="rect">
            <a:avLst/>
          </a:prstGeom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timeit()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measure the execution time for repetitive block of code for different qubits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time imports mostly focus on overall execution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tracemalloc()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read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stop as per the block of code we want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464600" y="1359075"/>
            <a:ext cx="3640200" cy="32490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ime()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parameters.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implement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excluding the time taken to build the circuit. Only time for simulation!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tracemalloc()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read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stop as per the block of code we want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155675" y="967975"/>
            <a:ext cx="2046330" cy="78656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605275" y="922625"/>
            <a:ext cx="2046330" cy="78656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21825"/>
            <a:ext cx="8520600" cy="488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Bernstein-Vazirani Plots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75" y="1210525"/>
            <a:ext cx="2116650" cy="17197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8" name="Google Shape;108;p18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75" y="3084849"/>
            <a:ext cx="2116650" cy="163848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76225" y="1078700"/>
            <a:ext cx="2661300" cy="3799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903600" y="1032000"/>
            <a:ext cx="3065100" cy="37992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021" y="1119025"/>
            <a:ext cx="2515004" cy="171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061" y="2998450"/>
            <a:ext cx="2554924" cy="171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/>
          <p:nvPr/>
        </p:nvSpPr>
        <p:spPr>
          <a:xfrm>
            <a:off x="3604264" y="2687250"/>
            <a:ext cx="1032600" cy="4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525663" y="2387100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21825"/>
            <a:ext cx="8520600" cy="488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Grover</a:t>
            </a: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’s Plots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82725" y="1032000"/>
            <a:ext cx="2661300" cy="3799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903600" y="1032000"/>
            <a:ext cx="3065100" cy="37992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604264" y="2687250"/>
            <a:ext cx="1032600" cy="4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525663" y="2387100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Corrections</a:t>
            </a:r>
            <a:endParaRPr sz="12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00" y="1140375"/>
            <a:ext cx="1988700" cy="1595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88" y="3048775"/>
            <a:ext cx="2074769" cy="1595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600" y="1108775"/>
            <a:ext cx="2250550" cy="1822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475" y="2985624"/>
            <a:ext cx="2166801" cy="1779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32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Optimal value of iterations and c in Grover’s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74" y="1288525"/>
            <a:ext cx="2705375" cy="101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5550375" y="1512350"/>
            <a:ext cx="28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(Sadana 2020, Kaye et. al. 2010)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75"/>
            <a:ext cx="2511522" cy="20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022" y="2724175"/>
            <a:ext cx="2533514" cy="20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0336" y="2736575"/>
            <a:ext cx="2502121" cy="19765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328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Times New Roman"/>
                <a:ea typeface="Times New Roman"/>
                <a:cs typeface="Times New Roman"/>
                <a:sym typeface="Times New Roman"/>
              </a:rPr>
              <a:t>Optimal value of iterations and c in Grover’s</a:t>
            </a:r>
            <a:endParaRPr b="1" sz="21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163200" y="4877875"/>
            <a:ext cx="5098500" cy="6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74" y="1288525"/>
            <a:ext cx="2705375" cy="101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1"/>
          <p:cNvSpPr txBox="1"/>
          <p:nvPr/>
        </p:nvSpPr>
        <p:spPr>
          <a:xfrm>
            <a:off x="5550375" y="1512350"/>
            <a:ext cx="28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(Sadana 2020, Kaye et. al. 2010)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75"/>
            <a:ext cx="2511522" cy="20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022" y="2724175"/>
            <a:ext cx="2533514" cy="200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0336" y="2736575"/>
            <a:ext cx="2502121" cy="19765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1"/>
          <p:cNvSpPr txBox="1"/>
          <p:nvPr/>
        </p:nvSpPr>
        <p:spPr>
          <a:xfrm>
            <a:off x="223475" y="1435350"/>
            <a:ext cx="2369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Not much reliable when N/M quantity is too large!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