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25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0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2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4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85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34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3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5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3FF7-BFF0-4CB0-92AF-FCC17C397805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14ED-AC61-4255-BD98-7173FC7705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1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imate.weather.gc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CA"/>
              <a:t>Using Weather Data to Predict Mosquito Count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CA" sz="1500" err="1"/>
              <a:t>Vrushang</a:t>
            </a:r>
            <a:r>
              <a:rPr lang="en-CA" sz="1500"/>
              <a:t> Patel – Graduate Student at University of Winnipeg</a:t>
            </a:r>
          </a:p>
          <a:p>
            <a:r>
              <a:rPr lang="en-CA" sz="1500"/>
              <a:t>Jay Patel – Programmer Analyst at Pollard Banknote</a:t>
            </a:r>
          </a:p>
          <a:p>
            <a:r>
              <a:rPr lang="en-CA" sz="1500"/>
              <a:t>Nico </a:t>
            </a:r>
            <a:r>
              <a:rPr lang="en-CA" sz="1500" err="1"/>
              <a:t>Cai</a:t>
            </a:r>
            <a:r>
              <a:rPr lang="en-CA" sz="1500"/>
              <a:t> – Educational Assistant at Red River College</a:t>
            </a:r>
          </a:p>
          <a:p>
            <a:r>
              <a:rPr lang="en-CA" sz="1500" err="1"/>
              <a:t>Harshil</a:t>
            </a:r>
            <a:r>
              <a:rPr lang="en-CA" sz="1500"/>
              <a:t> </a:t>
            </a:r>
            <a:r>
              <a:rPr lang="en-CA" sz="1500" err="1"/>
              <a:t>Pethani</a:t>
            </a:r>
            <a:r>
              <a:rPr lang="en-CA" sz="1500"/>
              <a:t> – Network Administrator at Northland</a:t>
            </a:r>
          </a:p>
          <a:p>
            <a:r>
              <a:rPr lang="en-CA" sz="1500"/>
              <a:t>Selina Chi – Data Scientist at Manitoba Agriculture and Resource Development</a:t>
            </a: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nimals And Insects Of Yakushima - Transparent Mosquito Cartoon Large  Clipart (#1872634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243" y="1249376"/>
            <a:ext cx="4939504" cy="39763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Problem/Challenges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>
            <a:normAutofit/>
          </a:bodyPr>
          <a:lstStyle/>
          <a:p>
            <a:r>
              <a:rPr lang="en-CA" dirty="0"/>
              <a:t>Mosquitoes infected with the West Nile virus have been found in Manitoba. As there are currently no vaccines or treatments against WNV, the best way to prevent a WNV infection is to prevent mosquito bites. Despite ongoing surveillance of WNV in Canada, it continues to be a challenge for predicting disease spread.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857" y="365125"/>
            <a:ext cx="5504387" cy="61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Problem/Challenges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D5C82-C869-4623-945C-33B168DF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7" y="1690688"/>
            <a:ext cx="9623369" cy="49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3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4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A" sz="4000"/>
              <a:t>Data Source</a:t>
            </a:r>
          </a:p>
        </p:txBody>
      </p:sp>
      <p:grpSp>
        <p:nvGrpSpPr>
          <p:cNvPr id="2057" name="Group 7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9" name="Rectangle 8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CA" sz="2000"/>
              <a:t>City of Winnipeg Open Data: Daily Adult Mosquito Trap</a:t>
            </a:r>
          </a:p>
          <a:p>
            <a:pPr lvl="1"/>
            <a:r>
              <a:rPr lang="en-CA" sz="2000"/>
              <a:t>Count Date</a:t>
            </a:r>
          </a:p>
          <a:p>
            <a:pPr lvl="1"/>
            <a:r>
              <a:rPr lang="en-CA" sz="2000"/>
              <a:t>Average Daily Mosquito Count</a:t>
            </a:r>
          </a:p>
          <a:p>
            <a:pPr marL="457200" lvl="1" indent="0">
              <a:buNone/>
            </a:pPr>
            <a:endParaRPr lang="en-CA" sz="2000"/>
          </a:p>
          <a:p>
            <a:r>
              <a:rPr lang="en-CA" sz="2000"/>
              <a:t>Daily Weather Data from Government of Canada: </a:t>
            </a:r>
            <a:r>
              <a:rPr lang="en-CA" sz="2000">
                <a:hlinkClick r:id="rId2"/>
              </a:rPr>
              <a:t>https://climate.weather.gc.ca/</a:t>
            </a:r>
            <a:endParaRPr lang="en-CA" sz="2000"/>
          </a:p>
          <a:p>
            <a:pPr lvl="1"/>
            <a:r>
              <a:rPr lang="en-CA" sz="2000"/>
              <a:t>Temperature (Max and Min, average)</a:t>
            </a:r>
          </a:p>
          <a:p>
            <a:pPr lvl="1"/>
            <a:r>
              <a:rPr lang="en-CA" sz="2000"/>
              <a:t>Total Precipitation</a:t>
            </a:r>
          </a:p>
          <a:p>
            <a:pPr lvl="1"/>
            <a:endParaRPr lang="en-CA" sz="2000"/>
          </a:p>
          <a:p>
            <a:endParaRPr lang="en-CA" sz="2000"/>
          </a:p>
        </p:txBody>
      </p:sp>
      <p:sp>
        <p:nvSpPr>
          <p:cNvPr id="2060" name="Rectangle 8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ome - City of Winni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9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Government of Canada Vector Logo - (.SVG + .PNG) - VectorLogoSeek.C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r="1576" b="10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that’s nice to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 Weather Forecast Data that can be exported as a flatfile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18548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Predicted numbers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B24B7-B6AC-4A8E-90A1-5893EFF7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9" y="1472291"/>
            <a:ext cx="5507803" cy="3910541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341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Numbers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8B65C-06D7-45C2-8F94-F8AC4CDE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9" y="1527370"/>
            <a:ext cx="5507803" cy="3800383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342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How Will Your Solution Benefit the Citizens of Winnipeg?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>
                <a:solidFill>
                  <a:srgbClr val="000000"/>
                </a:solidFill>
              </a:rPr>
              <a:t>Human WNV is strongly associated with the abundance of mosquitoes. By incorporating weather information we can help to predict seasonal trends and provide timely information for the citizens of Winnipeg</a:t>
            </a:r>
          </a:p>
          <a:p>
            <a:r>
              <a:rPr lang="en-CA" sz="2400">
                <a:solidFill>
                  <a:srgbClr val="000000"/>
                </a:solidFill>
              </a:rPr>
              <a:t>Geospatial information could be incorporated in the future to help predict areas with high risk of WNV infection</a:t>
            </a:r>
          </a:p>
        </p:txBody>
      </p:sp>
    </p:spTree>
    <p:extLst>
      <p:ext uri="{BB962C8B-B14F-4D97-AF65-F5344CB8AC3E}">
        <p14:creationId xmlns:p14="http://schemas.microsoft.com/office/powerpoint/2010/main" val="17281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so much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B62003A-A8A3-4612-82CD-54D27F09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09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Using Weather Data to Predict Mosquito Count</vt:lpstr>
      <vt:lpstr>Problem/Challenges</vt:lpstr>
      <vt:lpstr>Problem/Challenges</vt:lpstr>
      <vt:lpstr>Data Source</vt:lpstr>
      <vt:lpstr>Data that’s nice to have</vt:lpstr>
      <vt:lpstr>Our Predicted numbers</vt:lpstr>
      <vt:lpstr>Original Numbers</vt:lpstr>
      <vt:lpstr>How Will Your Solution Benefit the Citizens of Winnipeg?</vt:lpstr>
      <vt:lpstr>Thank you so much</vt:lpstr>
    </vt:vector>
  </TitlesOfParts>
  <Company>Government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Weather Data to Predict Mosquito Count</dc:title>
  <dc:creator>Chi, Selina (ARD)</dc:creator>
  <cp:lastModifiedBy>Vrushang Patel</cp:lastModifiedBy>
  <cp:revision>20</cp:revision>
  <dcterms:created xsi:type="dcterms:W3CDTF">2021-03-06T21:00:38Z</dcterms:created>
  <dcterms:modified xsi:type="dcterms:W3CDTF">2021-03-06T23:00:20Z</dcterms:modified>
</cp:coreProperties>
</file>