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notesMasterIdLst>
    <p:notesMasterId r:id="rId23"/>
  </p:notesMasterIdLst>
  <p:sldIdLst>
    <p:sldId id="256" r:id="rId5"/>
    <p:sldId id="257" r:id="rId6"/>
    <p:sldId id="260" r:id="rId7"/>
    <p:sldId id="265" r:id="rId8"/>
    <p:sldId id="264" r:id="rId9"/>
    <p:sldId id="259" r:id="rId10"/>
    <p:sldId id="267" r:id="rId11"/>
    <p:sldId id="281" r:id="rId12"/>
    <p:sldId id="274" r:id="rId13"/>
    <p:sldId id="262" r:id="rId14"/>
    <p:sldId id="275" r:id="rId15"/>
    <p:sldId id="273" r:id="rId16"/>
    <p:sldId id="279" r:id="rId17"/>
    <p:sldId id="278" r:id="rId18"/>
    <p:sldId id="280" r:id="rId19"/>
    <p:sldId id="266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B4F83D-FB6E-4351-8F45-7EF5D41123AE}" v="770" dt="2023-03-31T11:31:17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rushank Agrawal BC2023" userId="5b592260-cf4c-40e6-9778-bd02f1368cbb" providerId="ADAL" clId="{BFB4F83D-FB6E-4351-8F45-7EF5D41123AE}"/>
    <pc:docChg chg="undo redo custSel addSld delSld modSld sldOrd">
      <pc:chgData name="Vrushank Agrawal BC2023" userId="5b592260-cf4c-40e6-9778-bd02f1368cbb" providerId="ADAL" clId="{BFB4F83D-FB6E-4351-8F45-7EF5D41123AE}" dt="2023-03-31T11:31:17.735" v="6016" actId="20577"/>
      <pc:docMkLst>
        <pc:docMk/>
      </pc:docMkLst>
      <pc:sldChg chg="addSp delSp modSp mod modTransition setClrOvrMap">
        <pc:chgData name="Vrushank Agrawal BC2023" userId="5b592260-cf4c-40e6-9778-bd02f1368cbb" providerId="ADAL" clId="{BFB4F83D-FB6E-4351-8F45-7EF5D41123AE}" dt="2023-03-30T13:55:28.249" v="5606" actId="1076"/>
        <pc:sldMkLst>
          <pc:docMk/>
          <pc:sldMk cId="1176017238" sldId="256"/>
        </pc:sldMkLst>
        <pc:spChg chg="mod">
          <ac:chgData name="Vrushank Agrawal BC2023" userId="5b592260-cf4c-40e6-9778-bd02f1368cbb" providerId="ADAL" clId="{BFB4F83D-FB6E-4351-8F45-7EF5D41123AE}" dt="2023-03-28T15:52:26.593" v="2882" actId="1076"/>
          <ac:spMkLst>
            <pc:docMk/>
            <pc:sldMk cId="1176017238" sldId="256"/>
            <ac:spMk id="2" creationId="{0384C13C-7E93-B408-84E2-040486956A65}"/>
          </ac:spMkLst>
        </pc:spChg>
        <pc:spChg chg="mod">
          <ac:chgData name="Vrushank Agrawal BC2023" userId="5b592260-cf4c-40e6-9778-bd02f1368cbb" providerId="ADAL" clId="{BFB4F83D-FB6E-4351-8F45-7EF5D41123AE}" dt="2023-03-30T13:55:28.249" v="5606" actId="1076"/>
          <ac:spMkLst>
            <pc:docMk/>
            <pc:sldMk cId="1176017238" sldId="256"/>
            <ac:spMk id="3" creationId="{5A012874-4DD7-9FE7-7EB0-B39C8D689C0D}"/>
          </ac:spMkLst>
        </pc:spChg>
        <pc:spChg chg="add del">
          <ac:chgData name="Vrushank Agrawal BC2023" userId="5b592260-cf4c-40e6-9778-bd02f1368cbb" providerId="ADAL" clId="{BFB4F83D-FB6E-4351-8F45-7EF5D41123AE}" dt="2023-03-27T17:46:36.997" v="96" actId="26606"/>
          <ac:spMkLst>
            <pc:docMk/>
            <pc:sldMk cId="1176017238" sldId="256"/>
            <ac:spMk id="35" creationId="{6482F060-A4AF-4E0B-B364-7C6BA4AE9C03}"/>
          </ac:spMkLst>
        </pc:spChg>
        <pc:spChg chg="add del">
          <ac:chgData name="Vrushank Agrawal BC2023" userId="5b592260-cf4c-40e6-9778-bd02f1368cbb" providerId="ADAL" clId="{BFB4F83D-FB6E-4351-8F45-7EF5D41123AE}" dt="2023-03-27T17:46:19.956" v="87" actId="26606"/>
          <ac:spMkLst>
            <pc:docMk/>
            <pc:sldMk cId="1176017238" sldId="256"/>
            <ac:spMk id="41" creationId="{6482F060-A4AF-4E0B-B364-7C6BA4AE9C03}"/>
          </ac:spMkLst>
        </pc:spChg>
        <pc:spChg chg="add del">
          <ac:chgData name="Vrushank Agrawal BC2023" userId="5b592260-cf4c-40e6-9778-bd02f1368cbb" providerId="ADAL" clId="{BFB4F83D-FB6E-4351-8F45-7EF5D41123AE}" dt="2023-03-27T17:46:27.387" v="89" actId="26606"/>
          <ac:spMkLst>
            <pc:docMk/>
            <pc:sldMk cId="1176017238" sldId="256"/>
            <ac:spMk id="45" creationId="{B40A8CA7-7D5A-43B0-A1A0-B558ECA9EED1}"/>
          </ac:spMkLst>
        </pc:spChg>
        <pc:spChg chg="add del">
          <ac:chgData name="Vrushank Agrawal BC2023" userId="5b592260-cf4c-40e6-9778-bd02f1368cbb" providerId="ADAL" clId="{BFB4F83D-FB6E-4351-8F45-7EF5D41123AE}" dt="2023-03-27T17:46:27.387" v="89" actId="26606"/>
          <ac:spMkLst>
            <pc:docMk/>
            <pc:sldMk cId="1176017238" sldId="256"/>
            <ac:spMk id="46" creationId="{0AF4F2BA-3C03-4E2C-8ABC-0949B61B3C5E}"/>
          </ac:spMkLst>
        </pc:spChg>
        <pc:spChg chg="add del">
          <ac:chgData name="Vrushank Agrawal BC2023" userId="5b592260-cf4c-40e6-9778-bd02f1368cbb" providerId="ADAL" clId="{BFB4F83D-FB6E-4351-8F45-7EF5D41123AE}" dt="2023-03-27T17:46:28.604" v="91" actId="26606"/>
          <ac:spMkLst>
            <pc:docMk/>
            <pc:sldMk cId="1176017238" sldId="256"/>
            <ac:spMk id="49" creationId="{2FDF0794-1B86-42B2-B8C7-F60123E638ED}"/>
          </ac:spMkLst>
        </pc:spChg>
        <pc:spChg chg="add del">
          <ac:chgData name="Vrushank Agrawal BC2023" userId="5b592260-cf4c-40e6-9778-bd02f1368cbb" providerId="ADAL" clId="{BFB4F83D-FB6E-4351-8F45-7EF5D41123AE}" dt="2023-03-27T17:46:28.604" v="91" actId="26606"/>
          <ac:spMkLst>
            <pc:docMk/>
            <pc:sldMk cId="1176017238" sldId="256"/>
            <ac:spMk id="50" creationId="{EEFC1EB0-DB92-4E98-B3A9-0CD6FA5A8B62}"/>
          </ac:spMkLst>
        </pc:spChg>
        <pc:spChg chg="add del">
          <ac:chgData name="Vrushank Agrawal BC2023" userId="5b592260-cf4c-40e6-9778-bd02f1368cbb" providerId="ADAL" clId="{BFB4F83D-FB6E-4351-8F45-7EF5D41123AE}" dt="2023-03-27T17:46:34.188" v="93" actId="26606"/>
          <ac:spMkLst>
            <pc:docMk/>
            <pc:sldMk cId="1176017238" sldId="256"/>
            <ac:spMk id="53" creationId="{6482F060-A4AF-4E0B-B364-7C6BA4AE9C03}"/>
          </ac:spMkLst>
        </pc:spChg>
        <pc:spChg chg="add del">
          <ac:chgData name="Vrushank Agrawal BC2023" userId="5b592260-cf4c-40e6-9778-bd02f1368cbb" providerId="ADAL" clId="{BFB4F83D-FB6E-4351-8F45-7EF5D41123AE}" dt="2023-03-27T17:46:36.994" v="95" actId="26606"/>
          <ac:spMkLst>
            <pc:docMk/>
            <pc:sldMk cId="1176017238" sldId="256"/>
            <ac:spMk id="56" creationId="{A9286AD2-18A9-4868-A4E3-7A2097A20810}"/>
          </ac:spMkLst>
        </pc:spChg>
        <pc:spChg chg="add">
          <ac:chgData name="Vrushank Agrawal BC2023" userId="5b592260-cf4c-40e6-9778-bd02f1368cbb" providerId="ADAL" clId="{BFB4F83D-FB6E-4351-8F45-7EF5D41123AE}" dt="2023-03-27T17:46:36.997" v="96" actId="26606"/>
          <ac:spMkLst>
            <pc:docMk/>
            <pc:sldMk cId="1176017238" sldId="256"/>
            <ac:spMk id="59" creationId="{6482F060-A4AF-4E0B-B364-7C6BA4AE9C03}"/>
          </ac:spMkLst>
        </pc:spChg>
        <pc:picChg chg="mod ord">
          <ac:chgData name="Vrushank Agrawal BC2023" userId="5b592260-cf4c-40e6-9778-bd02f1368cbb" providerId="ADAL" clId="{BFB4F83D-FB6E-4351-8F45-7EF5D41123AE}" dt="2023-03-27T17:46:36.994" v="95" actId="26606"/>
          <ac:picMkLst>
            <pc:docMk/>
            <pc:sldMk cId="1176017238" sldId="256"/>
            <ac:picMk id="4" creationId="{4775A11D-0E53-C1B2-C992-5DE40ABA9BA0}"/>
          </ac:picMkLst>
        </pc:picChg>
        <pc:picChg chg="add del">
          <ac:chgData name="Vrushank Agrawal BC2023" userId="5b592260-cf4c-40e6-9778-bd02f1368cbb" providerId="ADAL" clId="{BFB4F83D-FB6E-4351-8F45-7EF5D41123AE}" dt="2023-03-27T19:27:05.245" v="2060" actId="478"/>
          <ac:picMkLst>
            <pc:docMk/>
            <pc:sldMk cId="1176017238" sldId="256"/>
            <ac:picMk id="6" creationId="{D2C5A809-97D1-5D6F-200D-25F5A395F0EA}"/>
          </ac:picMkLst>
        </pc:picChg>
        <pc:cxnChg chg="add del">
          <ac:chgData name="Vrushank Agrawal BC2023" userId="5b592260-cf4c-40e6-9778-bd02f1368cbb" providerId="ADAL" clId="{BFB4F83D-FB6E-4351-8F45-7EF5D41123AE}" dt="2023-03-27T17:46:36.997" v="96" actId="26606"/>
          <ac:cxnSpMkLst>
            <pc:docMk/>
            <pc:sldMk cId="1176017238" sldId="256"/>
            <ac:cxnSpMk id="36" creationId="{B9EB6DAA-2F0C-43D5-A577-15D5D2C4E3F5}"/>
          </ac:cxnSpMkLst>
        </pc:cxnChg>
        <pc:cxnChg chg="add del">
          <ac:chgData name="Vrushank Agrawal BC2023" userId="5b592260-cf4c-40e6-9778-bd02f1368cbb" providerId="ADAL" clId="{BFB4F83D-FB6E-4351-8F45-7EF5D41123AE}" dt="2023-03-27T17:46:19.956" v="87" actId="26606"/>
          <ac:cxnSpMkLst>
            <pc:docMk/>
            <pc:sldMk cId="1176017238" sldId="256"/>
            <ac:cxnSpMk id="43" creationId="{B9EB6DAA-2F0C-43D5-A577-15D5D2C4E3F5}"/>
          </ac:cxnSpMkLst>
        </pc:cxnChg>
        <pc:cxnChg chg="add del">
          <ac:chgData name="Vrushank Agrawal BC2023" userId="5b592260-cf4c-40e6-9778-bd02f1368cbb" providerId="ADAL" clId="{BFB4F83D-FB6E-4351-8F45-7EF5D41123AE}" dt="2023-03-27T17:46:27.387" v="89" actId="26606"/>
          <ac:cxnSpMkLst>
            <pc:docMk/>
            <pc:sldMk cId="1176017238" sldId="256"/>
            <ac:cxnSpMk id="47" creationId="{A07787ED-5EDC-4C54-AD87-55B60D0FE397}"/>
          </ac:cxnSpMkLst>
        </pc:cxnChg>
        <pc:cxnChg chg="add del">
          <ac:chgData name="Vrushank Agrawal BC2023" userId="5b592260-cf4c-40e6-9778-bd02f1368cbb" providerId="ADAL" clId="{BFB4F83D-FB6E-4351-8F45-7EF5D41123AE}" dt="2023-03-27T17:46:28.604" v="91" actId="26606"/>
          <ac:cxnSpMkLst>
            <pc:docMk/>
            <pc:sldMk cId="1176017238" sldId="256"/>
            <ac:cxnSpMk id="51" creationId="{96D07482-83A3-4451-943C-B46961082957}"/>
          </ac:cxnSpMkLst>
        </pc:cxnChg>
        <pc:cxnChg chg="add del">
          <ac:chgData name="Vrushank Agrawal BC2023" userId="5b592260-cf4c-40e6-9778-bd02f1368cbb" providerId="ADAL" clId="{BFB4F83D-FB6E-4351-8F45-7EF5D41123AE}" dt="2023-03-27T17:46:34.188" v="93" actId="26606"/>
          <ac:cxnSpMkLst>
            <pc:docMk/>
            <pc:sldMk cId="1176017238" sldId="256"/>
            <ac:cxnSpMk id="54" creationId="{B9EB6DAA-2F0C-43D5-A577-15D5D2C4E3F5}"/>
          </ac:cxnSpMkLst>
        </pc:cxnChg>
        <pc:cxnChg chg="add del">
          <ac:chgData name="Vrushank Agrawal BC2023" userId="5b592260-cf4c-40e6-9778-bd02f1368cbb" providerId="ADAL" clId="{BFB4F83D-FB6E-4351-8F45-7EF5D41123AE}" dt="2023-03-27T17:46:36.994" v="95" actId="26606"/>
          <ac:cxnSpMkLst>
            <pc:docMk/>
            <pc:sldMk cId="1176017238" sldId="256"/>
            <ac:cxnSpMk id="57" creationId="{E7A7CD63-7EC3-44F3-95D0-595C4019FF24}"/>
          </ac:cxnSpMkLst>
        </pc:cxnChg>
        <pc:cxnChg chg="add">
          <ac:chgData name="Vrushank Agrawal BC2023" userId="5b592260-cf4c-40e6-9778-bd02f1368cbb" providerId="ADAL" clId="{BFB4F83D-FB6E-4351-8F45-7EF5D41123AE}" dt="2023-03-27T17:46:36.997" v="96" actId="26606"/>
          <ac:cxnSpMkLst>
            <pc:docMk/>
            <pc:sldMk cId="1176017238" sldId="256"/>
            <ac:cxnSpMk id="60" creationId="{B9EB6DAA-2F0C-43D5-A577-15D5D2C4E3F5}"/>
          </ac:cxnSpMkLst>
        </pc:cxnChg>
      </pc:sldChg>
      <pc:sldChg chg="delSp modSp mod ord modTransition">
        <pc:chgData name="Vrushank Agrawal BC2023" userId="5b592260-cf4c-40e6-9778-bd02f1368cbb" providerId="ADAL" clId="{BFB4F83D-FB6E-4351-8F45-7EF5D41123AE}" dt="2023-03-31T11:03:42.344" v="5921" actId="14100"/>
        <pc:sldMkLst>
          <pc:docMk/>
          <pc:sldMk cId="2223692282" sldId="257"/>
        </pc:sldMkLst>
        <pc:spChg chg="mod">
          <ac:chgData name="Vrushank Agrawal BC2023" userId="5b592260-cf4c-40e6-9778-bd02f1368cbb" providerId="ADAL" clId="{BFB4F83D-FB6E-4351-8F45-7EF5D41123AE}" dt="2023-03-28T15:52:06.741" v="2878" actId="1076"/>
          <ac:spMkLst>
            <pc:docMk/>
            <pc:sldMk cId="2223692282" sldId="257"/>
            <ac:spMk id="2" creationId="{EA795CCB-C98D-2399-3CBB-F17024771E60}"/>
          </ac:spMkLst>
        </pc:spChg>
        <pc:spChg chg="mod">
          <ac:chgData name="Vrushank Agrawal BC2023" userId="5b592260-cf4c-40e6-9778-bd02f1368cbb" providerId="ADAL" clId="{BFB4F83D-FB6E-4351-8F45-7EF5D41123AE}" dt="2023-03-31T11:03:42.344" v="5921" actId="14100"/>
          <ac:spMkLst>
            <pc:docMk/>
            <pc:sldMk cId="2223692282" sldId="257"/>
            <ac:spMk id="3" creationId="{39B755BF-ED9B-6089-C7DF-7565C0990530}"/>
          </ac:spMkLst>
        </pc:spChg>
        <pc:spChg chg="del mod">
          <ac:chgData name="Vrushank Agrawal BC2023" userId="5b592260-cf4c-40e6-9778-bd02f1368cbb" providerId="ADAL" clId="{BFB4F83D-FB6E-4351-8F45-7EF5D41123AE}" dt="2023-03-29T19:55:01.506" v="5604"/>
          <ac:spMkLst>
            <pc:docMk/>
            <pc:sldMk cId="2223692282" sldId="257"/>
            <ac:spMk id="4" creationId="{167A7282-5EE4-9A42-52A0-04D05C1D8E8B}"/>
          </ac:spMkLst>
        </pc:spChg>
        <pc:spChg chg="mod">
          <ac:chgData name="Vrushank Agrawal BC2023" userId="5b592260-cf4c-40e6-9778-bd02f1368cbb" providerId="ADAL" clId="{BFB4F83D-FB6E-4351-8F45-7EF5D41123AE}" dt="2023-03-29T19:55:02.419" v="5605" actId="1076"/>
          <ac:spMkLst>
            <pc:docMk/>
            <pc:sldMk cId="2223692282" sldId="257"/>
            <ac:spMk id="6" creationId="{2F1A7165-5864-436B-E745-53B95B7C7A4B}"/>
          </ac:spMkLst>
        </pc:spChg>
        <pc:picChg chg="mod">
          <ac:chgData name="Vrushank Agrawal BC2023" userId="5b592260-cf4c-40e6-9778-bd02f1368cbb" providerId="ADAL" clId="{BFB4F83D-FB6E-4351-8F45-7EF5D41123AE}" dt="2023-03-29T19:52:59.014" v="5598" actId="1076"/>
          <ac:picMkLst>
            <pc:docMk/>
            <pc:sldMk cId="2223692282" sldId="257"/>
            <ac:picMk id="5" creationId="{8A46E8D8-BE0B-55B3-B7F0-9AE56C651E91}"/>
          </ac:picMkLst>
        </pc:picChg>
      </pc:sldChg>
      <pc:sldChg chg="modSp mod ord modTransition">
        <pc:chgData name="Vrushank Agrawal BC2023" userId="5b592260-cf4c-40e6-9778-bd02f1368cbb" providerId="ADAL" clId="{BFB4F83D-FB6E-4351-8F45-7EF5D41123AE}" dt="2023-03-30T15:12:55.356" v="5731" actId="27636"/>
        <pc:sldMkLst>
          <pc:docMk/>
          <pc:sldMk cId="1632411301" sldId="259"/>
        </pc:sldMkLst>
        <pc:spChg chg="mod">
          <ac:chgData name="Vrushank Agrawal BC2023" userId="5b592260-cf4c-40e6-9778-bd02f1368cbb" providerId="ADAL" clId="{BFB4F83D-FB6E-4351-8F45-7EF5D41123AE}" dt="2023-03-28T15:51:58.045" v="2875" actId="1076"/>
          <ac:spMkLst>
            <pc:docMk/>
            <pc:sldMk cId="1632411301" sldId="259"/>
            <ac:spMk id="2" creationId="{6F79666D-F409-19EE-8780-613C55F16445}"/>
          </ac:spMkLst>
        </pc:spChg>
        <pc:spChg chg="mod">
          <ac:chgData name="Vrushank Agrawal BC2023" userId="5b592260-cf4c-40e6-9778-bd02f1368cbb" providerId="ADAL" clId="{BFB4F83D-FB6E-4351-8F45-7EF5D41123AE}" dt="2023-03-30T15:12:55.356" v="5731" actId="27636"/>
          <ac:spMkLst>
            <pc:docMk/>
            <pc:sldMk cId="1632411301" sldId="259"/>
            <ac:spMk id="5" creationId="{F7AD65F7-D4A3-CF72-BA22-664A2B6524BB}"/>
          </ac:spMkLst>
        </pc:spChg>
      </pc:sldChg>
      <pc:sldChg chg="modSp mod ord modTransition">
        <pc:chgData name="Vrushank Agrawal BC2023" userId="5b592260-cf4c-40e6-9778-bd02f1368cbb" providerId="ADAL" clId="{BFB4F83D-FB6E-4351-8F45-7EF5D41123AE}" dt="2023-03-29T15:55:49.757" v="4886"/>
        <pc:sldMkLst>
          <pc:docMk/>
          <pc:sldMk cId="1126399119" sldId="260"/>
        </pc:sldMkLst>
        <pc:spChg chg="mod">
          <ac:chgData name="Vrushank Agrawal BC2023" userId="5b592260-cf4c-40e6-9778-bd02f1368cbb" providerId="ADAL" clId="{BFB4F83D-FB6E-4351-8F45-7EF5D41123AE}" dt="2023-03-28T15:51:35.776" v="2871" actId="1076"/>
          <ac:spMkLst>
            <pc:docMk/>
            <pc:sldMk cId="1126399119" sldId="260"/>
            <ac:spMk id="2" creationId="{EA795CCB-C98D-2399-3CBB-F17024771E60}"/>
          </ac:spMkLst>
        </pc:spChg>
        <pc:picChg chg="mod">
          <ac:chgData name="Vrushank Agrawal BC2023" userId="5b592260-cf4c-40e6-9778-bd02f1368cbb" providerId="ADAL" clId="{BFB4F83D-FB6E-4351-8F45-7EF5D41123AE}" dt="2023-03-28T15:50:15.870" v="2813" actId="1076"/>
          <ac:picMkLst>
            <pc:docMk/>
            <pc:sldMk cId="1126399119" sldId="260"/>
            <ac:picMk id="6" creationId="{9851A568-B125-807A-9647-9F1D248D54D7}"/>
          </ac:picMkLst>
        </pc:picChg>
      </pc:sldChg>
      <pc:sldChg chg="addSp modSp mod ord modTransition">
        <pc:chgData name="Vrushank Agrawal BC2023" userId="5b592260-cf4c-40e6-9778-bd02f1368cbb" providerId="ADAL" clId="{BFB4F83D-FB6E-4351-8F45-7EF5D41123AE}" dt="2023-03-30T15:10:47.053" v="5608"/>
        <pc:sldMkLst>
          <pc:docMk/>
          <pc:sldMk cId="1338387565" sldId="261"/>
        </pc:sldMkLst>
        <pc:spChg chg="mod">
          <ac:chgData name="Vrushank Agrawal BC2023" userId="5b592260-cf4c-40e6-9778-bd02f1368cbb" providerId="ADAL" clId="{BFB4F83D-FB6E-4351-8F45-7EF5D41123AE}" dt="2023-03-29T15:53:26.761" v="4835" actId="1076"/>
          <ac:spMkLst>
            <pc:docMk/>
            <pc:sldMk cId="1338387565" sldId="261"/>
            <ac:spMk id="2" creationId="{B10EA8EC-94BE-3FB3-F17C-9446487245C3}"/>
          </ac:spMkLst>
        </pc:spChg>
        <pc:spChg chg="mod">
          <ac:chgData name="Vrushank Agrawal BC2023" userId="5b592260-cf4c-40e6-9778-bd02f1368cbb" providerId="ADAL" clId="{BFB4F83D-FB6E-4351-8F45-7EF5D41123AE}" dt="2023-03-29T18:59:07.132" v="5289" actId="20577"/>
          <ac:spMkLst>
            <pc:docMk/>
            <pc:sldMk cId="1338387565" sldId="261"/>
            <ac:spMk id="10" creationId="{5DCA3CF4-446C-0056-560B-26FF7AA8BEE9}"/>
          </ac:spMkLst>
        </pc:spChg>
        <pc:picChg chg="add mod">
          <ac:chgData name="Vrushank Agrawal BC2023" userId="5b592260-cf4c-40e6-9778-bd02f1368cbb" providerId="ADAL" clId="{BFB4F83D-FB6E-4351-8F45-7EF5D41123AE}" dt="2023-03-29T15:53:55.345" v="4840" actId="14100"/>
          <ac:picMkLst>
            <pc:docMk/>
            <pc:sldMk cId="1338387565" sldId="261"/>
            <ac:picMk id="11" creationId="{F182AEB1-19CB-D0B4-3A22-642F87E5A490}"/>
          </ac:picMkLst>
        </pc:picChg>
      </pc:sldChg>
      <pc:sldChg chg="addSp delSp modSp mod modTransition delAnim modAnim">
        <pc:chgData name="Vrushank Agrawal BC2023" userId="5b592260-cf4c-40e6-9778-bd02f1368cbb" providerId="ADAL" clId="{BFB4F83D-FB6E-4351-8F45-7EF5D41123AE}" dt="2023-03-30T15:24:18.690" v="5879"/>
        <pc:sldMkLst>
          <pc:docMk/>
          <pc:sldMk cId="2371195053" sldId="262"/>
        </pc:sldMkLst>
        <pc:spChg chg="mod">
          <ac:chgData name="Vrushank Agrawal BC2023" userId="5b592260-cf4c-40e6-9778-bd02f1368cbb" providerId="ADAL" clId="{BFB4F83D-FB6E-4351-8F45-7EF5D41123AE}" dt="2023-03-27T18:40:11.595" v="970" actId="255"/>
          <ac:spMkLst>
            <pc:docMk/>
            <pc:sldMk cId="2371195053" sldId="262"/>
            <ac:spMk id="2" creationId="{B10EA8EC-94BE-3FB3-F17C-9446487245C3}"/>
          </ac:spMkLst>
        </pc:spChg>
        <pc:spChg chg="add del mod">
          <ac:chgData name="Vrushank Agrawal BC2023" userId="5b592260-cf4c-40e6-9778-bd02f1368cbb" providerId="ADAL" clId="{BFB4F83D-FB6E-4351-8F45-7EF5D41123AE}" dt="2023-03-29T19:28:52.195" v="5500" actId="478"/>
          <ac:spMkLst>
            <pc:docMk/>
            <pc:sldMk cId="2371195053" sldId="262"/>
            <ac:spMk id="5" creationId="{96C92466-CFB8-920F-10B2-B11004A91FCA}"/>
          </ac:spMkLst>
        </pc:spChg>
        <pc:spChg chg="mod">
          <ac:chgData name="Vrushank Agrawal BC2023" userId="5b592260-cf4c-40e6-9778-bd02f1368cbb" providerId="ADAL" clId="{BFB4F83D-FB6E-4351-8F45-7EF5D41123AE}" dt="2023-03-29T19:27:23.555" v="5461" actId="255"/>
          <ac:spMkLst>
            <pc:docMk/>
            <pc:sldMk cId="2371195053" sldId="262"/>
            <ac:spMk id="7" creationId="{12D274A7-5F96-A4F0-4332-413A0E266794}"/>
          </ac:spMkLst>
        </pc:spChg>
        <pc:spChg chg="add mod">
          <ac:chgData name="Vrushank Agrawal BC2023" userId="5b592260-cf4c-40e6-9778-bd02f1368cbb" providerId="ADAL" clId="{BFB4F83D-FB6E-4351-8F45-7EF5D41123AE}" dt="2023-03-29T19:29:53.859" v="5594" actId="5793"/>
          <ac:spMkLst>
            <pc:docMk/>
            <pc:sldMk cId="2371195053" sldId="262"/>
            <ac:spMk id="19" creationId="{50B9BDC4-BCC6-70C9-4454-FC7F669B6178}"/>
          </ac:spMkLst>
        </pc:spChg>
        <pc:picChg chg="del">
          <ac:chgData name="Vrushank Agrawal BC2023" userId="5b592260-cf4c-40e6-9778-bd02f1368cbb" providerId="ADAL" clId="{BFB4F83D-FB6E-4351-8F45-7EF5D41123AE}" dt="2023-03-27T18:27:15.646" v="351" actId="478"/>
          <ac:picMkLst>
            <pc:docMk/>
            <pc:sldMk cId="2371195053" sldId="262"/>
            <ac:picMk id="4" creationId="{644885B3-F823-F161-754A-2D4D82E14C7B}"/>
          </ac:picMkLst>
        </pc:picChg>
        <pc:picChg chg="add mod">
          <ac:chgData name="Vrushank Agrawal BC2023" userId="5b592260-cf4c-40e6-9778-bd02f1368cbb" providerId="ADAL" clId="{BFB4F83D-FB6E-4351-8F45-7EF5D41123AE}" dt="2023-03-30T15:23:09.898" v="5875" actId="1076"/>
          <ac:picMkLst>
            <pc:docMk/>
            <pc:sldMk cId="2371195053" sldId="262"/>
            <ac:picMk id="5" creationId="{7EDE6763-C03A-91AC-FA13-2D3766A2F637}"/>
          </ac:picMkLst>
        </pc:picChg>
        <pc:picChg chg="add del mod">
          <ac:chgData name="Vrushank Agrawal BC2023" userId="5b592260-cf4c-40e6-9778-bd02f1368cbb" providerId="ADAL" clId="{BFB4F83D-FB6E-4351-8F45-7EF5D41123AE}" dt="2023-03-27T18:34:26.390" v="510" actId="478"/>
          <ac:picMkLst>
            <pc:docMk/>
            <pc:sldMk cId="2371195053" sldId="262"/>
            <ac:picMk id="8" creationId="{E9B9D45F-BC14-1905-EF06-92621B6BC056}"/>
          </ac:picMkLst>
        </pc:picChg>
        <pc:picChg chg="add mod">
          <ac:chgData name="Vrushank Agrawal BC2023" userId="5b592260-cf4c-40e6-9778-bd02f1368cbb" providerId="ADAL" clId="{BFB4F83D-FB6E-4351-8F45-7EF5D41123AE}" dt="2023-03-30T15:23:09.898" v="5875" actId="1076"/>
          <ac:picMkLst>
            <pc:docMk/>
            <pc:sldMk cId="2371195053" sldId="262"/>
            <ac:picMk id="9" creationId="{39501F43-47D1-F818-75F5-4132DB4EEE88}"/>
          </ac:picMkLst>
        </pc:picChg>
        <pc:picChg chg="add del mod">
          <ac:chgData name="Vrushank Agrawal BC2023" userId="5b592260-cf4c-40e6-9778-bd02f1368cbb" providerId="ADAL" clId="{BFB4F83D-FB6E-4351-8F45-7EF5D41123AE}" dt="2023-03-29T19:25:14.814" v="5409" actId="478"/>
          <ac:picMkLst>
            <pc:docMk/>
            <pc:sldMk cId="2371195053" sldId="262"/>
            <ac:picMk id="9" creationId="{74DAD555-CAFC-AAF4-3597-7AE3FF1F40CF}"/>
          </ac:picMkLst>
        </pc:picChg>
        <pc:picChg chg="add del mod">
          <ac:chgData name="Vrushank Agrawal BC2023" userId="5b592260-cf4c-40e6-9778-bd02f1368cbb" providerId="ADAL" clId="{BFB4F83D-FB6E-4351-8F45-7EF5D41123AE}" dt="2023-03-29T13:07:51.860" v="3916" actId="478"/>
          <ac:picMkLst>
            <pc:docMk/>
            <pc:sldMk cId="2371195053" sldId="262"/>
            <ac:picMk id="10" creationId="{FD8E6391-1660-20B9-BC84-4D3E2F2B8310}"/>
          </ac:picMkLst>
        </pc:picChg>
        <pc:picChg chg="add del mod">
          <ac:chgData name="Vrushank Agrawal BC2023" userId="5b592260-cf4c-40e6-9778-bd02f1368cbb" providerId="ADAL" clId="{BFB4F83D-FB6E-4351-8F45-7EF5D41123AE}" dt="2023-03-30T15:21:00.395" v="5856" actId="478"/>
          <ac:picMkLst>
            <pc:docMk/>
            <pc:sldMk cId="2371195053" sldId="262"/>
            <ac:picMk id="11" creationId="{75C5231C-A9A7-F34C-DCC0-8136185A1C9E}"/>
          </ac:picMkLst>
        </pc:picChg>
        <pc:picChg chg="add del mod">
          <ac:chgData name="Vrushank Agrawal BC2023" userId="5b592260-cf4c-40e6-9778-bd02f1368cbb" providerId="ADAL" clId="{BFB4F83D-FB6E-4351-8F45-7EF5D41123AE}" dt="2023-03-29T13:07:51.860" v="3916" actId="478"/>
          <ac:picMkLst>
            <pc:docMk/>
            <pc:sldMk cId="2371195053" sldId="262"/>
            <ac:picMk id="12" creationId="{C49B8B4A-EBBD-90BA-7E99-2DE732700028}"/>
          </ac:picMkLst>
        </pc:picChg>
        <pc:picChg chg="add mod">
          <ac:chgData name="Vrushank Agrawal BC2023" userId="5b592260-cf4c-40e6-9778-bd02f1368cbb" providerId="ADAL" clId="{BFB4F83D-FB6E-4351-8F45-7EF5D41123AE}" dt="2023-03-30T15:23:09.898" v="5875" actId="1076"/>
          <ac:picMkLst>
            <pc:docMk/>
            <pc:sldMk cId="2371195053" sldId="262"/>
            <ac:picMk id="12" creationId="{ED7D42F2-281B-A7B7-13DC-C628FE49216D}"/>
          </ac:picMkLst>
        </pc:picChg>
        <pc:picChg chg="add del mod">
          <ac:chgData name="Vrushank Agrawal BC2023" userId="5b592260-cf4c-40e6-9778-bd02f1368cbb" providerId="ADAL" clId="{BFB4F83D-FB6E-4351-8F45-7EF5D41123AE}" dt="2023-03-30T15:21:00.395" v="5856" actId="478"/>
          <ac:picMkLst>
            <pc:docMk/>
            <pc:sldMk cId="2371195053" sldId="262"/>
            <ac:picMk id="13" creationId="{042D0FAB-EA94-00C9-4D97-1ABA64350867}"/>
          </ac:picMkLst>
        </pc:picChg>
        <pc:picChg chg="add del mod">
          <ac:chgData name="Vrushank Agrawal BC2023" userId="5b592260-cf4c-40e6-9778-bd02f1368cbb" providerId="ADAL" clId="{BFB4F83D-FB6E-4351-8F45-7EF5D41123AE}" dt="2023-03-29T19:23:49.111" v="5393" actId="478"/>
          <ac:picMkLst>
            <pc:docMk/>
            <pc:sldMk cId="2371195053" sldId="262"/>
            <ac:picMk id="14" creationId="{4B80F3F1-2C9E-67EB-D146-8CE7DE992421}"/>
          </ac:picMkLst>
        </pc:picChg>
        <pc:picChg chg="add del mod">
          <ac:chgData name="Vrushank Agrawal BC2023" userId="5b592260-cf4c-40e6-9778-bd02f1368cbb" providerId="ADAL" clId="{BFB4F83D-FB6E-4351-8F45-7EF5D41123AE}" dt="2023-03-29T19:23:49.111" v="5393" actId="478"/>
          <ac:picMkLst>
            <pc:docMk/>
            <pc:sldMk cId="2371195053" sldId="262"/>
            <ac:picMk id="16" creationId="{C2228D7D-F3D5-C580-8C7F-5C4D0C76F5F1}"/>
          </ac:picMkLst>
        </pc:picChg>
        <pc:picChg chg="add del mod">
          <ac:chgData name="Vrushank Agrawal BC2023" userId="5b592260-cf4c-40e6-9778-bd02f1368cbb" providerId="ADAL" clId="{BFB4F83D-FB6E-4351-8F45-7EF5D41123AE}" dt="2023-03-30T15:21:00.395" v="5856" actId="478"/>
          <ac:picMkLst>
            <pc:docMk/>
            <pc:sldMk cId="2371195053" sldId="262"/>
            <ac:picMk id="17" creationId="{B9F9745D-1B9A-BB7A-D4B2-E6F919AAC69A}"/>
          </ac:picMkLst>
        </pc:picChg>
        <pc:picChg chg="add del mod">
          <ac:chgData name="Vrushank Agrawal BC2023" userId="5b592260-cf4c-40e6-9778-bd02f1368cbb" providerId="ADAL" clId="{BFB4F83D-FB6E-4351-8F45-7EF5D41123AE}" dt="2023-03-29T19:23:49.111" v="5393" actId="478"/>
          <ac:picMkLst>
            <pc:docMk/>
            <pc:sldMk cId="2371195053" sldId="262"/>
            <ac:picMk id="18" creationId="{FF49335C-D155-4DCE-C05D-9A2AC410624F}"/>
          </ac:picMkLst>
        </pc:picChg>
        <pc:picChg chg="add del mod">
          <ac:chgData name="Vrushank Agrawal BC2023" userId="5b592260-cf4c-40e6-9778-bd02f1368cbb" providerId="ADAL" clId="{BFB4F83D-FB6E-4351-8F45-7EF5D41123AE}" dt="2023-03-27T19:23:47.145" v="1968" actId="478"/>
          <ac:picMkLst>
            <pc:docMk/>
            <pc:sldMk cId="2371195053" sldId="262"/>
            <ac:picMk id="20" creationId="{CB9CE1EC-9AA7-A223-C5A9-267F90EAAC71}"/>
          </ac:picMkLst>
        </pc:picChg>
        <pc:picChg chg="add del mod">
          <ac:chgData name="Vrushank Agrawal BC2023" userId="5b592260-cf4c-40e6-9778-bd02f1368cbb" providerId="ADAL" clId="{BFB4F83D-FB6E-4351-8F45-7EF5D41123AE}" dt="2023-03-29T19:22:30.125" v="5383" actId="478"/>
          <ac:picMkLst>
            <pc:docMk/>
            <pc:sldMk cId="2371195053" sldId="262"/>
            <ac:picMk id="22" creationId="{45ECAB14-4076-F3C9-E295-B07128548536}"/>
          </ac:picMkLst>
        </pc:picChg>
      </pc:sldChg>
      <pc:sldChg chg="del">
        <pc:chgData name="Vrushank Agrawal BC2023" userId="5b592260-cf4c-40e6-9778-bd02f1368cbb" providerId="ADAL" clId="{BFB4F83D-FB6E-4351-8F45-7EF5D41123AE}" dt="2023-03-27T17:46:58.142" v="97" actId="47"/>
        <pc:sldMkLst>
          <pc:docMk/>
          <pc:sldMk cId="1946985341" sldId="263"/>
        </pc:sldMkLst>
      </pc:sldChg>
      <pc:sldChg chg="addSp delSp modSp mod ord modTransition">
        <pc:chgData name="Vrushank Agrawal BC2023" userId="5b592260-cf4c-40e6-9778-bd02f1368cbb" providerId="ADAL" clId="{BFB4F83D-FB6E-4351-8F45-7EF5D41123AE}" dt="2023-03-29T19:55:01.506" v="5604"/>
        <pc:sldMkLst>
          <pc:docMk/>
          <pc:sldMk cId="3848048317" sldId="264"/>
        </pc:sldMkLst>
        <pc:spChg chg="mod">
          <ac:chgData name="Vrushank Agrawal BC2023" userId="5b592260-cf4c-40e6-9778-bd02f1368cbb" providerId="ADAL" clId="{BFB4F83D-FB6E-4351-8F45-7EF5D41123AE}" dt="2023-03-28T15:51:25.203" v="2868" actId="1076"/>
          <ac:spMkLst>
            <pc:docMk/>
            <pc:sldMk cId="3848048317" sldId="264"/>
            <ac:spMk id="2" creationId="{B10EA8EC-94BE-3FB3-F17C-9446487245C3}"/>
          </ac:spMkLst>
        </pc:spChg>
        <pc:spChg chg="del">
          <ac:chgData name="Vrushank Agrawal BC2023" userId="5b592260-cf4c-40e6-9778-bd02f1368cbb" providerId="ADAL" clId="{BFB4F83D-FB6E-4351-8F45-7EF5D41123AE}" dt="2023-03-29T19:55:01.506" v="5604"/>
          <ac:spMkLst>
            <pc:docMk/>
            <pc:sldMk cId="3848048317" sldId="264"/>
            <ac:spMk id="3" creationId="{06751511-6D59-895D-BDBF-A49470D9B545}"/>
          </ac:spMkLst>
        </pc:spChg>
        <pc:spChg chg="mod">
          <ac:chgData name="Vrushank Agrawal BC2023" userId="5b592260-cf4c-40e6-9778-bd02f1368cbb" providerId="ADAL" clId="{BFB4F83D-FB6E-4351-8F45-7EF5D41123AE}" dt="2023-03-28T15:51:28.449" v="2869" actId="1076"/>
          <ac:spMkLst>
            <pc:docMk/>
            <pc:sldMk cId="3848048317" sldId="264"/>
            <ac:spMk id="7" creationId="{12D274A7-5F96-A4F0-4332-413A0E266794}"/>
          </ac:spMkLst>
        </pc:spChg>
        <pc:picChg chg="add mod">
          <ac:chgData name="Vrushank Agrawal BC2023" userId="5b592260-cf4c-40e6-9778-bd02f1368cbb" providerId="ADAL" clId="{BFB4F83D-FB6E-4351-8F45-7EF5D41123AE}" dt="2023-03-28T15:50:26.259" v="2815" actId="1076"/>
          <ac:picMkLst>
            <pc:docMk/>
            <pc:sldMk cId="3848048317" sldId="264"/>
            <ac:picMk id="4" creationId="{1D493633-A691-F8A2-4195-54352544B1F1}"/>
          </ac:picMkLst>
        </pc:picChg>
        <pc:picChg chg="del">
          <ac:chgData name="Vrushank Agrawal BC2023" userId="5b592260-cf4c-40e6-9778-bd02f1368cbb" providerId="ADAL" clId="{BFB4F83D-FB6E-4351-8F45-7EF5D41123AE}" dt="2023-03-27T19:13:45.005" v="1817" actId="478"/>
          <ac:picMkLst>
            <pc:docMk/>
            <pc:sldMk cId="3848048317" sldId="264"/>
            <ac:picMk id="6" creationId="{843BE381-237E-CF7E-5790-4887327CC5FF}"/>
          </ac:picMkLst>
        </pc:picChg>
        <pc:picChg chg="del">
          <ac:chgData name="Vrushank Agrawal BC2023" userId="5b592260-cf4c-40e6-9778-bd02f1368cbb" providerId="ADAL" clId="{BFB4F83D-FB6E-4351-8F45-7EF5D41123AE}" dt="2023-03-27T19:13:45.005" v="1817" actId="478"/>
          <ac:picMkLst>
            <pc:docMk/>
            <pc:sldMk cId="3848048317" sldId="264"/>
            <ac:picMk id="10" creationId="{930B953F-057E-F475-0283-D33C54F1E4E0}"/>
          </ac:picMkLst>
        </pc:picChg>
        <pc:picChg chg="del">
          <ac:chgData name="Vrushank Agrawal BC2023" userId="5b592260-cf4c-40e6-9778-bd02f1368cbb" providerId="ADAL" clId="{BFB4F83D-FB6E-4351-8F45-7EF5D41123AE}" dt="2023-03-27T19:13:45.005" v="1817" actId="478"/>
          <ac:picMkLst>
            <pc:docMk/>
            <pc:sldMk cId="3848048317" sldId="264"/>
            <ac:picMk id="18" creationId="{4753C797-8331-F3D3-E43F-5C933EA9E463}"/>
          </ac:picMkLst>
        </pc:picChg>
      </pc:sldChg>
      <pc:sldChg chg="addSp delSp modSp mod ord modTransition">
        <pc:chgData name="Vrushank Agrawal BC2023" userId="5b592260-cf4c-40e6-9778-bd02f1368cbb" providerId="ADAL" clId="{BFB4F83D-FB6E-4351-8F45-7EF5D41123AE}" dt="2023-03-31T11:29:37.375" v="5993" actId="20577"/>
        <pc:sldMkLst>
          <pc:docMk/>
          <pc:sldMk cId="1180301423" sldId="265"/>
        </pc:sldMkLst>
        <pc:spChg chg="mod">
          <ac:chgData name="Vrushank Agrawal BC2023" userId="5b592260-cf4c-40e6-9778-bd02f1368cbb" providerId="ADAL" clId="{BFB4F83D-FB6E-4351-8F45-7EF5D41123AE}" dt="2023-03-29T18:34:30.750" v="5081" actId="27636"/>
          <ac:spMkLst>
            <pc:docMk/>
            <pc:sldMk cId="1180301423" sldId="265"/>
            <ac:spMk id="2" creationId="{B10EA8EC-94BE-3FB3-F17C-9446487245C3}"/>
          </ac:spMkLst>
        </pc:spChg>
        <pc:spChg chg="add mod">
          <ac:chgData name="Vrushank Agrawal BC2023" userId="5b592260-cf4c-40e6-9778-bd02f1368cbb" providerId="ADAL" clId="{BFB4F83D-FB6E-4351-8F45-7EF5D41123AE}" dt="2023-03-31T11:29:37.375" v="5993" actId="20577"/>
          <ac:spMkLst>
            <pc:docMk/>
            <pc:sldMk cId="1180301423" sldId="265"/>
            <ac:spMk id="4" creationId="{92D1C720-89C6-4C7B-E7BA-67D30661C5CF}"/>
          </ac:spMkLst>
        </pc:spChg>
        <pc:spChg chg="mod">
          <ac:chgData name="Vrushank Agrawal BC2023" userId="5b592260-cf4c-40e6-9778-bd02f1368cbb" providerId="ADAL" clId="{BFB4F83D-FB6E-4351-8F45-7EF5D41123AE}" dt="2023-03-28T15:30:23.718" v="2335" actId="27636"/>
          <ac:spMkLst>
            <pc:docMk/>
            <pc:sldMk cId="1180301423" sldId="265"/>
            <ac:spMk id="7" creationId="{12D274A7-5F96-A4F0-4332-413A0E266794}"/>
          </ac:spMkLst>
        </pc:spChg>
        <pc:picChg chg="del">
          <ac:chgData name="Vrushank Agrawal BC2023" userId="5b592260-cf4c-40e6-9778-bd02f1368cbb" providerId="ADAL" clId="{BFB4F83D-FB6E-4351-8F45-7EF5D41123AE}" dt="2023-03-27T19:15:57.618" v="1884" actId="478"/>
          <ac:picMkLst>
            <pc:docMk/>
            <pc:sldMk cId="1180301423" sldId="265"/>
            <ac:picMk id="5" creationId="{5521CEBD-C5EC-A63E-7CE8-C5A3A4D81D7E}"/>
          </ac:picMkLst>
        </pc:picChg>
        <pc:picChg chg="add del mod">
          <ac:chgData name="Vrushank Agrawal BC2023" userId="5b592260-cf4c-40e6-9778-bd02f1368cbb" providerId="ADAL" clId="{BFB4F83D-FB6E-4351-8F45-7EF5D41123AE}" dt="2023-03-29T16:57:29.322" v="5033" actId="478"/>
          <ac:picMkLst>
            <pc:docMk/>
            <pc:sldMk cId="1180301423" sldId="265"/>
            <ac:picMk id="8" creationId="{FBE6ABC0-0E17-010D-353D-FD55F7C581D8}"/>
          </ac:picMkLst>
        </pc:picChg>
        <pc:picChg chg="add del mod">
          <ac:chgData name="Vrushank Agrawal BC2023" userId="5b592260-cf4c-40e6-9778-bd02f1368cbb" providerId="ADAL" clId="{BFB4F83D-FB6E-4351-8F45-7EF5D41123AE}" dt="2023-03-29T17:13:22.198" v="5040" actId="478"/>
          <ac:picMkLst>
            <pc:docMk/>
            <pc:sldMk cId="1180301423" sldId="265"/>
            <ac:picMk id="9" creationId="{E6F6B8C5-62BE-B298-04F3-52F8D42208D2}"/>
          </ac:picMkLst>
        </pc:picChg>
        <pc:picChg chg="add del mod">
          <ac:chgData name="Vrushank Agrawal BC2023" userId="5b592260-cf4c-40e6-9778-bd02f1368cbb" providerId="ADAL" clId="{BFB4F83D-FB6E-4351-8F45-7EF5D41123AE}" dt="2023-03-29T17:15:57.676" v="5050" actId="478"/>
          <ac:picMkLst>
            <pc:docMk/>
            <pc:sldMk cId="1180301423" sldId="265"/>
            <ac:picMk id="11" creationId="{BCF33B9F-D372-0004-20B7-EEB742EE04F1}"/>
          </ac:picMkLst>
        </pc:picChg>
        <pc:picChg chg="add mod">
          <ac:chgData name="Vrushank Agrawal BC2023" userId="5b592260-cf4c-40e6-9778-bd02f1368cbb" providerId="ADAL" clId="{BFB4F83D-FB6E-4351-8F45-7EF5D41123AE}" dt="2023-03-29T17:16:14.854" v="5057" actId="14100"/>
          <ac:picMkLst>
            <pc:docMk/>
            <pc:sldMk cId="1180301423" sldId="265"/>
            <ac:picMk id="15" creationId="{DE8FA11C-08D1-A792-1324-EB4EF69AFFC4}"/>
          </ac:picMkLst>
        </pc:picChg>
      </pc:sldChg>
      <pc:sldChg chg="delSp modSp mod modTransition modAnim">
        <pc:chgData name="Vrushank Agrawal BC2023" userId="5b592260-cf4c-40e6-9778-bd02f1368cbb" providerId="ADAL" clId="{BFB4F83D-FB6E-4351-8F45-7EF5D41123AE}" dt="2023-03-31T11:31:17.735" v="6016" actId="20577"/>
        <pc:sldMkLst>
          <pc:docMk/>
          <pc:sldMk cId="2307994495" sldId="266"/>
        </pc:sldMkLst>
        <pc:spChg chg="del">
          <ac:chgData name="Vrushank Agrawal BC2023" userId="5b592260-cf4c-40e6-9778-bd02f1368cbb" providerId="ADAL" clId="{BFB4F83D-FB6E-4351-8F45-7EF5D41123AE}" dt="2023-03-29T19:55:01.506" v="5604"/>
          <ac:spMkLst>
            <pc:docMk/>
            <pc:sldMk cId="2307994495" sldId="266"/>
            <ac:spMk id="3" creationId="{7FB0ECDD-63F1-A487-D8A2-BAC665310E06}"/>
          </ac:spMkLst>
        </pc:spChg>
        <pc:graphicFrameChg chg="mod">
          <ac:chgData name="Vrushank Agrawal BC2023" userId="5b592260-cf4c-40e6-9778-bd02f1368cbb" providerId="ADAL" clId="{BFB4F83D-FB6E-4351-8F45-7EF5D41123AE}" dt="2023-03-31T11:31:17.735" v="6016" actId="20577"/>
          <ac:graphicFrameMkLst>
            <pc:docMk/>
            <pc:sldMk cId="2307994495" sldId="266"/>
            <ac:graphicFrameMk id="9" creationId="{5C5DA672-4CE8-E996-B33B-AD62EB25A726}"/>
          </ac:graphicFrameMkLst>
        </pc:graphicFrameChg>
      </pc:sldChg>
      <pc:sldChg chg="addSp delSp modSp mod ord modTransition">
        <pc:chgData name="Vrushank Agrawal BC2023" userId="5b592260-cf4c-40e6-9778-bd02f1368cbb" providerId="ADAL" clId="{BFB4F83D-FB6E-4351-8F45-7EF5D41123AE}" dt="2023-03-29T19:55:01.506" v="5604"/>
        <pc:sldMkLst>
          <pc:docMk/>
          <pc:sldMk cId="1381395126" sldId="267"/>
        </pc:sldMkLst>
        <pc:spChg chg="del">
          <ac:chgData name="Vrushank Agrawal BC2023" userId="5b592260-cf4c-40e6-9778-bd02f1368cbb" providerId="ADAL" clId="{BFB4F83D-FB6E-4351-8F45-7EF5D41123AE}" dt="2023-03-29T19:55:01.506" v="5604"/>
          <ac:spMkLst>
            <pc:docMk/>
            <pc:sldMk cId="1381395126" sldId="267"/>
            <ac:spMk id="2" creationId="{D2D87F37-D9D4-6CA4-543D-828D14F2319A}"/>
          </ac:spMkLst>
        </pc:spChg>
        <pc:spChg chg="mod">
          <ac:chgData name="Vrushank Agrawal BC2023" userId="5b592260-cf4c-40e6-9778-bd02f1368cbb" providerId="ADAL" clId="{BFB4F83D-FB6E-4351-8F45-7EF5D41123AE}" dt="2023-03-28T15:51:49.990" v="2873" actId="1076"/>
          <ac:spMkLst>
            <pc:docMk/>
            <pc:sldMk cId="1381395126" sldId="267"/>
            <ac:spMk id="6" creationId="{82E79E2D-FB45-EC89-DBFF-632E02DBFD57}"/>
          </ac:spMkLst>
        </pc:spChg>
        <pc:spChg chg="mod">
          <ac:chgData name="Vrushank Agrawal BC2023" userId="5b592260-cf4c-40e6-9778-bd02f1368cbb" providerId="ADAL" clId="{BFB4F83D-FB6E-4351-8F45-7EF5D41123AE}" dt="2023-03-29T14:08:08.350" v="4169" actId="20577"/>
          <ac:spMkLst>
            <pc:docMk/>
            <pc:sldMk cId="1381395126" sldId="267"/>
            <ac:spMk id="7" creationId="{8DC59BB5-23E2-9D36-DB42-D441E3F7F3AE}"/>
          </ac:spMkLst>
        </pc:spChg>
        <pc:picChg chg="add mod">
          <ac:chgData name="Vrushank Agrawal BC2023" userId="5b592260-cf4c-40e6-9778-bd02f1368cbb" providerId="ADAL" clId="{BFB4F83D-FB6E-4351-8F45-7EF5D41123AE}" dt="2023-03-28T15:49:50.392" v="2807" actId="1076"/>
          <ac:picMkLst>
            <pc:docMk/>
            <pc:sldMk cId="1381395126" sldId="267"/>
            <ac:picMk id="3" creationId="{61227C24-6225-EBE7-B483-EF4404D11F9F}"/>
          </ac:picMkLst>
        </pc:picChg>
        <pc:picChg chg="add del mod">
          <ac:chgData name="Vrushank Agrawal BC2023" userId="5b592260-cf4c-40e6-9778-bd02f1368cbb" providerId="ADAL" clId="{BFB4F83D-FB6E-4351-8F45-7EF5D41123AE}" dt="2023-03-27T19:18:12.732" v="1920"/>
          <ac:picMkLst>
            <pc:docMk/>
            <pc:sldMk cId="1381395126" sldId="267"/>
            <ac:picMk id="4" creationId="{0735F5A4-6E11-252C-213E-94B0107E8C0F}"/>
          </ac:picMkLst>
        </pc:picChg>
        <pc:picChg chg="add mod">
          <ac:chgData name="Vrushank Agrawal BC2023" userId="5b592260-cf4c-40e6-9778-bd02f1368cbb" providerId="ADAL" clId="{BFB4F83D-FB6E-4351-8F45-7EF5D41123AE}" dt="2023-03-28T15:50:05.288" v="2811" actId="1076"/>
          <ac:picMkLst>
            <pc:docMk/>
            <pc:sldMk cId="1381395126" sldId="267"/>
            <ac:picMk id="8" creationId="{640D1133-63CB-F39D-DF89-8C6FD42307A5}"/>
          </ac:picMkLst>
        </pc:picChg>
        <pc:picChg chg="del">
          <ac:chgData name="Vrushank Agrawal BC2023" userId="5b592260-cf4c-40e6-9778-bd02f1368cbb" providerId="ADAL" clId="{BFB4F83D-FB6E-4351-8F45-7EF5D41123AE}" dt="2023-03-27T19:17:39.486" v="1916" actId="478"/>
          <ac:picMkLst>
            <pc:docMk/>
            <pc:sldMk cId="1381395126" sldId="267"/>
            <ac:picMk id="10" creationId="{A631BB99-626F-281B-BE31-CB45F4E62439}"/>
          </ac:picMkLst>
        </pc:picChg>
        <pc:picChg chg="add mod">
          <ac:chgData name="Vrushank Agrawal BC2023" userId="5b592260-cf4c-40e6-9778-bd02f1368cbb" providerId="ADAL" clId="{BFB4F83D-FB6E-4351-8F45-7EF5D41123AE}" dt="2023-03-28T15:50:03.504" v="2810" actId="1076"/>
          <ac:picMkLst>
            <pc:docMk/>
            <pc:sldMk cId="1381395126" sldId="267"/>
            <ac:picMk id="12" creationId="{F4999515-8F83-1B17-7B12-C49F3BCE79F1}"/>
          </ac:picMkLst>
        </pc:picChg>
      </pc:sldChg>
      <pc:sldChg chg="del">
        <pc:chgData name="Vrushank Agrawal BC2023" userId="5b592260-cf4c-40e6-9778-bd02f1368cbb" providerId="ADAL" clId="{BFB4F83D-FB6E-4351-8F45-7EF5D41123AE}" dt="2023-03-27T18:02:10.063" v="111" actId="47"/>
        <pc:sldMkLst>
          <pc:docMk/>
          <pc:sldMk cId="2268670402" sldId="269"/>
        </pc:sldMkLst>
      </pc:sldChg>
      <pc:sldChg chg="addSp delSp modSp mod modTransition setBg modAnim">
        <pc:chgData name="Vrushank Agrawal BC2023" userId="5b592260-cf4c-40e6-9778-bd02f1368cbb" providerId="ADAL" clId="{BFB4F83D-FB6E-4351-8F45-7EF5D41123AE}" dt="2023-03-29T19:55:01.506" v="5604"/>
        <pc:sldMkLst>
          <pc:docMk/>
          <pc:sldMk cId="2935685277" sldId="270"/>
        </pc:sldMkLst>
        <pc:spChg chg="mod ord">
          <ac:chgData name="Vrushank Agrawal BC2023" userId="5b592260-cf4c-40e6-9778-bd02f1368cbb" providerId="ADAL" clId="{BFB4F83D-FB6E-4351-8F45-7EF5D41123AE}" dt="2023-03-29T16:46:44.016" v="5031" actId="166"/>
          <ac:spMkLst>
            <pc:docMk/>
            <pc:sldMk cId="2935685277" sldId="270"/>
            <ac:spMk id="2" creationId="{6829E12F-FFB0-DF37-B016-CF41EED7A145}"/>
          </ac:spMkLst>
        </pc:spChg>
        <pc:spChg chg="del">
          <ac:chgData name="Vrushank Agrawal BC2023" userId="5b592260-cf4c-40e6-9778-bd02f1368cbb" providerId="ADAL" clId="{BFB4F83D-FB6E-4351-8F45-7EF5D41123AE}" dt="2023-03-29T19:55:01.506" v="5604"/>
          <ac:spMkLst>
            <pc:docMk/>
            <pc:sldMk cId="2935685277" sldId="270"/>
            <ac:spMk id="8" creationId="{0855B1ED-ECB4-4D97-6CD9-AFF5EF9AB9BD}"/>
          </ac:spMkLst>
        </pc:spChg>
        <pc:spChg chg="del">
          <ac:chgData name="Vrushank Agrawal BC2023" userId="5b592260-cf4c-40e6-9778-bd02f1368cbb" providerId="ADAL" clId="{BFB4F83D-FB6E-4351-8F45-7EF5D41123AE}" dt="2023-03-29T16:43:39.014" v="4997" actId="478"/>
          <ac:spMkLst>
            <pc:docMk/>
            <pc:sldMk cId="2935685277" sldId="270"/>
            <ac:spMk id="18" creationId="{DD168834-9243-359D-9641-21F607CB6B95}"/>
          </ac:spMkLst>
        </pc:spChg>
        <pc:spChg chg="del">
          <ac:chgData name="Vrushank Agrawal BC2023" userId="5b592260-cf4c-40e6-9778-bd02f1368cbb" providerId="ADAL" clId="{BFB4F83D-FB6E-4351-8F45-7EF5D41123AE}" dt="2023-03-29T16:43:01.303" v="4988" actId="478"/>
          <ac:spMkLst>
            <pc:docMk/>
            <pc:sldMk cId="2935685277" sldId="270"/>
            <ac:spMk id="19" creationId="{F244362E-F834-E95F-8DD1-E88BA80DB9D5}"/>
          </ac:spMkLst>
        </pc:spChg>
        <pc:picChg chg="add mod">
          <ac:chgData name="Vrushank Agrawal BC2023" userId="5b592260-cf4c-40e6-9778-bd02f1368cbb" providerId="ADAL" clId="{BFB4F83D-FB6E-4351-8F45-7EF5D41123AE}" dt="2023-03-29T16:47:00.271" v="5032" actId="1076"/>
          <ac:picMkLst>
            <pc:docMk/>
            <pc:sldMk cId="2935685277" sldId="270"/>
            <ac:picMk id="3" creationId="{9A4937B6-4FD5-3950-76F9-757456860782}"/>
          </ac:picMkLst>
        </pc:picChg>
        <pc:picChg chg="add del mod">
          <ac:chgData name="Vrushank Agrawal BC2023" userId="5b592260-cf4c-40e6-9778-bd02f1368cbb" providerId="ADAL" clId="{BFB4F83D-FB6E-4351-8F45-7EF5D41123AE}" dt="2023-03-27T19:01:59.515" v="1604"/>
          <ac:picMkLst>
            <pc:docMk/>
            <pc:sldMk cId="2935685277" sldId="270"/>
            <ac:picMk id="4" creationId="{715FD2D0-F5BC-69F2-FAFA-870445D4FF99}"/>
          </ac:picMkLst>
        </pc:picChg>
        <pc:picChg chg="add mod">
          <ac:chgData name="Vrushank Agrawal BC2023" userId="5b592260-cf4c-40e6-9778-bd02f1368cbb" providerId="ADAL" clId="{BFB4F83D-FB6E-4351-8F45-7EF5D41123AE}" dt="2023-03-29T16:43:24.559" v="4993" actId="14100"/>
          <ac:picMkLst>
            <pc:docMk/>
            <pc:sldMk cId="2935685277" sldId="270"/>
            <ac:picMk id="4" creationId="{D4A4E5D7-766C-204D-7533-9E8084A24350}"/>
          </ac:picMkLst>
        </pc:picChg>
        <pc:picChg chg="add mod ord">
          <ac:chgData name="Vrushank Agrawal BC2023" userId="5b592260-cf4c-40e6-9778-bd02f1368cbb" providerId="ADAL" clId="{BFB4F83D-FB6E-4351-8F45-7EF5D41123AE}" dt="2023-03-29T16:45:38.940" v="5022" actId="166"/>
          <ac:picMkLst>
            <pc:docMk/>
            <pc:sldMk cId="2935685277" sldId="270"/>
            <ac:picMk id="5" creationId="{3C175144-9449-305F-8968-4D7BE5B42BD9}"/>
          </ac:picMkLst>
        </pc:picChg>
        <pc:picChg chg="add del mod">
          <ac:chgData name="Vrushank Agrawal BC2023" userId="5b592260-cf4c-40e6-9778-bd02f1368cbb" providerId="ADAL" clId="{BFB4F83D-FB6E-4351-8F45-7EF5D41123AE}" dt="2023-03-27T19:01:59.515" v="1604"/>
          <ac:picMkLst>
            <pc:docMk/>
            <pc:sldMk cId="2935685277" sldId="270"/>
            <ac:picMk id="6" creationId="{1FB9695D-3B9D-38C8-3393-4E9C0B658E61}"/>
          </ac:picMkLst>
        </pc:picChg>
        <pc:picChg chg="add mod">
          <ac:chgData name="Vrushank Agrawal BC2023" userId="5b592260-cf4c-40e6-9778-bd02f1368cbb" providerId="ADAL" clId="{BFB4F83D-FB6E-4351-8F45-7EF5D41123AE}" dt="2023-03-29T16:44:40.797" v="5011" actId="14100"/>
          <ac:picMkLst>
            <pc:docMk/>
            <pc:sldMk cId="2935685277" sldId="270"/>
            <ac:picMk id="6" creationId="{C16472CB-F3E7-D93C-7688-01AB6BFFA68B}"/>
          </ac:picMkLst>
        </pc:picChg>
        <pc:picChg chg="del">
          <ac:chgData name="Vrushank Agrawal BC2023" userId="5b592260-cf4c-40e6-9778-bd02f1368cbb" providerId="ADAL" clId="{BFB4F83D-FB6E-4351-8F45-7EF5D41123AE}" dt="2023-03-27T19:01:30.173" v="1581" actId="478"/>
          <ac:picMkLst>
            <pc:docMk/>
            <pc:sldMk cId="2935685277" sldId="270"/>
            <ac:picMk id="7" creationId="{09AFD2A3-9A5B-5D38-A250-4404B3DF2783}"/>
          </ac:picMkLst>
        </pc:picChg>
        <pc:picChg chg="add mod ord">
          <ac:chgData name="Vrushank Agrawal BC2023" userId="5b592260-cf4c-40e6-9778-bd02f1368cbb" providerId="ADAL" clId="{BFB4F83D-FB6E-4351-8F45-7EF5D41123AE}" dt="2023-03-29T16:45:57.025" v="5025" actId="14100"/>
          <ac:picMkLst>
            <pc:docMk/>
            <pc:sldMk cId="2935685277" sldId="270"/>
            <ac:picMk id="7" creationId="{731AA72D-A2F0-9E7C-AA52-A5BCBBE0CE92}"/>
          </ac:picMkLst>
        </pc:picChg>
        <pc:picChg chg="add del mod">
          <ac:chgData name="Vrushank Agrawal BC2023" userId="5b592260-cf4c-40e6-9778-bd02f1368cbb" providerId="ADAL" clId="{BFB4F83D-FB6E-4351-8F45-7EF5D41123AE}" dt="2023-03-27T19:01:59.515" v="1604"/>
          <ac:picMkLst>
            <pc:docMk/>
            <pc:sldMk cId="2935685277" sldId="270"/>
            <ac:picMk id="9" creationId="{FE05BAAC-9893-14E4-7099-FB646B068775}"/>
          </ac:picMkLst>
        </pc:picChg>
        <pc:picChg chg="del">
          <ac:chgData name="Vrushank Agrawal BC2023" userId="5b592260-cf4c-40e6-9778-bd02f1368cbb" providerId="ADAL" clId="{BFB4F83D-FB6E-4351-8F45-7EF5D41123AE}" dt="2023-03-27T19:01:30.173" v="1581" actId="478"/>
          <ac:picMkLst>
            <pc:docMk/>
            <pc:sldMk cId="2935685277" sldId="270"/>
            <ac:picMk id="10" creationId="{D1E3B26A-A46F-007E-1B67-BFC48432F071}"/>
          </ac:picMkLst>
        </pc:picChg>
        <pc:picChg chg="add del mod">
          <ac:chgData name="Vrushank Agrawal BC2023" userId="5b592260-cf4c-40e6-9778-bd02f1368cbb" providerId="ADAL" clId="{BFB4F83D-FB6E-4351-8F45-7EF5D41123AE}" dt="2023-03-27T19:01:59.515" v="1604"/>
          <ac:picMkLst>
            <pc:docMk/>
            <pc:sldMk cId="2935685277" sldId="270"/>
            <ac:picMk id="12" creationId="{1D5E6B56-6625-967D-F9DA-F7AE97F883A1}"/>
          </ac:picMkLst>
        </pc:picChg>
        <pc:picChg chg="add del mod">
          <ac:chgData name="Vrushank Agrawal BC2023" userId="5b592260-cf4c-40e6-9778-bd02f1368cbb" providerId="ADAL" clId="{BFB4F83D-FB6E-4351-8F45-7EF5D41123AE}" dt="2023-03-27T19:01:59.515" v="1604"/>
          <ac:picMkLst>
            <pc:docMk/>
            <pc:sldMk cId="2935685277" sldId="270"/>
            <ac:picMk id="14" creationId="{479A1182-AE46-461A-6D16-A49D9B2217E5}"/>
          </ac:picMkLst>
        </pc:picChg>
        <pc:picChg chg="del">
          <ac:chgData name="Vrushank Agrawal BC2023" userId="5b592260-cf4c-40e6-9778-bd02f1368cbb" providerId="ADAL" clId="{BFB4F83D-FB6E-4351-8F45-7EF5D41123AE}" dt="2023-03-27T19:01:30.173" v="1581" actId="478"/>
          <ac:picMkLst>
            <pc:docMk/>
            <pc:sldMk cId="2935685277" sldId="270"/>
            <ac:picMk id="16" creationId="{425D560C-55DA-F926-1236-F35178BCFF09}"/>
          </ac:picMkLst>
        </pc:picChg>
        <pc:picChg chg="del">
          <ac:chgData name="Vrushank Agrawal BC2023" userId="5b592260-cf4c-40e6-9778-bd02f1368cbb" providerId="ADAL" clId="{BFB4F83D-FB6E-4351-8F45-7EF5D41123AE}" dt="2023-03-27T19:01:30.173" v="1581" actId="478"/>
          <ac:picMkLst>
            <pc:docMk/>
            <pc:sldMk cId="2935685277" sldId="270"/>
            <ac:picMk id="17" creationId="{450F79DD-B23B-1477-046F-E990CDA8B5FB}"/>
          </ac:picMkLst>
        </pc:picChg>
        <pc:picChg chg="add del mod">
          <ac:chgData name="Vrushank Agrawal BC2023" userId="5b592260-cf4c-40e6-9778-bd02f1368cbb" providerId="ADAL" clId="{BFB4F83D-FB6E-4351-8F45-7EF5D41123AE}" dt="2023-03-27T19:01:59.515" v="1604"/>
          <ac:picMkLst>
            <pc:docMk/>
            <pc:sldMk cId="2935685277" sldId="270"/>
            <ac:picMk id="20" creationId="{ACD29619-CF67-4F4E-E1B0-F8658C6C9291}"/>
          </ac:picMkLst>
        </pc:picChg>
        <pc:picChg chg="del">
          <ac:chgData name="Vrushank Agrawal BC2023" userId="5b592260-cf4c-40e6-9778-bd02f1368cbb" providerId="ADAL" clId="{BFB4F83D-FB6E-4351-8F45-7EF5D41123AE}" dt="2023-03-27T19:01:30.173" v="1581" actId="478"/>
          <ac:picMkLst>
            <pc:docMk/>
            <pc:sldMk cId="2935685277" sldId="270"/>
            <ac:picMk id="21" creationId="{E9E04866-37C4-0D46-1695-428274F4AE7B}"/>
          </ac:picMkLst>
        </pc:picChg>
        <pc:picChg chg="del">
          <ac:chgData name="Vrushank Agrawal BC2023" userId="5b592260-cf4c-40e6-9778-bd02f1368cbb" providerId="ADAL" clId="{BFB4F83D-FB6E-4351-8F45-7EF5D41123AE}" dt="2023-03-27T19:01:30.173" v="1581" actId="478"/>
          <ac:picMkLst>
            <pc:docMk/>
            <pc:sldMk cId="2935685277" sldId="270"/>
            <ac:picMk id="23" creationId="{114E0630-F19B-0C93-C7F8-2A3A97398F29}"/>
          </ac:picMkLst>
        </pc:picChg>
        <pc:picChg chg="add del mod">
          <ac:chgData name="Vrushank Agrawal BC2023" userId="5b592260-cf4c-40e6-9778-bd02f1368cbb" providerId="ADAL" clId="{BFB4F83D-FB6E-4351-8F45-7EF5D41123AE}" dt="2023-03-27T19:01:59.515" v="1604"/>
          <ac:picMkLst>
            <pc:docMk/>
            <pc:sldMk cId="2935685277" sldId="270"/>
            <ac:picMk id="24" creationId="{FD483CB7-8137-6885-9683-0960649E0E9F}"/>
          </ac:picMkLst>
        </pc:picChg>
        <pc:picChg chg="add del mod">
          <ac:chgData name="Vrushank Agrawal BC2023" userId="5b592260-cf4c-40e6-9778-bd02f1368cbb" providerId="ADAL" clId="{BFB4F83D-FB6E-4351-8F45-7EF5D41123AE}" dt="2023-03-27T19:01:59.515" v="1604"/>
          <ac:picMkLst>
            <pc:docMk/>
            <pc:sldMk cId="2935685277" sldId="270"/>
            <ac:picMk id="26" creationId="{3CA668FA-CA28-389F-8598-561285173E8D}"/>
          </ac:picMkLst>
        </pc:picChg>
        <pc:picChg chg="add del mod">
          <ac:chgData name="Vrushank Agrawal BC2023" userId="5b592260-cf4c-40e6-9778-bd02f1368cbb" providerId="ADAL" clId="{BFB4F83D-FB6E-4351-8F45-7EF5D41123AE}" dt="2023-03-27T19:01:59.515" v="1604"/>
          <ac:picMkLst>
            <pc:docMk/>
            <pc:sldMk cId="2935685277" sldId="270"/>
            <ac:picMk id="28" creationId="{9FC50184-DFA2-2BCA-7DCB-27941AC0124F}"/>
          </ac:picMkLst>
        </pc:picChg>
        <pc:picChg chg="add del mod">
          <ac:chgData name="Vrushank Agrawal BC2023" userId="5b592260-cf4c-40e6-9778-bd02f1368cbb" providerId="ADAL" clId="{BFB4F83D-FB6E-4351-8F45-7EF5D41123AE}" dt="2023-03-27T19:01:59.515" v="1604"/>
          <ac:picMkLst>
            <pc:docMk/>
            <pc:sldMk cId="2935685277" sldId="270"/>
            <ac:picMk id="30" creationId="{D6EF2813-1CBE-CA0A-1C44-5FCA48C31DA8}"/>
          </ac:picMkLst>
        </pc:picChg>
        <pc:picChg chg="add del mod">
          <ac:chgData name="Vrushank Agrawal BC2023" userId="5b592260-cf4c-40e6-9778-bd02f1368cbb" providerId="ADAL" clId="{BFB4F83D-FB6E-4351-8F45-7EF5D41123AE}" dt="2023-03-27T19:01:59.515" v="1604"/>
          <ac:picMkLst>
            <pc:docMk/>
            <pc:sldMk cId="2935685277" sldId="270"/>
            <ac:picMk id="32" creationId="{54803D53-EB33-0E10-0E6A-75ACE0551450}"/>
          </ac:picMkLst>
        </pc:picChg>
        <pc:picChg chg="add del mod ord">
          <ac:chgData name="Vrushank Agrawal BC2023" userId="5b592260-cf4c-40e6-9778-bd02f1368cbb" providerId="ADAL" clId="{BFB4F83D-FB6E-4351-8F45-7EF5D41123AE}" dt="2023-03-29T16:43:34.617" v="4994" actId="478"/>
          <ac:picMkLst>
            <pc:docMk/>
            <pc:sldMk cId="2935685277" sldId="270"/>
            <ac:picMk id="34" creationId="{707FA931-2DD8-0D4A-3353-CD278D9466C4}"/>
          </ac:picMkLst>
        </pc:picChg>
        <pc:picChg chg="add del mod ord">
          <ac:chgData name="Vrushank Agrawal BC2023" userId="5b592260-cf4c-40e6-9778-bd02f1368cbb" providerId="ADAL" clId="{BFB4F83D-FB6E-4351-8F45-7EF5D41123AE}" dt="2023-03-29T16:44:13.608" v="5003" actId="478"/>
          <ac:picMkLst>
            <pc:docMk/>
            <pc:sldMk cId="2935685277" sldId="270"/>
            <ac:picMk id="36" creationId="{68A70E74-A42F-A350-E290-18E7F5264E2D}"/>
          </ac:picMkLst>
        </pc:picChg>
        <pc:picChg chg="add del mod">
          <ac:chgData name="Vrushank Agrawal BC2023" userId="5b592260-cf4c-40e6-9778-bd02f1368cbb" providerId="ADAL" clId="{BFB4F83D-FB6E-4351-8F45-7EF5D41123AE}" dt="2023-03-29T16:43:54.555" v="5000" actId="478"/>
          <ac:picMkLst>
            <pc:docMk/>
            <pc:sldMk cId="2935685277" sldId="270"/>
            <ac:picMk id="38" creationId="{C863BEB0-C1B7-77B3-D262-3B75E214B134}"/>
          </ac:picMkLst>
        </pc:picChg>
        <pc:picChg chg="add del mod">
          <ac:chgData name="Vrushank Agrawal BC2023" userId="5b592260-cf4c-40e6-9778-bd02f1368cbb" providerId="ADAL" clId="{BFB4F83D-FB6E-4351-8F45-7EF5D41123AE}" dt="2023-03-29T16:43:14.773" v="4989" actId="478"/>
          <ac:picMkLst>
            <pc:docMk/>
            <pc:sldMk cId="2935685277" sldId="270"/>
            <ac:picMk id="40" creationId="{80DDC0CE-78B5-2DD2-616C-526C2D6470BA}"/>
          </ac:picMkLst>
        </pc:picChg>
        <pc:picChg chg="add del mod">
          <ac:chgData name="Vrushank Agrawal BC2023" userId="5b592260-cf4c-40e6-9778-bd02f1368cbb" providerId="ADAL" clId="{BFB4F83D-FB6E-4351-8F45-7EF5D41123AE}" dt="2023-03-29T16:42:13.124" v="4979" actId="478"/>
          <ac:picMkLst>
            <pc:docMk/>
            <pc:sldMk cId="2935685277" sldId="270"/>
            <ac:picMk id="42" creationId="{883A97E4-81AC-864E-A9A7-D4453304C55A}"/>
          </ac:picMkLst>
        </pc:picChg>
        <pc:picChg chg="add del mod">
          <ac:chgData name="Vrushank Agrawal BC2023" userId="5b592260-cf4c-40e6-9778-bd02f1368cbb" providerId="ADAL" clId="{BFB4F83D-FB6E-4351-8F45-7EF5D41123AE}" dt="2023-03-29T16:42:13.124" v="4979" actId="478"/>
          <ac:picMkLst>
            <pc:docMk/>
            <pc:sldMk cId="2935685277" sldId="270"/>
            <ac:picMk id="44" creationId="{DFFF2EDC-446C-8185-8A14-3E6C983B06CF}"/>
          </ac:picMkLst>
        </pc:picChg>
        <pc:picChg chg="add mod">
          <ac:chgData name="Vrushank Agrawal BC2023" userId="5b592260-cf4c-40e6-9778-bd02f1368cbb" providerId="ADAL" clId="{BFB4F83D-FB6E-4351-8F45-7EF5D41123AE}" dt="2023-03-29T16:44:37.953" v="5010" actId="1076"/>
          <ac:picMkLst>
            <pc:docMk/>
            <pc:sldMk cId="2935685277" sldId="270"/>
            <ac:picMk id="46" creationId="{11D36A8E-5655-CE3D-9D3B-201549D87F8E}"/>
          </ac:picMkLst>
        </pc:picChg>
        <pc:picChg chg="add mod">
          <ac:chgData name="Vrushank Agrawal BC2023" userId="5b592260-cf4c-40e6-9778-bd02f1368cbb" providerId="ADAL" clId="{BFB4F83D-FB6E-4351-8F45-7EF5D41123AE}" dt="2023-03-29T16:44:37.953" v="5010" actId="1076"/>
          <ac:picMkLst>
            <pc:docMk/>
            <pc:sldMk cId="2935685277" sldId="270"/>
            <ac:picMk id="48" creationId="{C9B90BE0-04FD-17C6-246C-1B81BFE6818E}"/>
          </ac:picMkLst>
        </pc:picChg>
        <pc:picChg chg="add mod">
          <ac:chgData name="Vrushank Agrawal BC2023" userId="5b592260-cf4c-40e6-9778-bd02f1368cbb" providerId="ADAL" clId="{BFB4F83D-FB6E-4351-8F45-7EF5D41123AE}" dt="2023-03-29T16:44:37.953" v="5010" actId="1076"/>
          <ac:picMkLst>
            <pc:docMk/>
            <pc:sldMk cId="2935685277" sldId="270"/>
            <ac:picMk id="50" creationId="{5E9AF580-DC9C-6300-7CC2-960CFE789E8C}"/>
          </ac:picMkLst>
        </pc:picChg>
        <pc:picChg chg="add mod">
          <ac:chgData name="Vrushank Agrawal BC2023" userId="5b592260-cf4c-40e6-9778-bd02f1368cbb" providerId="ADAL" clId="{BFB4F83D-FB6E-4351-8F45-7EF5D41123AE}" dt="2023-03-29T16:44:37.953" v="5010" actId="1076"/>
          <ac:picMkLst>
            <pc:docMk/>
            <pc:sldMk cId="2935685277" sldId="270"/>
            <ac:picMk id="52" creationId="{4C8A5EE5-C91E-6B72-EA7D-23612D90C309}"/>
          </ac:picMkLst>
        </pc:picChg>
        <pc:picChg chg="add mod">
          <ac:chgData name="Vrushank Agrawal BC2023" userId="5b592260-cf4c-40e6-9778-bd02f1368cbb" providerId="ADAL" clId="{BFB4F83D-FB6E-4351-8F45-7EF5D41123AE}" dt="2023-03-27T19:05:00.968" v="1666" actId="1076"/>
          <ac:picMkLst>
            <pc:docMk/>
            <pc:sldMk cId="2935685277" sldId="270"/>
            <ac:picMk id="53" creationId="{8553293E-D801-1238-5949-1E15669242E7}"/>
          </ac:picMkLst>
        </pc:picChg>
        <pc:picChg chg="add mod">
          <ac:chgData name="Vrushank Agrawal BC2023" userId="5b592260-cf4c-40e6-9778-bd02f1368cbb" providerId="ADAL" clId="{BFB4F83D-FB6E-4351-8F45-7EF5D41123AE}" dt="2023-03-27T19:04:58.465" v="1665" actId="1076"/>
          <ac:picMkLst>
            <pc:docMk/>
            <pc:sldMk cId="2935685277" sldId="270"/>
            <ac:picMk id="54" creationId="{C53767A1-C387-E5E2-FC5B-062EB08B0733}"/>
          </ac:picMkLst>
        </pc:picChg>
        <pc:picChg chg="add mod">
          <ac:chgData name="Vrushank Agrawal BC2023" userId="5b592260-cf4c-40e6-9778-bd02f1368cbb" providerId="ADAL" clId="{BFB4F83D-FB6E-4351-8F45-7EF5D41123AE}" dt="2023-03-27T19:06:11.926" v="1699" actId="1076"/>
          <ac:picMkLst>
            <pc:docMk/>
            <pc:sldMk cId="2935685277" sldId="270"/>
            <ac:picMk id="55" creationId="{41305B22-4B73-6B54-F5A7-B99B08B2E983}"/>
          </ac:picMkLst>
        </pc:picChg>
        <pc:picChg chg="add del mod">
          <ac:chgData name="Vrushank Agrawal BC2023" userId="5b592260-cf4c-40e6-9778-bd02f1368cbb" providerId="ADAL" clId="{BFB4F83D-FB6E-4351-8F45-7EF5D41123AE}" dt="2023-03-27T19:06:05.708" v="1697" actId="478"/>
          <ac:picMkLst>
            <pc:docMk/>
            <pc:sldMk cId="2935685277" sldId="270"/>
            <ac:picMk id="56" creationId="{DF90B267-0CF9-E38C-1A8C-EF9C0E4D44A5}"/>
          </ac:picMkLst>
        </pc:picChg>
      </pc:sldChg>
      <pc:sldChg chg="modTransition">
        <pc:chgData name="Vrushank Agrawal BC2023" userId="5b592260-cf4c-40e6-9778-bd02f1368cbb" providerId="ADAL" clId="{BFB4F83D-FB6E-4351-8F45-7EF5D41123AE}" dt="2023-03-29T15:55:49.757" v="4886"/>
        <pc:sldMkLst>
          <pc:docMk/>
          <pc:sldMk cId="2222022386" sldId="271"/>
        </pc:sldMkLst>
      </pc:sldChg>
      <pc:sldChg chg="addSp delSp modSp add mod ord modTransition setBg delDesignElem">
        <pc:chgData name="Vrushank Agrawal BC2023" userId="5b592260-cf4c-40e6-9778-bd02f1368cbb" providerId="ADAL" clId="{BFB4F83D-FB6E-4351-8F45-7EF5D41123AE}" dt="2023-03-30T15:10:47.053" v="5608"/>
        <pc:sldMkLst>
          <pc:docMk/>
          <pc:sldMk cId="881560307" sldId="272"/>
        </pc:sldMkLst>
        <pc:spChg chg="add del mod">
          <ac:chgData name="Vrushank Agrawal BC2023" userId="5b592260-cf4c-40e6-9778-bd02f1368cbb" providerId="ADAL" clId="{BFB4F83D-FB6E-4351-8F45-7EF5D41123AE}" dt="2023-03-28T16:01:27.807" v="3057" actId="1076"/>
          <ac:spMkLst>
            <pc:docMk/>
            <pc:sldMk cId="881560307" sldId="272"/>
            <ac:spMk id="2" creationId="{B10EA8EC-94BE-3FB3-F17C-9446487245C3}"/>
          </ac:spMkLst>
        </pc:spChg>
        <pc:spChg chg="add del mod ord">
          <ac:chgData name="Vrushank Agrawal BC2023" userId="5b592260-cf4c-40e6-9778-bd02f1368cbb" providerId="ADAL" clId="{BFB4F83D-FB6E-4351-8F45-7EF5D41123AE}" dt="2023-03-28T16:01:32.412" v="3059" actId="1076"/>
          <ac:spMkLst>
            <pc:docMk/>
            <pc:sldMk cId="881560307" sldId="272"/>
            <ac:spMk id="3" creationId="{15B7C525-0A26-F960-58A3-862D3E8A11AD}"/>
          </ac:spMkLst>
        </pc:spChg>
        <pc:spChg chg="add del mod">
          <ac:chgData name="Vrushank Agrawal BC2023" userId="5b592260-cf4c-40e6-9778-bd02f1368cbb" providerId="ADAL" clId="{BFB4F83D-FB6E-4351-8F45-7EF5D41123AE}" dt="2023-03-27T18:06:23.700" v="259" actId="478"/>
          <ac:spMkLst>
            <pc:docMk/>
            <pc:sldMk cId="881560307" sldId="272"/>
            <ac:spMk id="4" creationId="{162B6C41-DAF9-A00E-EE99-E7AA335308AE}"/>
          </ac:spMkLst>
        </pc:spChg>
        <pc:spChg chg="add del mod">
          <ac:chgData name="Vrushank Agrawal BC2023" userId="5b592260-cf4c-40e6-9778-bd02f1368cbb" providerId="ADAL" clId="{BFB4F83D-FB6E-4351-8F45-7EF5D41123AE}" dt="2023-03-27T18:06:27.408" v="260" actId="478"/>
          <ac:spMkLst>
            <pc:docMk/>
            <pc:sldMk cId="881560307" sldId="272"/>
            <ac:spMk id="5" creationId="{3BC741EC-A2A4-EF87-1C33-98F59B27B03E}"/>
          </ac:spMkLst>
        </pc:spChg>
        <pc:spChg chg="add del mod">
          <ac:chgData name="Vrushank Agrawal BC2023" userId="5b592260-cf4c-40e6-9778-bd02f1368cbb" providerId="ADAL" clId="{BFB4F83D-FB6E-4351-8F45-7EF5D41123AE}" dt="2023-03-27T18:06:23.700" v="259" actId="478"/>
          <ac:spMkLst>
            <pc:docMk/>
            <pc:sldMk cId="881560307" sldId="272"/>
            <ac:spMk id="9" creationId="{2CD00204-93CA-D26B-88C1-DC54A3925A99}"/>
          </ac:spMkLst>
        </pc:spChg>
        <pc:spChg chg="add del mod">
          <ac:chgData name="Vrushank Agrawal BC2023" userId="5b592260-cf4c-40e6-9778-bd02f1368cbb" providerId="ADAL" clId="{BFB4F83D-FB6E-4351-8F45-7EF5D41123AE}" dt="2023-03-28T18:01:35.010" v="3852" actId="20577"/>
          <ac:spMkLst>
            <pc:docMk/>
            <pc:sldMk cId="881560307" sldId="272"/>
            <ac:spMk id="10" creationId="{5DCA3CF4-446C-0056-560B-26FF7AA8BEE9}"/>
          </ac:spMkLst>
        </pc:spChg>
        <pc:spChg chg="add del mod">
          <ac:chgData name="Vrushank Agrawal BC2023" userId="5b592260-cf4c-40e6-9778-bd02f1368cbb" providerId="ADAL" clId="{BFB4F83D-FB6E-4351-8F45-7EF5D41123AE}" dt="2023-03-27T18:06:23.700" v="259" actId="478"/>
          <ac:spMkLst>
            <pc:docMk/>
            <pc:sldMk cId="881560307" sldId="272"/>
            <ac:spMk id="11" creationId="{EB0666D9-D580-B073-049B-E890651BE460}"/>
          </ac:spMkLst>
        </pc:spChg>
        <pc:spChg chg="del">
          <ac:chgData name="Vrushank Agrawal BC2023" userId="5b592260-cf4c-40e6-9778-bd02f1368cbb" providerId="ADAL" clId="{BFB4F83D-FB6E-4351-8F45-7EF5D41123AE}" dt="2023-03-27T18:05:14.052" v="191"/>
          <ac:spMkLst>
            <pc:docMk/>
            <pc:sldMk cId="881560307" sldId="272"/>
            <ac:spMk id="52" creationId="{416A0E3C-60E6-4F39-BC55-5F7C224E1F7C}"/>
          </ac:spMkLst>
        </pc:spChg>
        <pc:spChg chg="del">
          <ac:chgData name="Vrushank Agrawal BC2023" userId="5b592260-cf4c-40e6-9778-bd02f1368cbb" providerId="ADAL" clId="{BFB4F83D-FB6E-4351-8F45-7EF5D41123AE}" dt="2023-03-27T18:05:14.052" v="191"/>
          <ac:spMkLst>
            <pc:docMk/>
            <pc:sldMk cId="881560307" sldId="272"/>
            <ac:spMk id="56" creationId="{E844E128-FF69-4E9F-8327-6B504B3C5AE1}"/>
          </ac:spMkLst>
        </pc:spChg>
        <pc:picChg chg="add del mod">
          <ac:chgData name="Vrushank Agrawal BC2023" userId="5b592260-cf4c-40e6-9778-bd02f1368cbb" providerId="ADAL" clId="{BFB4F83D-FB6E-4351-8F45-7EF5D41123AE}" dt="2023-03-28T15:59:51.100" v="3002" actId="478"/>
          <ac:picMkLst>
            <pc:docMk/>
            <pc:sldMk cId="881560307" sldId="272"/>
            <ac:picMk id="5" creationId="{B6259309-D8C7-49FA-FD52-C439B4474206}"/>
          </ac:picMkLst>
        </pc:picChg>
        <pc:picChg chg="add del">
          <ac:chgData name="Vrushank Agrawal BC2023" userId="5b592260-cf4c-40e6-9778-bd02f1368cbb" providerId="ADAL" clId="{BFB4F83D-FB6E-4351-8F45-7EF5D41123AE}" dt="2023-03-27T18:07:03.019" v="266" actId="478"/>
          <ac:picMkLst>
            <pc:docMk/>
            <pc:sldMk cId="881560307" sldId="272"/>
            <ac:picMk id="6" creationId="{3BD45CA1-9784-26BF-67F6-4CAEAF9F7381}"/>
          </ac:picMkLst>
        </pc:picChg>
        <pc:picChg chg="add mod">
          <ac:chgData name="Vrushank Agrawal BC2023" userId="5b592260-cf4c-40e6-9778-bd02f1368cbb" providerId="ADAL" clId="{BFB4F83D-FB6E-4351-8F45-7EF5D41123AE}" dt="2023-03-28T16:01:12.324" v="3056" actId="1037"/>
          <ac:picMkLst>
            <pc:docMk/>
            <pc:sldMk cId="881560307" sldId="272"/>
            <ac:picMk id="7" creationId="{295F8D59-2E5D-864D-E524-51A60075AC38}"/>
          </ac:picMkLst>
        </pc:picChg>
        <pc:picChg chg="add del mod">
          <ac:chgData name="Vrushank Agrawal BC2023" userId="5b592260-cf4c-40e6-9778-bd02f1368cbb" providerId="ADAL" clId="{BFB4F83D-FB6E-4351-8F45-7EF5D41123AE}" dt="2023-03-27T18:07:01.139" v="265" actId="478"/>
          <ac:picMkLst>
            <pc:docMk/>
            <pc:sldMk cId="881560307" sldId="272"/>
            <ac:picMk id="8" creationId="{F9AF379C-1944-E03E-5464-C10952488C53}"/>
          </ac:picMkLst>
        </pc:picChg>
        <pc:picChg chg="add mod">
          <ac:chgData name="Vrushank Agrawal BC2023" userId="5b592260-cf4c-40e6-9778-bd02f1368cbb" providerId="ADAL" clId="{BFB4F83D-FB6E-4351-8F45-7EF5D41123AE}" dt="2023-03-29T19:12:48.473" v="5354" actId="14100"/>
          <ac:picMkLst>
            <pc:docMk/>
            <pc:sldMk cId="881560307" sldId="272"/>
            <ac:picMk id="11" creationId="{EA0C9464-5A29-A55F-529B-DDE6AF0AE164}"/>
          </ac:picMkLst>
        </pc:picChg>
        <pc:picChg chg="add mod">
          <ac:chgData name="Vrushank Agrawal BC2023" userId="5b592260-cf4c-40e6-9778-bd02f1368cbb" providerId="ADAL" clId="{BFB4F83D-FB6E-4351-8F45-7EF5D41123AE}" dt="2023-03-29T19:12:44.013" v="5353" actId="1076"/>
          <ac:picMkLst>
            <pc:docMk/>
            <pc:sldMk cId="881560307" sldId="272"/>
            <ac:picMk id="13" creationId="{91A6AD47-BB61-A725-93A1-ADE259BB2A37}"/>
          </ac:picMkLst>
        </pc:picChg>
        <pc:cxnChg chg="del">
          <ac:chgData name="Vrushank Agrawal BC2023" userId="5b592260-cf4c-40e6-9778-bd02f1368cbb" providerId="ADAL" clId="{BFB4F83D-FB6E-4351-8F45-7EF5D41123AE}" dt="2023-03-27T18:05:14.052" v="191"/>
          <ac:cxnSpMkLst>
            <pc:docMk/>
            <pc:sldMk cId="881560307" sldId="272"/>
            <ac:cxnSpMk id="54" creationId="{C5025DAC-8B93-4160-B017-3A274A5828C0}"/>
          </ac:cxnSpMkLst>
        </pc:cxnChg>
        <pc:cxnChg chg="del">
          <ac:chgData name="Vrushank Agrawal BC2023" userId="5b592260-cf4c-40e6-9778-bd02f1368cbb" providerId="ADAL" clId="{BFB4F83D-FB6E-4351-8F45-7EF5D41123AE}" dt="2023-03-27T18:05:14.052" v="191"/>
          <ac:cxnSpMkLst>
            <pc:docMk/>
            <pc:sldMk cId="881560307" sldId="272"/>
            <ac:cxnSpMk id="58" creationId="{055CEADF-09EA-423C-8C45-F94AF44D5AF0}"/>
          </ac:cxnSpMkLst>
        </pc:cxnChg>
      </pc:sldChg>
      <pc:sldChg chg="delSp add del setBg delDesignElem">
        <pc:chgData name="Vrushank Agrawal BC2023" userId="5b592260-cf4c-40e6-9778-bd02f1368cbb" providerId="ADAL" clId="{BFB4F83D-FB6E-4351-8F45-7EF5D41123AE}" dt="2023-03-27T18:04:41.236" v="176" actId="47"/>
        <pc:sldMkLst>
          <pc:docMk/>
          <pc:sldMk cId="2470848031" sldId="272"/>
        </pc:sldMkLst>
        <pc:spChg chg="del">
          <ac:chgData name="Vrushank Agrawal BC2023" userId="5b592260-cf4c-40e6-9778-bd02f1368cbb" providerId="ADAL" clId="{BFB4F83D-FB6E-4351-8F45-7EF5D41123AE}" dt="2023-03-27T18:04:21.623" v="171"/>
          <ac:spMkLst>
            <pc:docMk/>
            <pc:sldMk cId="2470848031" sldId="272"/>
            <ac:spMk id="12" creationId="{416A0E3C-60E6-4F39-BC55-5F7C224E1F7C}"/>
          </ac:spMkLst>
        </pc:spChg>
        <pc:spChg chg="del">
          <ac:chgData name="Vrushank Agrawal BC2023" userId="5b592260-cf4c-40e6-9778-bd02f1368cbb" providerId="ADAL" clId="{BFB4F83D-FB6E-4351-8F45-7EF5D41123AE}" dt="2023-03-27T18:04:21.623" v="171"/>
          <ac:spMkLst>
            <pc:docMk/>
            <pc:sldMk cId="2470848031" sldId="272"/>
            <ac:spMk id="16" creationId="{E844E128-FF69-4E9F-8327-6B504B3C5AE1}"/>
          </ac:spMkLst>
        </pc:spChg>
        <pc:cxnChg chg="del">
          <ac:chgData name="Vrushank Agrawal BC2023" userId="5b592260-cf4c-40e6-9778-bd02f1368cbb" providerId="ADAL" clId="{BFB4F83D-FB6E-4351-8F45-7EF5D41123AE}" dt="2023-03-27T18:04:21.623" v="171"/>
          <ac:cxnSpMkLst>
            <pc:docMk/>
            <pc:sldMk cId="2470848031" sldId="272"/>
            <ac:cxnSpMk id="14" creationId="{C5025DAC-8B93-4160-B017-3A274A5828C0}"/>
          </ac:cxnSpMkLst>
        </pc:cxnChg>
        <pc:cxnChg chg="del">
          <ac:chgData name="Vrushank Agrawal BC2023" userId="5b592260-cf4c-40e6-9778-bd02f1368cbb" providerId="ADAL" clId="{BFB4F83D-FB6E-4351-8F45-7EF5D41123AE}" dt="2023-03-27T18:04:21.623" v="171"/>
          <ac:cxnSpMkLst>
            <pc:docMk/>
            <pc:sldMk cId="2470848031" sldId="272"/>
            <ac:cxnSpMk id="18" creationId="{055CEADF-09EA-423C-8C45-F94AF44D5AF0}"/>
          </ac:cxnSpMkLst>
        </pc:cxnChg>
      </pc:sldChg>
      <pc:sldChg chg="addSp delSp modSp add mod modTransition setBg modAnim delDesignElem">
        <pc:chgData name="Vrushank Agrawal BC2023" userId="5b592260-cf4c-40e6-9778-bd02f1368cbb" providerId="ADAL" clId="{BFB4F83D-FB6E-4351-8F45-7EF5D41123AE}" dt="2023-03-29T18:56:13.233" v="5269"/>
        <pc:sldMkLst>
          <pc:docMk/>
          <pc:sldMk cId="2889260678" sldId="273"/>
        </pc:sldMkLst>
        <pc:spChg chg="mod">
          <ac:chgData name="Vrushank Agrawal BC2023" userId="5b592260-cf4c-40e6-9778-bd02f1368cbb" providerId="ADAL" clId="{BFB4F83D-FB6E-4351-8F45-7EF5D41123AE}" dt="2023-03-27T18:44:28.364" v="1085" actId="27636"/>
          <ac:spMkLst>
            <pc:docMk/>
            <pc:sldMk cId="2889260678" sldId="273"/>
            <ac:spMk id="2" creationId="{B10EA8EC-94BE-3FB3-F17C-9446487245C3}"/>
          </ac:spMkLst>
        </pc:spChg>
        <pc:spChg chg="mod">
          <ac:chgData name="Vrushank Agrawal BC2023" userId="5b592260-cf4c-40e6-9778-bd02f1368cbb" providerId="ADAL" clId="{BFB4F83D-FB6E-4351-8F45-7EF5D41123AE}" dt="2023-03-29T18:54:30.441" v="5235" actId="20577"/>
          <ac:spMkLst>
            <pc:docMk/>
            <pc:sldMk cId="2889260678" sldId="273"/>
            <ac:spMk id="7" creationId="{12D274A7-5F96-A4F0-4332-413A0E266794}"/>
          </ac:spMkLst>
        </pc:spChg>
        <pc:spChg chg="add mod">
          <ac:chgData name="Vrushank Agrawal BC2023" userId="5b592260-cf4c-40e6-9778-bd02f1368cbb" providerId="ADAL" clId="{BFB4F83D-FB6E-4351-8F45-7EF5D41123AE}" dt="2023-03-29T18:55:56.822" v="5267" actId="1076"/>
          <ac:spMkLst>
            <pc:docMk/>
            <pc:sldMk cId="2889260678" sldId="273"/>
            <ac:spMk id="9" creationId="{AB7E4A33-B62C-B426-044A-4BC511F61188}"/>
          </ac:spMkLst>
        </pc:spChg>
        <pc:spChg chg="add del mod">
          <ac:chgData name="Vrushank Agrawal BC2023" userId="5b592260-cf4c-40e6-9778-bd02f1368cbb" providerId="ADAL" clId="{BFB4F83D-FB6E-4351-8F45-7EF5D41123AE}" dt="2023-03-29T18:55:49.549" v="5265" actId="478"/>
          <ac:spMkLst>
            <pc:docMk/>
            <pc:sldMk cId="2889260678" sldId="273"/>
            <ac:spMk id="12" creationId="{8467D93E-3DC6-4C7E-C3F1-A39DCCC6F477}"/>
          </ac:spMkLst>
        </pc:spChg>
        <pc:spChg chg="add mod">
          <ac:chgData name="Vrushank Agrawal BC2023" userId="5b592260-cf4c-40e6-9778-bd02f1368cbb" providerId="ADAL" clId="{BFB4F83D-FB6E-4351-8F45-7EF5D41123AE}" dt="2023-03-29T18:55:53.287" v="5266" actId="1076"/>
          <ac:spMkLst>
            <pc:docMk/>
            <pc:sldMk cId="2889260678" sldId="273"/>
            <ac:spMk id="13" creationId="{1A1688FB-7926-0A80-B563-60413DB7529F}"/>
          </ac:spMkLst>
        </pc:spChg>
        <pc:spChg chg="del">
          <ac:chgData name="Vrushank Agrawal BC2023" userId="5b592260-cf4c-40e6-9778-bd02f1368cbb" providerId="ADAL" clId="{BFB4F83D-FB6E-4351-8F45-7EF5D41123AE}" dt="2023-03-27T18:08:35.447" v="344"/>
          <ac:spMkLst>
            <pc:docMk/>
            <pc:sldMk cId="2889260678" sldId="273"/>
            <ac:spMk id="57" creationId="{416A0E3C-60E6-4F39-BC55-5F7C224E1F7C}"/>
          </ac:spMkLst>
        </pc:spChg>
        <pc:spChg chg="del">
          <ac:chgData name="Vrushank Agrawal BC2023" userId="5b592260-cf4c-40e6-9778-bd02f1368cbb" providerId="ADAL" clId="{BFB4F83D-FB6E-4351-8F45-7EF5D41123AE}" dt="2023-03-27T18:08:35.447" v="344"/>
          <ac:spMkLst>
            <pc:docMk/>
            <pc:sldMk cId="2889260678" sldId="273"/>
            <ac:spMk id="59" creationId="{E844E128-FF69-4E9F-8327-6B504B3C5AE1}"/>
          </ac:spMkLst>
        </pc:spChg>
        <pc:picChg chg="del">
          <ac:chgData name="Vrushank Agrawal BC2023" userId="5b592260-cf4c-40e6-9778-bd02f1368cbb" providerId="ADAL" clId="{BFB4F83D-FB6E-4351-8F45-7EF5D41123AE}" dt="2023-03-27T18:08:40.749" v="345" actId="478"/>
          <ac:picMkLst>
            <pc:docMk/>
            <pc:sldMk cId="2889260678" sldId="273"/>
            <ac:picMk id="4" creationId="{644885B3-F823-F161-754A-2D4D82E14C7B}"/>
          </ac:picMkLst>
        </pc:picChg>
        <pc:picChg chg="add mod ord">
          <ac:chgData name="Vrushank Agrawal BC2023" userId="5b592260-cf4c-40e6-9778-bd02f1368cbb" providerId="ADAL" clId="{BFB4F83D-FB6E-4351-8F45-7EF5D41123AE}" dt="2023-03-28T15:47:57.077" v="2710" actId="14100"/>
          <ac:picMkLst>
            <pc:docMk/>
            <pc:sldMk cId="2889260678" sldId="273"/>
            <ac:picMk id="5" creationId="{F2F13126-9A19-080C-20AF-1373DD6694CD}"/>
          </ac:picMkLst>
        </pc:picChg>
        <pc:picChg chg="add mod">
          <ac:chgData name="Vrushank Agrawal BC2023" userId="5b592260-cf4c-40e6-9778-bd02f1368cbb" providerId="ADAL" clId="{BFB4F83D-FB6E-4351-8F45-7EF5D41123AE}" dt="2023-03-27T18:46:38.719" v="1212" actId="1076"/>
          <ac:picMkLst>
            <pc:docMk/>
            <pc:sldMk cId="2889260678" sldId="273"/>
            <ac:picMk id="8" creationId="{E08490C5-8A5C-63BE-E6A2-46C5D3E81C04}"/>
          </ac:picMkLst>
        </pc:picChg>
        <pc:picChg chg="add mod">
          <ac:chgData name="Vrushank Agrawal BC2023" userId="5b592260-cf4c-40e6-9778-bd02f1368cbb" providerId="ADAL" clId="{BFB4F83D-FB6E-4351-8F45-7EF5D41123AE}" dt="2023-03-27T18:46:35.297" v="1211" actId="1076"/>
          <ac:picMkLst>
            <pc:docMk/>
            <pc:sldMk cId="2889260678" sldId="273"/>
            <ac:picMk id="10" creationId="{D0CFB514-EADD-82CA-30D8-C748E8BFD11F}"/>
          </ac:picMkLst>
        </pc:picChg>
        <pc:picChg chg="add del mod">
          <ac:chgData name="Vrushank Agrawal BC2023" userId="5b592260-cf4c-40e6-9778-bd02f1368cbb" providerId="ADAL" clId="{BFB4F83D-FB6E-4351-8F45-7EF5D41123AE}" dt="2023-03-27T18:47:02.907" v="1216" actId="478"/>
          <ac:picMkLst>
            <pc:docMk/>
            <pc:sldMk cId="2889260678" sldId="273"/>
            <ac:picMk id="12" creationId="{6ABCCFE2-7658-A86D-9B24-F2BAEB6ACAFF}"/>
          </ac:picMkLst>
        </pc:picChg>
        <pc:picChg chg="add mod">
          <ac:chgData name="Vrushank Agrawal BC2023" userId="5b592260-cf4c-40e6-9778-bd02f1368cbb" providerId="ADAL" clId="{BFB4F83D-FB6E-4351-8F45-7EF5D41123AE}" dt="2023-03-27T18:47:20.861" v="1237" actId="1035"/>
          <ac:picMkLst>
            <pc:docMk/>
            <pc:sldMk cId="2889260678" sldId="273"/>
            <ac:picMk id="14" creationId="{B9EB7E0B-CF38-EC66-859C-3444CE57A4AC}"/>
          </ac:picMkLst>
        </pc:picChg>
        <pc:cxnChg chg="del">
          <ac:chgData name="Vrushank Agrawal BC2023" userId="5b592260-cf4c-40e6-9778-bd02f1368cbb" providerId="ADAL" clId="{BFB4F83D-FB6E-4351-8F45-7EF5D41123AE}" dt="2023-03-27T18:08:35.447" v="344"/>
          <ac:cxnSpMkLst>
            <pc:docMk/>
            <pc:sldMk cId="2889260678" sldId="273"/>
            <ac:cxnSpMk id="58" creationId="{C5025DAC-8B93-4160-B017-3A274A5828C0}"/>
          </ac:cxnSpMkLst>
        </pc:cxnChg>
        <pc:cxnChg chg="del">
          <ac:chgData name="Vrushank Agrawal BC2023" userId="5b592260-cf4c-40e6-9778-bd02f1368cbb" providerId="ADAL" clId="{BFB4F83D-FB6E-4351-8F45-7EF5D41123AE}" dt="2023-03-27T18:08:35.447" v="344"/>
          <ac:cxnSpMkLst>
            <pc:docMk/>
            <pc:sldMk cId="2889260678" sldId="273"/>
            <ac:cxnSpMk id="60" creationId="{055CEADF-09EA-423C-8C45-F94AF44D5AF0}"/>
          </ac:cxnSpMkLst>
        </pc:cxnChg>
      </pc:sldChg>
      <pc:sldChg chg="delSp add del mod setBg delDesignElem">
        <pc:chgData name="Vrushank Agrawal BC2023" userId="5b592260-cf4c-40e6-9778-bd02f1368cbb" providerId="ADAL" clId="{BFB4F83D-FB6E-4351-8F45-7EF5D41123AE}" dt="2023-03-27T18:04:41.094" v="175" actId="47"/>
        <pc:sldMkLst>
          <pc:docMk/>
          <pc:sldMk cId="4125967805" sldId="273"/>
        </pc:sldMkLst>
        <pc:spChg chg="del">
          <ac:chgData name="Vrushank Agrawal BC2023" userId="5b592260-cf4c-40e6-9778-bd02f1368cbb" providerId="ADAL" clId="{BFB4F83D-FB6E-4351-8F45-7EF5D41123AE}" dt="2023-03-27T18:04:32.936" v="173"/>
          <ac:spMkLst>
            <pc:docMk/>
            <pc:sldMk cId="4125967805" sldId="273"/>
            <ac:spMk id="12" creationId="{416A0E3C-60E6-4F39-BC55-5F7C224E1F7C}"/>
          </ac:spMkLst>
        </pc:spChg>
        <pc:spChg chg="del">
          <ac:chgData name="Vrushank Agrawal BC2023" userId="5b592260-cf4c-40e6-9778-bd02f1368cbb" providerId="ADAL" clId="{BFB4F83D-FB6E-4351-8F45-7EF5D41123AE}" dt="2023-03-27T18:04:32.936" v="173"/>
          <ac:spMkLst>
            <pc:docMk/>
            <pc:sldMk cId="4125967805" sldId="273"/>
            <ac:spMk id="16" creationId="{E844E128-FF69-4E9F-8327-6B504B3C5AE1}"/>
          </ac:spMkLst>
        </pc:spChg>
        <pc:picChg chg="del">
          <ac:chgData name="Vrushank Agrawal BC2023" userId="5b592260-cf4c-40e6-9778-bd02f1368cbb" providerId="ADAL" clId="{BFB4F83D-FB6E-4351-8F45-7EF5D41123AE}" dt="2023-03-27T18:04:36.064" v="174" actId="478"/>
          <ac:picMkLst>
            <pc:docMk/>
            <pc:sldMk cId="4125967805" sldId="273"/>
            <ac:picMk id="5" creationId="{5521CEBD-C5EC-A63E-7CE8-C5A3A4D81D7E}"/>
          </ac:picMkLst>
        </pc:picChg>
        <pc:cxnChg chg="del">
          <ac:chgData name="Vrushank Agrawal BC2023" userId="5b592260-cf4c-40e6-9778-bd02f1368cbb" providerId="ADAL" clId="{BFB4F83D-FB6E-4351-8F45-7EF5D41123AE}" dt="2023-03-27T18:04:32.936" v="173"/>
          <ac:cxnSpMkLst>
            <pc:docMk/>
            <pc:sldMk cId="4125967805" sldId="273"/>
            <ac:cxnSpMk id="14" creationId="{C5025DAC-8B93-4160-B017-3A274A5828C0}"/>
          </ac:cxnSpMkLst>
        </pc:cxnChg>
        <pc:cxnChg chg="del">
          <ac:chgData name="Vrushank Agrawal BC2023" userId="5b592260-cf4c-40e6-9778-bd02f1368cbb" providerId="ADAL" clId="{BFB4F83D-FB6E-4351-8F45-7EF5D41123AE}" dt="2023-03-27T18:04:32.936" v="173"/>
          <ac:cxnSpMkLst>
            <pc:docMk/>
            <pc:sldMk cId="4125967805" sldId="273"/>
            <ac:cxnSpMk id="18" creationId="{055CEADF-09EA-423C-8C45-F94AF44D5AF0}"/>
          </ac:cxnSpMkLst>
        </pc:cxnChg>
      </pc:sldChg>
      <pc:sldChg chg="addSp delSp modSp add mod ord modTransition setBg delAnim modAnim delDesignElem">
        <pc:chgData name="Vrushank Agrawal BC2023" userId="5b592260-cf4c-40e6-9778-bd02f1368cbb" providerId="ADAL" clId="{BFB4F83D-FB6E-4351-8F45-7EF5D41123AE}" dt="2023-03-31T11:29:58.002" v="5998"/>
        <pc:sldMkLst>
          <pc:docMk/>
          <pc:sldMk cId="3714161061" sldId="274"/>
        </pc:sldMkLst>
        <pc:spChg chg="add del">
          <ac:chgData name="Vrushank Agrawal BC2023" userId="5b592260-cf4c-40e6-9778-bd02f1368cbb" providerId="ADAL" clId="{BFB4F83D-FB6E-4351-8F45-7EF5D41123AE}" dt="2023-03-27T18:42:12.035" v="983" actId="478"/>
          <ac:spMkLst>
            <pc:docMk/>
            <pc:sldMk cId="3714161061" sldId="274"/>
            <ac:spMk id="2" creationId="{B10EA8EC-94BE-3FB3-F17C-9446487245C3}"/>
          </ac:spMkLst>
        </pc:spChg>
        <pc:spChg chg="add del mod">
          <ac:chgData name="Vrushank Agrawal BC2023" userId="5b592260-cf4c-40e6-9778-bd02f1368cbb" providerId="ADAL" clId="{BFB4F83D-FB6E-4351-8F45-7EF5D41123AE}" dt="2023-03-27T18:42:16.714" v="984" actId="478"/>
          <ac:spMkLst>
            <pc:docMk/>
            <pc:sldMk cId="3714161061" sldId="274"/>
            <ac:spMk id="4" creationId="{A33EFB1E-1389-6A3A-086E-E298C8ACC358}"/>
          </ac:spMkLst>
        </pc:spChg>
        <pc:spChg chg="del">
          <ac:chgData name="Vrushank Agrawal BC2023" userId="5b592260-cf4c-40e6-9778-bd02f1368cbb" providerId="ADAL" clId="{BFB4F83D-FB6E-4351-8F45-7EF5D41123AE}" dt="2023-03-27T18:48:24.508" v="1268" actId="478"/>
          <ac:spMkLst>
            <pc:docMk/>
            <pc:sldMk cId="3714161061" sldId="274"/>
            <ac:spMk id="7" creationId="{12D274A7-5F96-A4F0-4332-413A0E266794}"/>
          </ac:spMkLst>
        </pc:spChg>
        <pc:spChg chg="add del mod">
          <ac:chgData name="Vrushank Agrawal BC2023" userId="5b592260-cf4c-40e6-9778-bd02f1368cbb" providerId="ADAL" clId="{BFB4F83D-FB6E-4351-8F45-7EF5D41123AE}" dt="2023-03-27T18:41:21.949" v="979" actId="478"/>
          <ac:spMkLst>
            <pc:docMk/>
            <pc:sldMk cId="3714161061" sldId="274"/>
            <ac:spMk id="9" creationId="{4AE7DCD5-3333-A106-B18D-44E4E897FA23}"/>
          </ac:spMkLst>
        </pc:spChg>
        <pc:spChg chg="add del mod">
          <ac:chgData name="Vrushank Agrawal BC2023" userId="5b592260-cf4c-40e6-9778-bd02f1368cbb" providerId="ADAL" clId="{BFB4F83D-FB6E-4351-8F45-7EF5D41123AE}" dt="2023-03-27T18:41:21.425" v="978"/>
          <ac:spMkLst>
            <pc:docMk/>
            <pc:sldMk cId="3714161061" sldId="274"/>
            <ac:spMk id="11" creationId="{FD2C5C3C-8200-40A2-73E2-1063BD275A31}"/>
          </ac:spMkLst>
        </pc:spChg>
        <pc:spChg chg="add mod">
          <ac:chgData name="Vrushank Agrawal BC2023" userId="5b592260-cf4c-40e6-9778-bd02f1368cbb" providerId="ADAL" clId="{BFB4F83D-FB6E-4351-8F45-7EF5D41123AE}" dt="2023-03-28T15:38:22.457" v="2369" actId="1076"/>
          <ac:spMkLst>
            <pc:docMk/>
            <pc:sldMk cId="3714161061" sldId="274"/>
            <ac:spMk id="15" creationId="{DD9B5D3E-3970-A45F-FA1C-FF6188914F6A}"/>
          </ac:spMkLst>
        </pc:spChg>
        <pc:spChg chg="del">
          <ac:chgData name="Vrushank Agrawal BC2023" userId="5b592260-cf4c-40e6-9778-bd02f1368cbb" providerId="ADAL" clId="{BFB4F83D-FB6E-4351-8F45-7EF5D41123AE}" dt="2023-03-27T18:33:44.256" v="495"/>
          <ac:spMkLst>
            <pc:docMk/>
            <pc:sldMk cId="3714161061" sldId="274"/>
            <ac:spMk id="57" creationId="{416A0E3C-60E6-4F39-BC55-5F7C224E1F7C}"/>
          </ac:spMkLst>
        </pc:spChg>
        <pc:spChg chg="del">
          <ac:chgData name="Vrushank Agrawal BC2023" userId="5b592260-cf4c-40e6-9778-bd02f1368cbb" providerId="ADAL" clId="{BFB4F83D-FB6E-4351-8F45-7EF5D41123AE}" dt="2023-03-27T18:33:44.256" v="495"/>
          <ac:spMkLst>
            <pc:docMk/>
            <pc:sldMk cId="3714161061" sldId="274"/>
            <ac:spMk id="59" creationId="{E844E128-FF69-4E9F-8327-6B504B3C5AE1}"/>
          </ac:spMkLst>
        </pc:spChg>
        <pc:picChg chg="add mod">
          <ac:chgData name="Vrushank Agrawal BC2023" userId="5b592260-cf4c-40e6-9778-bd02f1368cbb" providerId="ADAL" clId="{BFB4F83D-FB6E-4351-8F45-7EF5D41123AE}" dt="2023-03-28T15:38:19.594" v="2368" actId="1076"/>
          <ac:picMkLst>
            <pc:docMk/>
            <pc:sldMk cId="3714161061" sldId="274"/>
            <ac:picMk id="2" creationId="{86FB5DA3-F36D-9A0B-C069-33F2A8033211}"/>
          </ac:picMkLst>
        </pc:picChg>
        <pc:picChg chg="add mod">
          <ac:chgData name="Vrushank Agrawal BC2023" userId="5b592260-cf4c-40e6-9778-bd02f1368cbb" providerId="ADAL" clId="{BFB4F83D-FB6E-4351-8F45-7EF5D41123AE}" dt="2023-03-29T15:30:37.617" v="4585" actId="14100"/>
          <ac:picMkLst>
            <pc:docMk/>
            <pc:sldMk cId="3714161061" sldId="274"/>
            <ac:picMk id="5" creationId="{CEB440F7-600F-587C-4B0D-6E283713D968}"/>
          </ac:picMkLst>
        </pc:picChg>
        <pc:picChg chg="add mod">
          <ac:chgData name="Vrushank Agrawal BC2023" userId="5b592260-cf4c-40e6-9778-bd02f1368cbb" providerId="ADAL" clId="{BFB4F83D-FB6E-4351-8F45-7EF5D41123AE}" dt="2023-03-29T15:37:39.454" v="4597" actId="1038"/>
          <ac:picMkLst>
            <pc:docMk/>
            <pc:sldMk cId="3714161061" sldId="274"/>
            <ac:picMk id="8" creationId="{86443BFE-6A30-DFBC-954F-DCB9D7AB3596}"/>
          </ac:picMkLst>
        </pc:picChg>
        <pc:picChg chg="del mod">
          <ac:chgData name="Vrushank Agrawal BC2023" userId="5b592260-cf4c-40e6-9778-bd02f1368cbb" providerId="ADAL" clId="{BFB4F83D-FB6E-4351-8F45-7EF5D41123AE}" dt="2023-03-27T18:48:23.202" v="1267" actId="21"/>
          <ac:picMkLst>
            <pc:docMk/>
            <pc:sldMk cId="3714161061" sldId="274"/>
            <ac:picMk id="8" creationId="{E9B9D45F-BC14-1905-EF06-92621B6BC056}"/>
          </ac:picMkLst>
        </pc:picChg>
        <pc:picChg chg="add del mod">
          <ac:chgData name="Vrushank Agrawal BC2023" userId="5b592260-cf4c-40e6-9778-bd02f1368cbb" providerId="ADAL" clId="{BFB4F83D-FB6E-4351-8F45-7EF5D41123AE}" dt="2023-03-29T15:40:20.982" v="4617" actId="478"/>
          <ac:picMkLst>
            <pc:docMk/>
            <pc:sldMk cId="3714161061" sldId="274"/>
            <ac:picMk id="10" creationId="{C2237B76-F2F7-3D62-8C73-CA4764089A9D}"/>
          </ac:picMkLst>
        </pc:picChg>
        <pc:picChg chg="del">
          <ac:chgData name="Vrushank Agrawal BC2023" userId="5b592260-cf4c-40e6-9778-bd02f1368cbb" providerId="ADAL" clId="{BFB4F83D-FB6E-4351-8F45-7EF5D41123AE}" dt="2023-03-27T18:33:47.600" v="496" actId="478"/>
          <ac:picMkLst>
            <pc:docMk/>
            <pc:sldMk cId="3714161061" sldId="274"/>
            <ac:picMk id="10" creationId="{FD8E6391-1660-20B9-BC84-4D3E2F2B8310}"/>
          </ac:picMkLst>
        </pc:picChg>
        <pc:picChg chg="add mod">
          <ac:chgData name="Vrushank Agrawal BC2023" userId="5b592260-cf4c-40e6-9778-bd02f1368cbb" providerId="ADAL" clId="{BFB4F83D-FB6E-4351-8F45-7EF5D41123AE}" dt="2023-03-29T15:41:20.271" v="4741" actId="14100"/>
          <ac:picMkLst>
            <pc:docMk/>
            <pc:sldMk cId="3714161061" sldId="274"/>
            <ac:picMk id="12" creationId="{7C7750E4-646C-59D3-966B-DE04D5B5BB6E}"/>
          </ac:picMkLst>
        </pc:picChg>
        <pc:picChg chg="del">
          <ac:chgData name="Vrushank Agrawal BC2023" userId="5b592260-cf4c-40e6-9778-bd02f1368cbb" providerId="ADAL" clId="{BFB4F83D-FB6E-4351-8F45-7EF5D41123AE}" dt="2023-03-27T18:33:49.043" v="497" actId="478"/>
          <ac:picMkLst>
            <pc:docMk/>
            <pc:sldMk cId="3714161061" sldId="274"/>
            <ac:picMk id="12" creationId="{C49B8B4A-EBBD-90BA-7E99-2DE732700028}"/>
          </ac:picMkLst>
        </pc:picChg>
        <pc:picChg chg="del">
          <ac:chgData name="Vrushank Agrawal BC2023" userId="5b592260-cf4c-40e6-9778-bd02f1368cbb" providerId="ADAL" clId="{BFB4F83D-FB6E-4351-8F45-7EF5D41123AE}" dt="2023-03-27T18:33:50.737" v="498" actId="478"/>
          <ac:picMkLst>
            <pc:docMk/>
            <pc:sldMk cId="3714161061" sldId="274"/>
            <ac:picMk id="14" creationId="{4B80F3F1-2C9E-67EB-D146-8CE7DE992421}"/>
          </ac:picMkLst>
        </pc:picChg>
        <pc:picChg chg="add del mod">
          <ac:chgData name="Vrushank Agrawal BC2023" userId="5b592260-cf4c-40e6-9778-bd02f1368cbb" providerId="ADAL" clId="{BFB4F83D-FB6E-4351-8F45-7EF5D41123AE}" dt="2023-03-29T15:23:55.287" v="4577" actId="478"/>
          <ac:picMkLst>
            <pc:docMk/>
            <pc:sldMk cId="3714161061" sldId="274"/>
            <ac:picMk id="16" creationId="{7016B492-D735-10AF-847F-A2815AB2FBE8}"/>
          </ac:picMkLst>
        </pc:picChg>
        <pc:cxnChg chg="del">
          <ac:chgData name="Vrushank Agrawal BC2023" userId="5b592260-cf4c-40e6-9778-bd02f1368cbb" providerId="ADAL" clId="{BFB4F83D-FB6E-4351-8F45-7EF5D41123AE}" dt="2023-03-27T18:33:44.256" v="495"/>
          <ac:cxnSpMkLst>
            <pc:docMk/>
            <pc:sldMk cId="3714161061" sldId="274"/>
            <ac:cxnSpMk id="58" creationId="{C5025DAC-8B93-4160-B017-3A274A5828C0}"/>
          </ac:cxnSpMkLst>
        </pc:cxnChg>
        <pc:cxnChg chg="del">
          <ac:chgData name="Vrushank Agrawal BC2023" userId="5b592260-cf4c-40e6-9778-bd02f1368cbb" providerId="ADAL" clId="{BFB4F83D-FB6E-4351-8F45-7EF5D41123AE}" dt="2023-03-27T18:33:44.256" v="495"/>
          <ac:cxnSpMkLst>
            <pc:docMk/>
            <pc:sldMk cId="3714161061" sldId="274"/>
            <ac:cxnSpMk id="60" creationId="{055CEADF-09EA-423C-8C45-F94AF44D5AF0}"/>
          </ac:cxnSpMkLst>
        </pc:cxnChg>
      </pc:sldChg>
      <pc:sldChg chg="addSp delSp modSp add mod ord modTransition setBg modAnim">
        <pc:chgData name="Vrushank Agrawal BC2023" userId="5b592260-cf4c-40e6-9778-bd02f1368cbb" providerId="ADAL" clId="{BFB4F83D-FB6E-4351-8F45-7EF5D41123AE}" dt="2023-03-31T11:29:54.567" v="5997"/>
        <pc:sldMkLst>
          <pc:docMk/>
          <pc:sldMk cId="3074315322" sldId="275"/>
        </pc:sldMkLst>
        <pc:spChg chg="del">
          <ac:chgData name="Vrushank Agrawal BC2023" userId="5b592260-cf4c-40e6-9778-bd02f1368cbb" providerId="ADAL" clId="{BFB4F83D-FB6E-4351-8F45-7EF5D41123AE}" dt="2023-03-27T18:48:19.334" v="1266" actId="478"/>
          <ac:spMkLst>
            <pc:docMk/>
            <pc:sldMk cId="3074315322" sldId="275"/>
            <ac:spMk id="7" creationId="{12D274A7-5F96-A4F0-4332-413A0E266794}"/>
          </ac:spMkLst>
        </pc:spChg>
        <pc:spChg chg="mod">
          <ac:chgData name="Vrushank Agrawal BC2023" userId="5b592260-cf4c-40e6-9778-bd02f1368cbb" providerId="ADAL" clId="{BFB4F83D-FB6E-4351-8F45-7EF5D41123AE}" dt="2023-03-27T18:48:14.951" v="1264" actId="20577"/>
          <ac:spMkLst>
            <pc:docMk/>
            <pc:sldMk cId="3074315322" sldId="275"/>
            <ac:spMk id="15" creationId="{DD9B5D3E-3970-A45F-FA1C-FF6188914F6A}"/>
          </ac:spMkLst>
        </pc:spChg>
        <pc:picChg chg="add del mod">
          <ac:chgData name="Vrushank Agrawal BC2023" userId="5b592260-cf4c-40e6-9778-bd02f1368cbb" providerId="ADAL" clId="{BFB4F83D-FB6E-4351-8F45-7EF5D41123AE}" dt="2023-03-29T16:37:56.894" v="4955" actId="478"/>
          <ac:picMkLst>
            <pc:docMk/>
            <pc:sldMk cId="3074315322" sldId="275"/>
            <ac:picMk id="4" creationId="{7A1E9641-C57A-8992-80BC-62F72379D707}"/>
          </ac:picMkLst>
        </pc:picChg>
        <pc:picChg chg="add mod">
          <ac:chgData name="Vrushank Agrawal BC2023" userId="5b592260-cf4c-40e6-9778-bd02f1368cbb" providerId="ADAL" clId="{BFB4F83D-FB6E-4351-8F45-7EF5D41123AE}" dt="2023-03-28T15:38:11.628" v="2366" actId="1076"/>
          <ac:picMkLst>
            <pc:docMk/>
            <pc:sldMk cId="3074315322" sldId="275"/>
            <ac:picMk id="5" creationId="{E5BB4FF0-9143-8A06-FB0B-72C3AC1831BE}"/>
          </ac:picMkLst>
        </pc:picChg>
        <pc:picChg chg="add mod">
          <ac:chgData name="Vrushank Agrawal BC2023" userId="5b592260-cf4c-40e6-9778-bd02f1368cbb" providerId="ADAL" clId="{BFB4F83D-FB6E-4351-8F45-7EF5D41123AE}" dt="2023-03-29T16:38:18.748" v="4963" actId="14100"/>
          <ac:picMkLst>
            <pc:docMk/>
            <pc:sldMk cId="3074315322" sldId="275"/>
            <ac:picMk id="7" creationId="{75B7A156-5163-7759-D41C-27F98F458335}"/>
          </ac:picMkLst>
        </pc:picChg>
        <pc:picChg chg="del">
          <ac:chgData name="Vrushank Agrawal BC2023" userId="5b592260-cf4c-40e6-9778-bd02f1368cbb" providerId="ADAL" clId="{BFB4F83D-FB6E-4351-8F45-7EF5D41123AE}" dt="2023-03-27T18:48:17.131" v="1265" actId="478"/>
          <ac:picMkLst>
            <pc:docMk/>
            <pc:sldMk cId="3074315322" sldId="275"/>
            <ac:picMk id="8" creationId="{E9B9D45F-BC14-1905-EF06-92621B6BC056}"/>
          </ac:picMkLst>
        </pc:picChg>
        <pc:picChg chg="add del mod">
          <ac:chgData name="Vrushank Agrawal BC2023" userId="5b592260-cf4c-40e6-9778-bd02f1368cbb" providerId="ADAL" clId="{BFB4F83D-FB6E-4351-8F45-7EF5D41123AE}" dt="2023-03-29T16:39:16.094" v="4970" actId="478"/>
          <ac:picMkLst>
            <pc:docMk/>
            <pc:sldMk cId="3074315322" sldId="275"/>
            <ac:picMk id="9" creationId="{D64C2DBD-171D-8213-0A71-950897263982}"/>
          </ac:picMkLst>
        </pc:picChg>
        <pc:picChg chg="add mod">
          <ac:chgData name="Vrushank Agrawal BC2023" userId="5b592260-cf4c-40e6-9778-bd02f1368cbb" providerId="ADAL" clId="{BFB4F83D-FB6E-4351-8F45-7EF5D41123AE}" dt="2023-03-29T16:40:06.291" v="4978" actId="14100"/>
          <ac:picMkLst>
            <pc:docMk/>
            <pc:sldMk cId="3074315322" sldId="275"/>
            <ac:picMk id="11" creationId="{F23FF5E7-152A-B16E-B1BF-CA0019A1F71A}"/>
          </ac:picMkLst>
        </pc:picChg>
      </pc:sldChg>
      <pc:sldChg chg="addSp delSp modSp add del mod modTransition setBg delAnim modAnim">
        <pc:chgData name="Vrushank Agrawal BC2023" userId="5b592260-cf4c-40e6-9778-bd02f1368cbb" providerId="ADAL" clId="{BFB4F83D-FB6E-4351-8F45-7EF5D41123AE}" dt="2023-03-31T11:29:37.896" v="5994" actId="2696"/>
        <pc:sldMkLst>
          <pc:docMk/>
          <pc:sldMk cId="2634130540" sldId="276"/>
        </pc:sldMkLst>
        <pc:spChg chg="mod">
          <ac:chgData name="Vrushank Agrawal BC2023" userId="5b592260-cf4c-40e6-9778-bd02f1368cbb" providerId="ADAL" clId="{BFB4F83D-FB6E-4351-8F45-7EF5D41123AE}" dt="2023-03-27T19:13:09.411" v="1815" actId="26606"/>
          <ac:spMkLst>
            <pc:docMk/>
            <pc:sldMk cId="2634130540" sldId="276"/>
            <ac:spMk id="3" creationId="{97E2049F-C786-9BB2-EE69-74A8503F2F9D}"/>
          </ac:spMkLst>
        </pc:spChg>
        <pc:spChg chg="mod">
          <ac:chgData name="Vrushank Agrawal BC2023" userId="5b592260-cf4c-40e6-9778-bd02f1368cbb" providerId="ADAL" clId="{BFB4F83D-FB6E-4351-8F45-7EF5D41123AE}" dt="2023-03-27T19:13:09.411" v="1815" actId="26606"/>
          <ac:spMkLst>
            <pc:docMk/>
            <pc:sldMk cId="2634130540" sldId="276"/>
            <ac:spMk id="6" creationId="{A871B6B1-6962-D95F-429A-C06D5F7FA0BB}"/>
          </ac:spMkLst>
        </pc:spChg>
        <pc:spChg chg="add del mod">
          <ac:chgData name="Vrushank Agrawal BC2023" userId="5b592260-cf4c-40e6-9778-bd02f1368cbb" providerId="ADAL" clId="{BFB4F83D-FB6E-4351-8F45-7EF5D41123AE}" dt="2023-03-27T19:25:00.717" v="1975" actId="478"/>
          <ac:spMkLst>
            <pc:docMk/>
            <pc:sldMk cId="2634130540" sldId="276"/>
            <ac:spMk id="13" creationId="{08DEDAB6-3A3F-77DB-186F-4D50281F35FC}"/>
          </ac:spMkLst>
        </pc:spChg>
        <pc:spChg chg="mod">
          <ac:chgData name="Vrushank Agrawal BC2023" userId="5b592260-cf4c-40e6-9778-bd02f1368cbb" providerId="ADAL" clId="{BFB4F83D-FB6E-4351-8F45-7EF5D41123AE}" dt="2023-03-27T19:25:56.673" v="1992" actId="1076"/>
          <ac:spMkLst>
            <pc:docMk/>
            <pc:sldMk cId="2634130540" sldId="276"/>
            <ac:spMk id="15" creationId="{DD9B5D3E-3970-A45F-FA1C-FF6188914F6A}"/>
          </ac:spMkLst>
        </pc:spChg>
        <pc:spChg chg="add del">
          <ac:chgData name="Vrushank Agrawal BC2023" userId="5b592260-cf4c-40e6-9778-bd02f1368cbb" providerId="ADAL" clId="{BFB4F83D-FB6E-4351-8F45-7EF5D41123AE}" dt="2023-03-27T19:13:09.411" v="1815" actId="26606"/>
          <ac:spMkLst>
            <pc:docMk/>
            <pc:sldMk cId="2634130540" sldId="276"/>
            <ac:spMk id="20" creationId="{A8E9C91B-7EAD-4562-AB0E-DFB9663AECE3}"/>
          </ac:spMkLst>
        </pc:spChg>
        <pc:spChg chg="add del">
          <ac:chgData name="Vrushank Agrawal BC2023" userId="5b592260-cf4c-40e6-9778-bd02f1368cbb" providerId="ADAL" clId="{BFB4F83D-FB6E-4351-8F45-7EF5D41123AE}" dt="2023-03-27T19:13:09.411" v="1815" actId="26606"/>
          <ac:spMkLst>
            <pc:docMk/>
            <pc:sldMk cId="2634130540" sldId="276"/>
            <ac:spMk id="22" creationId="{41497DE5-0939-4D1D-9350-0C5E1B209C68}"/>
          </ac:spMkLst>
        </pc:spChg>
        <pc:spChg chg="add del">
          <ac:chgData name="Vrushank Agrawal BC2023" userId="5b592260-cf4c-40e6-9778-bd02f1368cbb" providerId="ADAL" clId="{BFB4F83D-FB6E-4351-8F45-7EF5D41123AE}" dt="2023-03-27T19:13:09.411" v="1815" actId="26606"/>
          <ac:spMkLst>
            <pc:docMk/>
            <pc:sldMk cId="2634130540" sldId="276"/>
            <ac:spMk id="24" creationId="{5CCC70ED-6C63-4537-B7EB-51990D6C0A6F}"/>
          </ac:spMkLst>
        </pc:spChg>
        <pc:spChg chg="add del">
          <ac:chgData name="Vrushank Agrawal BC2023" userId="5b592260-cf4c-40e6-9778-bd02f1368cbb" providerId="ADAL" clId="{BFB4F83D-FB6E-4351-8F45-7EF5D41123AE}" dt="2023-03-27T19:13:09.411" v="1815" actId="26606"/>
          <ac:spMkLst>
            <pc:docMk/>
            <pc:sldMk cId="2634130540" sldId="276"/>
            <ac:spMk id="26" creationId="{B76E24C1-2968-40DC-A36E-F6B85F0F0752}"/>
          </ac:spMkLst>
        </pc:spChg>
        <pc:picChg chg="add mod ord">
          <ac:chgData name="Vrushank Agrawal BC2023" userId="5b592260-cf4c-40e6-9778-bd02f1368cbb" providerId="ADAL" clId="{BFB4F83D-FB6E-4351-8F45-7EF5D41123AE}" dt="2023-03-28T15:42:32.624" v="2417" actId="167"/>
          <ac:picMkLst>
            <pc:docMk/>
            <pc:sldMk cId="2634130540" sldId="276"/>
            <ac:picMk id="2" creationId="{1580232D-11F3-4AA6-9433-688C79A53119}"/>
          </ac:picMkLst>
        </pc:picChg>
        <pc:picChg chg="del">
          <ac:chgData name="Vrushank Agrawal BC2023" userId="5b592260-cf4c-40e6-9778-bd02f1368cbb" providerId="ADAL" clId="{BFB4F83D-FB6E-4351-8F45-7EF5D41123AE}" dt="2023-03-27T18:49:25.318" v="1277" actId="478"/>
          <ac:picMkLst>
            <pc:docMk/>
            <pc:sldMk cId="2634130540" sldId="276"/>
            <ac:picMk id="4" creationId="{7A1E9641-C57A-8992-80BC-62F72379D707}"/>
          </ac:picMkLst>
        </pc:picChg>
        <pc:picChg chg="add mod">
          <ac:chgData name="Vrushank Agrawal BC2023" userId="5b592260-cf4c-40e6-9778-bd02f1368cbb" providerId="ADAL" clId="{BFB4F83D-FB6E-4351-8F45-7EF5D41123AE}" dt="2023-03-29T15:43:32.148" v="4783" actId="1076"/>
          <ac:picMkLst>
            <pc:docMk/>
            <pc:sldMk cId="2634130540" sldId="276"/>
            <ac:picMk id="5" creationId="{68D5542E-8AB2-5D0F-9177-8C754A7138F8}"/>
          </ac:picMkLst>
        </pc:picChg>
        <pc:picChg chg="add mod ord">
          <ac:chgData name="Vrushank Agrawal BC2023" userId="5b592260-cf4c-40e6-9778-bd02f1368cbb" providerId="ADAL" clId="{BFB4F83D-FB6E-4351-8F45-7EF5D41123AE}" dt="2023-03-29T15:43:27.392" v="4782" actId="1038"/>
          <ac:picMkLst>
            <pc:docMk/>
            <pc:sldMk cId="2634130540" sldId="276"/>
            <ac:picMk id="7" creationId="{8474F6BA-D723-167F-20AE-099EFC7DDA21}"/>
          </ac:picMkLst>
        </pc:picChg>
        <pc:picChg chg="add del mod">
          <ac:chgData name="Vrushank Agrawal BC2023" userId="5b592260-cf4c-40e6-9778-bd02f1368cbb" providerId="ADAL" clId="{BFB4F83D-FB6E-4351-8F45-7EF5D41123AE}" dt="2023-03-29T15:42:38.050" v="4742" actId="478"/>
          <ac:picMkLst>
            <pc:docMk/>
            <pc:sldMk cId="2634130540" sldId="276"/>
            <ac:picMk id="8" creationId="{123B0DC2-AAA8-5B1A-2ED1-553BB41CBAD6}"/>
          </ac:picMkLst>
        </pc:picChg>
        <pc:picChg chg="add del mod">
          <ac:chgData name="Vrushank Agrawal BC2023" userId="5b592260-cf4c-40e6-9778-bd02f1368cbb" providerId="ADAL" clId="{BFB4F83D-FB6E-4351-8F45-7EF5D41123AE}" dt="2023-03-27T18:56:02.968" v="1350" actId="478"/>
          <ac:picMkLst>
            <pc:docMk/>
            <pc:sldMk cId="2634130540" sldId="276"/>
            <ac:picMk id="10" creationId="{33144A17-86BB-43FE-7961-03DAC95739A6}"/>
          </ac:picMkLst>
        </pc:picChg>
        <pc:picChg chg="add mod">
          <ac:chgData name="Vrushank Agrawal BC2023" userId="5b592260-cf4c-40e6-9778-bd02f1368cbb" providerId="ADAL" clId="{BFB4F83D-FB6E-4351-8F45-7EF5D41123AE}" dt="2023-03-29T15:43:35.694" v="4784" actId="1076"/>
          <ac:picMkLst>
            <pc:docMk/>
            <pc:sldMk cId="2634130540" sldId="276"/>
            <ac:picMk id="12" creationId="{DB76A027-7422-EB7F-C4B2-C2B97CCCAE3F}"/>
          </ac:picMkLst>
        </pc:picChg>
      </pc:sldChg>
      <pc:sldChg chg="add ord setBg">
        <pc:chgData name="Vrushank Agrawal BC2023" userId="5b592260-cf4c-40e6-9778-bd02f1368cbb" providerId="ADAL" clId="{BFB4F83D-FB6E-4351-8F45-7EF5D41123AE}" dt="2023-03-31T11:30:10.295" v="6001"/>
        <pc:sldMkLst>
          <pc:docMk/>
          <pc:sldMk cId="3840088534" sldId="276"/>
        </pc:sldMkLst>
      </pc:sldChg>
      <pc:sldChg chg="addSp delSp modSp add del mod setBg">
        <pc:chgData name="Vrushank Agrawal BC2023" userId="5b592260-cf4c-40e6-9778-bd02f1368cbb" providerId="ADAL" clId="{BFB4F83D-FB6E-4351-8F45-7EF5D41123AE}" dt="2023-03-28T15:39:53.210" v="2385" actId="47"/>
        <pc:sldMkLst>
          <pc:docMk/>
          <pc:sldMk cId="2937841450" sldId="277"/>
        </pc:sldMkLst>
        <pc:spChg chg="mod">
          <ac:chgData name="Vrushank Agrawal BC2023" userId="5b592260-cf4c-40e6-9778-bd02f1368cbb" providerId="ADAL" clId="{BFB4F83D-FB6E-4351-8F45-7EF5D41123AE}" dt="2023-03-27T19:00:02.588" v="1500" actId="20577"/>
          <ac:spMkLst>
            <pc:docMk/>
            <pc:sldMk cId="2937841450" sldId="277"/>
            <ac:spMk id="15" creationId="{DD9B5D3E-3970-A45F-FA1C-FF6188914F6A}"/>
          </ac:spMkLst>
        </pc:spChg>
        <pc:picChg chg="add mod">
          <ac:chgData name="Vrushank Agrawal BC2023" userId="5b592260-cf4c-40e6-9778-bd02f1368cbb" providerId="ADAL" clId="{BFB4F83D-FB6E-4351-8F45-7EF5D41123AE}" dt="2023-03-28T15:38:33.184" v="2370"/>
          <ac:picMkLst>
            <pc:docMk/>
            <pc:sldMk cId="2937841450" sldId="277"/>
            <ac:picMk id="2" creationId="{AFD72904-1D79-936A-2D37-82375E2DBE61}"/>
          </ac:picMkLst>
        </pc:picChg>
        <pc:picChg chg="del">
          <ac:chgData name="Vrushank Agrawal BC2023" userId="5b592260-cf4c-40e6-9778-bd02f1368cbb" providerId="ADAL" clId="{BFB4F83D-FB6E-4351-8F45-7EF5D41123AE}" dt="2023-03-27T18:59:50.216" v="1471" actId="478"/>
          <ac:picMkLst>
            <pc:docMk/>
            <pc:sldMk cId="2937841450" sldId="277"/>
            <ac:picMk id="5" creationId="{68D5542E-8AB2-5D0F-9177-8C754A7138F8}"/>
          </ac:picMkLst>
        </pc:picChg>
        <pc:picChg chg="del">
          <ac:chgData name="Vrushank Agrawal BC2023" userId="5b592260-cf4c-40e6-9778-bd02f1368cbb" providerId="ADAL" clId="{BFB4F83D-FB6E-4351-8F45-7EF5D41123AE}" dt="2023-03-27T18:59:50.216" v="1471" actId="478"/>
          <ac:picMkLst>
            <pc:docMk/>
            <pc:sldMk cId="2937841450" sldId="277"/>
            <ac:picMk id="8" creationId="{123B0DC2-AAA8-5B1A-2ED1-553BB41CBAD6}"/>
          </ac:picMkLst>
        </pc:picChg>
        <pc:picChg chg="del">
          <ac:chgData name="Vrushank Agrawal BC2023" userId="5b592260-cf4c-40e6-9778-bd02f1368cbb" providerId="ADAL" clId="{BFB4F83D-FB6E-4351-8F45-7EF5D41123AE}" dt="2023-03-27T18:59:50.216" v="1471" actId="478"/>
          <ac:picMkLst>
            <pc:docMk/>
            <pc:sldMk cId="2937841450" sldId="277"/>
            <ac:picMk id="12" creationId="{DB76A027-7422-EB7F-C4B2-C2B97CCCAE3F}"/>
          </ac:picMkLst>
        </pc:picChg>
      </pc:sldChg>
      <pc:sldChg chg="addSp delSp modSp add mod modTransition setBg modAnim">
        <pc:chgData name="Vrushank Agrawal BC2023" userId="5b592260-cf4c-40e6-9778-bd02f1368cbb" providerId="ADAL" clId="{BFB4F83D-FB6E-4351-8F45-7EF5D41123AE}" dt="2023-03-29T15:55:49.757" v="4886"/>
        <pc:sldMkLst>
          <pc:docMk/>
          <pc:sldMk cId="1579332985" sldId="278"/>
        </pc:sldMkLst>
        <pc:spChg chg="add mod">
          <ac:chgData name="Vrushank Agrawal BC2023" userId="5b592260-cf4c-40e6-9778-bd02f1368cbb" providerId="ADAL" clId="{BFB4F83D-FB6E-4351-8F45-7EF5D41123AE}" dt="2023-03-29T13:19:41.831" v="4078" actId="1076"/>
          <ac:spMkLst>
            <pc:docMk/>
            <pc:sldMk cId="1579332985" sldId="278"/>
            <ac:spMk id="5" creationId="{67D5D51B-CCFF-B035-E022-D70383310AE0}"/>
          </ac:spMkLst>
        </pc:spChg>
        <pc:spChg chg="mod">
          <ac:chgData name="Vrushank Agrawal BC2023" userId="5b592260-cf4c-40e6-9778-bd02f1368cbb" providerId="ADAL" clId="{BFB4F83D-FB6E-4351-8F45-7EF5D41123AE}" dt="2023-03-29T13:19:13.316" v="4068" actId="14100"/>
          <ac:spMkLst>
            <pc:docMk/>
            <pc:sldMk cId="1579332985" sldId="278"/>
            <ac:spMk id="13" creationId="{08DEDAB6-3A3F-77DB-186F-4D50281F35FC}"/>
          </ac:spMkLst>
        </pc:spChg>
        <pc:spChg chg="mod">
          <ac:chgData name="Vrushank Agrawal BC2023" userId="5b592260-cf4c-40e6-9778-bd02f1368cbb" providerId="ADAL" clId="{BFB4F83D-FB6E-4351-8F45-7EF5D41123AE}" dt="2023-03-29T13:10:35.208" v="3963" actId="27636"/>
          <ac:spMkLst>
            <pc:docMk/>
            <pc:sldMk cId="1579332985" sldId="278"/>
            <ac:spMk id="15" creationId="{DD9B5D3E-3970-A45F-FA1C-FF6188914F6A}"/>
          </ac:spMkLst>
        </pc:spChg>
        <pc:picChg chg="add mod">
          <ac:chgData name="Vrushank Agrawal BC2023" userId="5b592260-cf4c-40e6-9778-bd02f1368cbb" providerId="ADAL" clId="{BFB4F83D-FB6E-4351-8F45-7EF5D41123AE}" dt="2023-03-29T13:19:02.056" v="4064" actId="1076"/>
          <ac:picMkLst>
            <pc:docMk/>
            <pc:sldMk cId="1579332985" sldId="278"/>
            <ac:picMk id="4" creationId="{BDAE22AF-0AE5-584F-A825-4EB282B9AB57}"/>
          </ac:picMkLst>
        </pc:picChg>
        <pc:picChg chg="add mod">
          <ac:chgData name="Vrushank Agrawal BC2023" userId="5b592260-cf4c-40e6-9778-bd02f1368cbb" providerId="ADAL" clId="{BFB4F83D-FB6E-4351-8F45-7EF5D41123AE}" dt="2023-03-29T13:19:02.056" v="4064" actId="1076"/>
          <ac:picMkLst>
            <pc:docMk/>
            <pc:sldMk cId="1579332985" sldId="278"/>
            <ac:picMk id="7" creationId="{4778B6EF-015D-9533-900E-635C4D3DD662}"/>
          </ac:picMkLst>
        </pc:picChg>
        <pc:picChg chg="add mod">
          <ac:chgData name="Vrushank Agrawal BC2023" userId="5b592260-cf4c-40e6-9778-bd02f1368cbb" providerId="ADAL" clId="{BFB4F83D-FB6E-4351-8F45-7EF5D41123AE}" dt="2023-03-29T13:19:02.056" v="4064" actId="1076"/>
          <ac:picMkLst>
            <pc:docMk/>
            <pc:sldMk cId="1579332985" sldId="278"/>
            <ac:picMk id="9" creationId="{6CA43C85-EBDF-C948-AB90-8120DE2861C0}"/>
          </ac:picMkLst>
        </pc:picChg>
        <pc:picChg chg="add mod">
          <ac:chgData name="Vrushank Agrawal BC2023" userId="5b592260-cf4c-40e6-9778-bd02f1368cbb" providerId="ADAL" clId="{BFB4F83D-FB6E-4351-8F45-7EF5D41123AE}" dt="2023-03-29T15:28:54.374" v="4580" actId="1076"/>
          <ac:picMkLst>
            <pc:docMk/>
            <pc:sldMk cId="1579332985" sldId="278"/>
            <ac:picMk id="10" creationId="{4B1D4080-4A84-E342-2AC6-D80CEC1A2EA3}"/>
          </ac:picMkLst>
        </pc:picChg>
        <pc:picChg chg="add mod">
          <ac:chgData name="Vrushank Agrawal BC2023" userId="5b592260-cf4c-40e6-9778-bd02f1368cbb" providerId="ADAL" clId="{BFB4F83D-FB6E-4351-8F45-7EF5D41123AE}" dt="2023-03-29T13:19:02.056" v="4064" actId="1076"/>
          <ac:picMkLst>
            <pc:docMk/>
            <pc:sldMk cId="1579332985" sldId="278"/>
            <ac:picMk id="11" creationId="{12210FCA-DDD6-7FCD-DE61-D851A2BDDA6B}"/>
          </ac:picMkLst>
        </pc:picChg>
        <pc:picChg chg="add mod ord">
          <ac:chgData name="Vrushank Agrawal BC2023" userId="5b592260-cf4c-40e6-9778-bd02f1368cbb" providerId="ADAL" clId="{BFB4F83D-FB6E-4351-8F45-7EF5D41123AE}" dt="2023-03-29T13:09:42.305" v="3933" actId="167"/>
          <ac:picMkLst>
            <pc:docMk/>
            <pc:sldMk cId="1579332985" sldId="278"/>
            <ac:picMk id="12" creationId="{B359383F-2277-52D6-01F6-718BC43662D5}"/>
          </ac:picMkLst>
        </pc:picChg>
        <pc:picChg chg="add del mod">
          <ac:chgData name="Vrushank Agrawal BC2023" userId="5b592260-cf4c-40e6-9778-bd02f1368cbb" providerId="ADAL" clId="{BFB4F83D-FB6E-4351-8F45-7EF5D41123AE}" dt="2023-03-29T15:28:51.160" v="4579" actId="478"/>
          <ac:picMkLst>
            <pc:docMk/>
            <pc:sldMk cId="1579332985" sldId="278"/>
            <ac:picMk id="16" creationId="{B49CBDB6-D54C-BF19-71F9-BEBCAA382819}"/>
          </ac:picMkLst>
        </pc:picChg>
        <pc:picChg chg="add del mod">
          <ac:chgData name="Vrushank Agrawal BC2023" userId="5b592260-cf4c-40e6-9778-bd02f1368cbb" providerId="ADAL" clId="{BFB4F83D-FB6E-4351-8F45-7EF5D41123AE}" dt="2023-03-29T15:28:51.160" v="4579" actId="478"/>
          <ac:picMkLst>
            <pc:docMk/>
            <pc:sldMk cId="1579332985" sldId="278"/>
            <ac:picMk id="18" creationId="{8C9FE4CB-3C4C-7D53-A75B-7008FF703F59}"/>
          </ac:picMkLst>
        </pc:picChg>
      </pc:sldChg>
      <pc:sldChg chg="addSp delSp modSp add mod ord modTransition setBg delAnim modAnim">
        <pc:chgData name="Vrushank Agrawal BC2023" userId="5b592260-cf4c-40e6-9778-bd02f1368cbb" providerId="ADAL" clId="{BFB4F83D-FB6E-4351-8F45-7EF5D41123AE}" dt="2023-03-31T11:29:49.667" v="5996"/>
        <pc:sldMkLst>
          <pc:docMk/>
          <pc:sldMk cId="1839653273" sldId="279"/>
        </pc:sldMkLst>
        <pc:spChg chg="add mod">
          <ac:chgData name="Vrushank Agrawal BC2023" userId="5b592260-cf4c-40e6-9778-bd02f1368cbb" providerId="ADAL" clId="{BFB4F83D-FB6E-4351-8F45-7EF5D41123AE}" dt="2023-03-29T19:10:14.943" v="5325" actId="20577"/>
          <ac:spMkLst>
            <pc:docMk/>
            <pc:sldMk cId="1839653273" sldId="279"/>
            <ac:spMk id="5" creationId="{369BB063-6290-2519-284F-9E5DF41045F2}"/>
          </ac:spMkLst>
        </pc:spChg>
        <pc:spChg chg="del">
          <ac:chgData name="Vrushank Agrawal BC2023" userId="5b592260-cf4c-40e6-9778-bd02f1368cbb" providerId="ADAL" clId="{BFB4F83D-FB6E-4351-8F45-7EF5D41123AE}" dt="2023-03-27T19:11:37.358" v="1766" actId="478"/>
          <ac:spMkLst>
            <pc:docMk/>
            <pc:sldMk cId="1839653273" sldId="279"/>
            <ac:spMk id="13" creationId="{08DEDAB6-3A3F-77DB-186F-4D50281F35FC}"/>
          </ac:spMkLst>
        </pc:spChg>
        <pc:spChg chg="add mod">
          <ac:chgData name="Vrushank Agrawal BC2023" userId="5b592260-cf4c-40e6-9778-bd02f1368cbb" providerId="ADAL" clId="{BFB4F83D-FB6E-4351-8F45-7EF5D41123AE}" dt="2023-03-29T19:10:54.010" v="5341" actId="1076"/>
          <ac:spMkLst>
            <pc:docMk/>
            <pc:sldMk cId="1839653273" sldId="279"/>
            <ac:spMk id="13" creationId="{3F0426FA-CCE1-B7D2-4132-15B606D92CF7}"/>
          </ac:spMkLst>
        </pc:spChg>
        <pc:spChg chg="mod">
          <ac:chgData name="Vrushank Agrawal BC2023" userId="5b592260-cf4c-40e6-9778-bd02f1368cbb" providerId="ADAL" clId="{BFB4F83D-FB6E-4351-8F45-7EF5D41123AE}" dt="2023-03-28T15:45:31.072" v="2481" actId="1076"/>
          <ac:spMkLst>
            <pc:docMk/>
            <pc:sldMk cId="1839653273" sldId="279"/>
            <ac:spMk id="15" creationId="{DD9B5D3E-3970-A45F-FA1C-FF6188914F6A}"/>
          </ac:spMkLst>
        </pc:spChg>
        <pc:picChg chg="add mod">
          <ac:chgData name="Vrushank Agrawal BC2023" userId="5b592260-cf4c-40e6-9778-bd02f1368cbb" providerId="ADAL" clId="{BFB4F83D-FB6E-4351-8F45-7EF5D41123AE}" dt="2023-03-28T15:45:14.190" v="2479" actId="14100"/>
          <ac:picMkLst>
            <pc:docMk/>
            <pc:sldMk cId="1839653273" sldId="279"/>
            <ac:picMk id="2" creationId="{063C797B-0364-BD9D-A2FD-F8365C0A3FC6}"/>
          </ac:picMkLst>
        </pc:picChg>
        <pc:picChg chg="add del mod ord">
          <ac:chgData name="Vrushank Agrawal BC2023" userId="5b592260-cf4c-40e6-9778-bd02f1368cbb" providerId="ADAL" clId="{BFB4F83D-FB6E-4351-8F45-7EF5D41123AE}" dt="2023-03-29T15:47:44.632" v="4785" actId="478"/>
          <ac:picMkLst>
            <pc:docMk/>
            <pc:sldMk cId="1839653273" sldId="279"/>
            <ac:picMk id="4" creationId="{2802E04B-0A33-B007-54C4-1CE2161E4B16}"/>
          </ac:picMkLst>
        </pc:picChg>
        <pc:picChg chg="add mod">
          <ac:chgData name="Vrushank Agrawal BC2023" userId="5b592260-cf4c-40e6-9778-bd02f1368cbb" providerId="ADAL" clId="{BFB4F83D-FB6E-4351-8F45-7EF5D41123AE}" dt="2023-03-29T19:09:07.117" v="5314" actId="14100"/>
          <ac:picMkLst>
            <pc:docMk/>
            <pc:sldMk cId="1839653273" sldId="279"/>
            <ac:picMk id="7" creationId="{FC103001-5560-7B7D-E8B1-3251B3871622}"/>
          </ac:picMkLst>
        </pc:picChg>
        <pc:picChg chg="add del mod ord">
          <ac:chgData name="Vrushank Agrawal BC2023" userId="5b592260-cf4c-40e6-9778-bd02f1368cbb" providerId="ADAL" clId="{BFB4F83D-FB6E-4351-8F45-7EF5D41123AE}" dt="2023-03-29T19:08:54.661" v="5310" actId="478"/>
          <ac:picMkLst>
            <pc:docMk/>
            <pc:sldMk cId="1839653273" sldId="279"/>
            <ac:picMk id="8" creationId="{8F2BF191-234A-FBC4-287E-B46795CFFEB0}"/>
          </ac:picMkLst>
        </pc:picChg>
        <pc:picChg chg="add del mod">
          <ac:chgData name="Vrushank Agrawal BC2023" userId="5b592260-cf4c-40e6-9778-bd02f1368cbb" providerId="ADAL" clId="{BFB4F83D-FB6E-4351-8F45-7EF5D41123AE}" dt="2023-03-29T19:08:53.495" v="5309" actId="478"/>
          <ac:picMkLst>
            <pc:docMk/>
            <pc:sldMk cId="1839653273" sldId="279"/>
            <ac:picMk id="10" creationId="{84672FF6-7907-6D99-8C9A-AA0F334EE9C4}"/>
          </ac:picMkLst>
        </pc:picChg>
        <pc:picChg chg="add mod">
          <ac:chgData name="Vrushank Agrawal BC2023" userId="5b592260-cf4c-40e6-9778-bd02f1368cbb" providerId="ADAL" clId="{BFB4F83D-FB6E-4351-8F45-7EF5D41123AE}" dt="2023-03-29T19:10:21.849" v="5328" actId="1076"/>
          <ac:picMkLst>
            <pc:docMk/>
            <pc:sldMk cId="1839653273" sldId="279"/>
            <ac:picMk id="11" creationId="{7932D12E-D204-3E6B-5F89-E14D596866F3}"/>
          </ac:picMkLst>
        </pc:picChg>
      </pc:sldChg>
      <pc:sldChg chg="addSp delSp modSp add mod modTransition setBg modAnim">
        <pc:chgData name="Vrushank Agrawal BC2023" userId="5b592260-cf4c-40e6-9778-bd02f1368cbb" providerId="ADAL" clId="{BFB4F83D-FB6E-4351-8F45-7EF5D41123AE}" dt="2023-03-29T15:55:49.757" v="4886"/>
        <pc:sldMkLst>
          <pc:docMk/>
          <pc:sldMk cId="3852754112" sldId="280"/>
        </pc:sldMkLst>
        <pc:spChg chg="add mod">
          <ac:chgData name="Vrushank Agrawal BC2023" userId="5b592260-cf4c-40e6-9778-bd02f1368cbb" providerId="ADAL" clId="{BFB4F83D-FB6E-4351-8F45-7EF5D41123AE}" dt="2023-03-29T13:22:51.816" v="4097" actId="1076"/>
          <ac:spMkLst>
            <pc:docMk/>
            <pc:sldMk cId="3852754112" sldId="280"/>
            <ac:spMk id="5" creationId="{DEA0505D-0635-E5CA-BBCF-35E667D5FC8E}"/>
          </ac:spMkLst>
        </pc:spChg>
        <pc:spChg chg="mod">
          <ac:chgData name="Vrushank Agrawal BC2023" userId="5b592260-cf4c-40e6-9778-bd02f1368cbb" providerId="ADAL" clId="{BFB4F83D-FB6E-4351-8F45-7EF5D41123AE}" dt="2023-03-29T13:22:24.063" v="4087" actId="14100"/>
          <ac:spMkLst>
            <pc:docMk/>
            <pc:sldMk cId="3852754112" sldId="280"/>
            <ac:spMk id="13" creationId="{08DEDAB6-3A3F-77DB-186F-4D50281F35FC}"/>
          </ac:spMkLst>
        </pc:spChg>
        <pc:spChg chg="mod">
          <ac:chgData name="Vrushank Agrawal BC2023" userId="5b592260-cf4c-40e6-9778-bd02f1368cbb" providerId="ADAL" clId="{BFB4F83D-FB6E-4351-8F45-7EF5D41123AE}" dt="2023-03-27T19:01:01.941" v="1577" actId="20577"/>
          <ac:spMkLst>
            <pc:docMk/>
            <pc:sldMk cId="3852754112" sldId="280"/>
            <ac:spMk id="15" creationId="{DD9B5D3E-3970-A45F-FA1C-FF6188914F6A}"/>
          </ac:spMkLst>
        </pc:spChg>
        <pc:picChg chg="add mod">
          <ac:chgData name="Vrushank Agrawal BC2023" userId="5b592260-cf4c-40e6-9778-bd02f1368cbb" providerId="ADAL" clId="{BFB4F83D-FB6E-4351-8F45-7EF5D41123AE}" dt="2023-03-28T16:04:09.201" v="3066"/>
          <ac:picMkLst>
            <pc:docMk/>
            <pc:sldMk cId="3852754112" sldId="280"/>
            <ac:picMk id="2" creationId="{526768A0-EDFC-F4CD-21BF-934CB6DE9D57}"/>
          </ac:picMkLst>
        </pc:picChg>
        <pc:picChg chg="add del mod">
          <ac:chgData name="Vrushank Agrawal BC2023" userId="5b592260-cf4c-40e6-9778-bd02f1368cbb" providerId="ADAL" clId="{BFB4F83D-FB6E-4351-8F45-7EF5D41123AE}" dt="2023-03-28T16:09:44.996" v="3218" actId="478"/>
          <ac:picMkLst>
            <pc:docMk/>
            <pc:sldMk cId="3852754112" sldId="280"/>
            <ac:picMk id="5" creationId="{32660733-3125-5060-80F9-95347615DB82}"/>
          </ac:picMkLst>
        </pc:picChg>
        <pc:picChg chg="add mod">
          <ac:chgData name="Vrushank Agrawal BC2023" userId="5b592260-cf4c-40e6-9778-bd02f1368cbb" providerId="ADAL" clId="{BFB4F83D-FB6E-4351-8F45-7EF5D41123AE}" dt="2023-03-28T16:10:19.606" v="3226" actId="14100"/>
          <ac:picMkLst>
            <pc:docMk/>
            <pc:sldMk cId="3852754112" sldId="280"/>
            <ac:picMk id="8" creationId="{8555E46A-3F8E-F634-EF21-C2D3C038C3D0}"/>
          </ac:picMkLst>
        </pc:picChg>
        <pc:picChg chg="add mod">
          <ac:chgData name="Vrushank Agrawal BC2023" userId="5b592260-cf4c-40e6-9778-bd02f1368cbb" providerId="ADAL" clId="{BFB4F83D-FB6E-4351-8F45-7EF5D41123AE}" dt="2023-03-28T16:10:19.606" v="3226" actId="14100"/>
          <ac:picMkLst>
            <pc:docMk/>
            <pc:sldMk cId="3852754112" sldId="280"/>
            <ac:picMk id="10" creationId="{B0BD0E53-4630-8763-E5DF-26D9DB9BADCE}"/>
          </ac:picMkLst>
        </pc:picChg>
        <pc:picChg chg="add mod">
          <ac:chgData name="Vrushank Agrawal BC2023" userId="5b592260-cf4c-40e6-9778-bd02f1368cbb" providerId="ADAL" clId="{BFB4F83D-FB6E-4351-8F45-7EF5D41123AE}" dt="2023-03-28T17:53:38.987" v="3649" actId="1076"/>
          <ac:picMkLst>
            <pc:docMk/>
            <pc:sldMk cId="3852754112" sldId="280"/>
            <ac:picMk id="12" creationId="{14D0571B-49BF-7B1B-07E1-8A3A9BB58518}"/>
          </ac:picMkLst>
        </pc:picChg>
        <pc:picChg chg="add mod">
          <ac:chgData name="Vrushank Agrawal BC2023" userId="5b592260-cf4c-40e6-9778-bd02f1368cbb" providerId="ADAL" clId="{BFB4F83D-FB6E-4351-8F45-7EF5D41123AE}" dt="2023-03-28T17:56:41.158" v="3665" actId="1036"/>
          <ac:picMkLst>
            <pc:docMk/>
            <pc:sldMk cId="3852754112" sldId="280"/>
            <ac:picMk id="16" creationId="{4A6AC4C6-E043-1C97-0D49-DFE21121576A}"/>
          </ac:picMkLst>
        </pc:picChg>
      </pc:sldChg>
      <pc:sldChg chg="addSp delSp modSp add mod modTransition setBg delDesignElem">
        <pc:chgData name="Vrushank Agrawal BC2023" userId="5b592260-cf4c-40e6-9778-bd02f1368cbb" providerId="ADAL" clId="{BFB4F83D-FB6E-4351-8F45-7EF5D41123AE}" dt="2023-03-30T15:14:43.547" v="5855" actId="20577"/>
        <pc:sldMkLst>
          <pc:docMk/>
          <pc:sldMk cId="671691107" sldId="281"/>
        </pc:sldMkLst>
        <pc:spChg chg="del">
          <ac:chgData name="Vrushank Agrawal BC2023" userId="5b592260-cf4c-40e6-9778-bd02f1368cbb" providerId="ADAL" clId="{BFB4F83D-FB6E-4351-8F45-7EF5D41123AE}" dt="2023-03-29T19:55:01.506" v="5604"/>
          <ac:spMkLst>
            <pc:docMk/>
            <pc:sldMk cId="671691107" sldId="281"/>
            <ac:spMk id="3" creationId="{C254C4FD-F059-9E24-57E0-0BFA56C6A8D2}"/>
          </ac:spMkLst>
        </pc:spChg>
        <pc:spChg chg="mod">
          <ac:chgData name="Vrushank Agrawal BC2023" userId="5b592260-cf4c-40e6-9778-bd02f1368cbb" providerId="ADAL" clId="{BFB4F83D-FB6E-4351-8F45-7EF5D41123AE}" dt="2023-03-29T14:09:19.513" v="4184" actId="1076"/>
          <ac:spMkLst>
            <pc:docMk/>
            <pc:sldMk cId="671691107" sldId="281"/>
            <ac:spMk id="6" creationId="{82E79E2D-FB45-EC89-DBFF-632E02DBFD57}"/>
          </ac:spMkLst>
        </pc:spChg>
        <pc:spChg chg="mod">
          <ac:chgData name="Vrushank Agrawal BC2023" userId="5b592260-cf4c-40e6-9778-bd02f1368cbb" providerId="ADAL" clId="{BFB4F83D-FB6E-4351-8F45-7EF5D41123AE}" dt="2023-03-30T15:14:43.547" v="5855" actId="20577"/>
          <ac:spMkLst>
            <pc:docMk/>
            <pc:sldMk cId="671691107" sldId="281"/>
            <ac:spMk id="7" creationId="{8DC59BB5-23E2-9D36-DB42-D441E3F7F3AE}"/>
          </ac:spMkLst>
        </pc:spChg>
        <pc:spChg chg="del">
          <ac:chgData name="Vrushank Agrawal BC2023" userId="5b592260-cf4c-40e6-9778-bd02f1368cbb" providerId="ADAL" clId="{BFB4F83D-FB6E-4351-8F45-7EF5D41123AE}" dt="2023-03-29T14:08:35.396" v="4171"/>
          <ac:spMkLst>
            <pc:docMk/>
            <pc:sldMk cId="671691107" sldId="281"/>
            <ac:spMk id="24" creationId="{416A0E3C-60E6-4F39-BC55-5F7C224E1F7C}"/>
          </ac:spMkLst>
        </pc:spChg>
        <pc:spChg chg="del">
          <ac:chgData name="Vrushank Agrawal BC2023" userId="5b592260-cf4c-40e6-9778-bd02f1368cbb" providerId="ADAL" clId="{BFB4F83D-FB6E-4351-8F45-7EF5D41123AE}" dt="2023-03-29T14:08:35.396" v="4171"/>
          <ac:spMkLst>
            <pc:docMk/>
            <pc:sldMk cId="671691107" sldId="281"/>
            <ac:spMk id="28" creationId="{E844E128-FF69-4E9F-8327-6B504B3C5AE1}"/>
          </ac:spMkLst>
        </pc:spChg>
        <pc:picChg chg="add mod">
          <ac:chgData name="Vrushank Agrawal BC2023" userId="5b592260-cf4c-40e6-9778-bd02f1368cbb" providerId="ADAL" clId="{BFB4F83D-FB6E-4351-8F45-7EF5D41123AE}" dt="2023-03-29T14:09:24.438" v="4185"/>
          <ac:picMkLst>
            <pc:docMk/>
            <pc:sldMk cId="671691107" sldId="281"/>
            <ac:picMk id="2" creationId="{066A1591-7602-B96C-35AC-55A250BF5089}"/>
          </ac:picMkLst>
        </pc:picChg>
        <pc:picChg chg="del">
          <ac:chgData name="Vrushank Agrawal BC2023" userId="5b592260-cf4c-40e6-9778-bd02f1368cbb" providerId="ADAL" clId="{BFB4F83D-FB6E-4351-8F45-7EF5D41123AE}" dt="2023-03-29T14:08:38.638" v="4172" actId="478"/>
          <ac:picMkLst>
            <pc:docMk/>
            <pc:sldMk cId="671691107" sldId="281"/>
            <ac:picMk id="3" creationId="{61227C24-6225-EBE7-B483-EF4404D11F9F}"/>
          </ac:picMkLst>
        </pc:picChg>
        <pc:picChg chg="del">
          <ac:chgData name="Vrushank Agrawal BC2023" userId="5b592260-cf4c-40e6-9778-bd02f1368cbb" providerId="ADAL" clId="{BFB4F83D-FB6E-4351-8F45-7EF5D41123AE}" dt="2023-03-29T14:08:38.638" v="4172" actId="478"/>
          <ac:picMkLst>
            <pc:docMk/>
            <pc:sldMk cId="671691107" sldId="281"/>
            <ac:picMk id="8" creationId="{640D1133-63CB-F39D-DF89-8C6FD42307A5}"/>
          </ac:picMkLst>
        </pc:picChg>
        <pc:picChg chg="del">
          <ac:chgData name="Vrushank Agrawal BC2023" userId="5b592260-cf4c-40e6-9778-bd02f1368cbb" providerId="ADAL" clId="{BFB4F83D-FB6E-4351-8F45-7EF5D41123AE}" dt="2023-03-29T14:08:38.638" v="4172" actId="478"/>
          <ac:picMkLst>
            <pc:docMk/>
            <pc:sldMk cId="671691107" sldId="281"/>
            <ac:picMk id="12" creationId="{F4999515-8F83-1B17-7B12-C49F3BCE79F1}"/>
          </ac:picMkLst>
        </pc:picChg>
        <pc:cxnChg chg="del">
          <ac:chgData name="Vrushank Agrawal BC2023" userId="5b592260-cf4c-40e6-9778-bd02f1368cbb" providerId="ADAL" clId="{BFB4F83D-FB6E-4351-8F45-7EF5D41123AE}" dt="2023-03-29T14:08:35.396" v="4171"/>
          <ac:cxnSpMkLst>
            <pc:docMk/>
            <pc:sldMk cId="671691107" sldId="281"/>
            <ac:cxnSpMk id="26" creationId="{C5025DAC-8B93-4160-B017-3A274A5828C0}"/>
          </ac:cxnSpMkLst>
        </pc:cxnChg>
        <pc:cxnChg chg="del">
          <ac:chgData name="Vrushank Agrawal BC2023" userId="5b592260-cf4c-40e6-9778-bd02f1368cbb" providerId="ADAL" clId="{BFB4F83D-FB6E-4351-8F45-7EF5D41123AE}" dt="2023-03-29T14:08:35.396" v="4171"/>
          <ac:cxnSpMkLst>
            <pc:docMk/>
            <pc:sldMk cId="671691107" sldId="281"/>
            <ac:cxnSpMk id="30" creationId="{055CEADF-09EA-423C-8C45-F94AF44D5AF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ED3426-8519-4451-9C97-80C4E8EFC93B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79BAC6-7F5A-4B5F-BA02-1A4F0EA06B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Results</a:t>
          </a:r>
        </a:p>
      </dgm:t>
    </dgm:pt>
    <dgm:pt modelId="{49E7A5BE-3ABD-4B59-B7C6-CD66CA96D2BF}" type="parTrans" cxnId="{36ABC116-0844-4B61-8EF4-E2AE1A7BEE8F}">
      <dgm:prSet/>
      <dgm:spPr/>
      <dgm:t>
        <a:bodyPr/>
        <a:lstStyle/>
        <a:p>
          <a:endParaRPr lang="en-US"/>
        </a:p>
      </dgm:t>
    </dgm:pt>
    <dgm:pt modelId="{C83735F9-325A-40F4-92DA-C8D68BC7D06F}" type="sibTrans" cxnId="{36ABC116-0844-4B61-8EF4-E2AE1A7BEE8F}">
      <dgm:prSet/>
      <dgm:spPr/>
      <dgm:t>
        <a:bodyPr/>
        <a:lstStyle/>
        <a:p>
          <a:endParaRPr lang="en-US"/>
        </a:p>
      </dgm:t>
    </dgm:pt>
    <dgm:pt modelId="{97F4F81F-D305-459A-B932-1C2DE31101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Parts of feedback control loop and </a:t>
          </a:r>
          <a:r>
            <a:rPr lang="en-US" dirty="0" err="1"/>
            <a:t>FreeRTOS</a:t>
          </a:r>
          <a:r>
            <a:rPr lang="en-US" dirty="0"/>
            <a:t> tasks (led sequence) were successfully implemented as Heptagon nodes</a:t>
          </a:r>
        </a:p>
        <a:p>
          <a:pPr>
            <a:lnSpc>
              <a:spcPct val="100000"/>
            </a:lnSpc>
          </a:pPr>
          <a:r>
            <a:rPr lang="en-US" dirty="0"/>
            <a:t>Dataflow diagrams from Heptagon can be used to generate the low-level C code</a:t>
          </a:r>
        </a:p>
      </dgm:t>
    </dgm:pt>
    <dgm:pt modelId="{5E997D53-D9A5-44C7-9104-6C77517376C3}" type="parTrans" cxnId="{DCBF9BE6-3E2F-43D7-BC04-E19724DA67AE}">
      <dgm:prSet/>
      <dgm:spPr/>
      <dgm:t>
        <a:bodyPr/>
        <a:lstStyle/>
        <a:p>
          <a:endParaRPr lang="en-US"/>
        </a:p>
      </dgm:t>
    </dgm:pt>
    <dgm:pt modelId="{C4A0ED18-D1DD-41AB-A9FE-C1B0CF0C544D}" type="sibTrans" cxnId="{DCBF9BE6-3E2F-43D7-BC04-E19724DA67AE}">
      <dgm:prSet/>
      <dgm:spPr/>
      <dgm:t>
        <a:bodyPr/>
        <a:lstStyle/>
        <a:p>
          <a:endParaRPr lang="en-US"/>
        </a:p>
      </dgm:t>
    </dgm:pt>
    <dgm:pt modelId="{C148F24E-542B-42F3-93DC-37B99F36E6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Further Steps</a:t>
          </a:r>
        </a:p>
      </dgm:t>
    </dgm:pt>
    <dgm:pt modelId="{B14778D9-7DF1-46AA-A4FD-4ACFE6876177}" type="parTrans" cxnId="{0605A747-31EA-43C0-AAE8-4FE61CF973E3}">
      <dgm:prSet/>
      <dgm:spPr/>
      <dgm:t>
        <a:bodyPr/>
        <a:lstStyle/>
        <a:p>
          <a:endParaRPr lang="en-US"/>
        </a:p>
      </dgm:t>
    </dgm:pt>
    <dgm:pt modelId="{FE1B57C1-C50F-4905-90F8-6C429A03C183}" type="sibTrans" cxnId="{0605A747-31EA-43C0-AAE8-4FE61CF973E3}">
      <dgm:prSet/>
      <dgm:spPr/>
      <dgm:t>
        <a:bodyPr/>
        <a:lstStyle/>
        <a:p>
          <a:endParaRPr lang="en-US"/>
        </a:p>
      </dgm:t>
    </dgm:pt>
    <dgm:pt modelId="{2AA5AFE1-8312-4E10-ABB8-43004858CC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Extended Kalman Filter can be debugged and integrated in the firmware.</a:t>
          </a:r>
        </a:p>
        <a:p>
          <a:pPr>
            <a:lnSpc>
              <a:spcPct val="100000"/>
            </a:lnSpc>
          </a:pPr>
          <a:r>
            <a:rPr lang="en-US" dirty="0"/>
            <a:t>Other </a:t>
          </a:r>
          <a:r>
            <a:rPr lang="en-US" dirty="0" err="1"/>
            <a:t>FreeRTOS</a:t>
          </a:r>
          <a:r>
            <a:rPr lang="en-US" dirty="0"/>
            <a:t> tasks including the High-Level Commander can be integrated as Heptagon nodes.</a:t>
          </a:r>
        </a:p>
      </dgm:t>
    </dgm:pt>
    <dgm:pt modelId="{D75F4ADB-E8C8-4D68-8421-E82AB7B6BD70}" type="parTrans" cxnId="{3AE696BF-DA5A-4469-A07C-8EB45A0DCDF0}">
      <dgm:prSet/>
      <dgm:spPr/>
      <dgm:t>
        <a:bodyPr/>
        <a:lstStyle/>
        <a:p>
          <a:endParaRPr lang="en-US"/>
        </a:p>
      </dgm:t>
    </dgm:pt>
    <dgm:pt modelId="{475A5DB0-53CA-461F-ABC3-CCB10EC8AF41}" type="sibTrans" cxnId="{3AE696BF-DA5A-4469-A07C-8EB45A0DCDF0}">
      <dgm:prSet/>
      <dgm:spPr/>
      <dgm:t>
        <a:bodyPr/>
        <a:lstStyle/>
        <a:p>
          <a:endParaRPr lang="en-US"/>
        </a:p>
      </dgm:t>
    </dgm:pt>
    <dgm:pt modelId="{646F9070-606F-4B83-AA39-01BC9E4CB641}" type="pres">
      <dgm:prSet presAssocID="{E1ED3426-8519-4451-9C97-80C4E8EFC93B}" presName="Name0" presStyleCnt="0">
        <dgm:presLayoutVars>
          <dgm:dir/>
          <dgm:animLvl val="lvl"/>
          <dgm:resizeHandles val="exact"/>
        </dgm:presLayoutVars>
      </dgm:prSet>
      <dgm:spPr/>
    </dgm:pt>
    <dgm:pt modelId="{68419404-7372-4446-B7E9-8A6386A00743}" type="pres">
      <dgm:prSet presAssocID="{C148F24E-542B-42F3-93DC-37B99F36E6D1}" presName="boxAndChildren" presStyleCnt="0"/>
      <dgm:spPr/>
    </dgm:pt>
    <dgm:pt modelId="{B8959B61-8C9F-4C4A-B98D-43809E0E80AA}" type="pres">
      <dgm:prSet presAssocID="{C148F24E-542B-42F3-93DC-37B99F36E6D1}" presName="parentTextBox" presStyleLbl="alignNode1" presStyleIdx="0" presStyleCnt="2"/>
      <dgm:spPr/>
    </dgm:pt>
    <dgm:pt modelId="{1B106423-9065-4ADC-BC05-FC7C84B912B7}" type="pres">
      <dgm:prSet presAssocID="{C148F24E-542B-42F3-93DC-37B99F36E6D1}" presName="descendantBox" presStyleLbl="bgAccFollowNode1" presStyleIdx="0" presStyleCnt="2"/>
      <dgm:spPr/>
    </dgm:pt>
    <dgm:pt modelId="{CE94721A-E955-45CB-9E89-B0DF33AB2C76}" type="pres">
      <dgm:prSet presAssocID="{C83735F9-325A-40F4-92DA-C8D68BC7D06F}" presName="sp" presStyleCnt="0"/>
      <dgm:spPr/>
    </dgm:pt>
    <dgm:pt modelId="{D1246070-FB3C-4D13-9EBE-A09F3755607D}" type="pres">
      <dgm:prSet presAssocID="{A479BAC6-7F5A-4B5F-BA02-1A4F0EA06B03}" presName="arrowAndChildren" presStyleCnt="0"/>
      <dgm:spPr/>
    </dgm:pt>
    <dgm:pt modelId="{B4B483F3-7C6F-409B-883A-545E3D84DAD0}" type="pres">
      <dgm:prSet presAssocID="{A479BAC6-7F5A-4B5F-BA02-1A4F0EA06B03}" presName="parentTextArrow" presStyleLbl="node1" presStyleIdx="0" presStyleCnt="0"/>
      <dgm:spPr/>
    </dgm:pt>
    <dgm:pt modelId="{616411F9-184E-4BEC-B4AC-2EC1DC5BDFC8}" type="pres">
      <dgm:prSet presAssocID="{A479BAC6-7F5A-4B5F-BA02-1A4F0EA06B03}" presName="arrow" presStyleLbl="alignNode1" presStyleIdx="1" presStyleCnt="2"/>
      <dgm:spPr/>
    </dgm:pt>
    <dgm:pt modelId="{8F48BEF0-4BC5-464F-AAB5-C7850E9CB7C8}" type="pres">
      <dgm:prSet presAssocID="{A479BAC6-7F5A-4B5F-BA02-1A4F0EA06B03}" presName="descendantArrow" presStyleLbl="bgAccFollowNode1" presStyleIdx="1" presStyleCnt="2"/>
      <dgm:spPr/>
    </dgm:pt>
  </dgm:ptLst>
  <dgm:cxnLst>
    <dgm:cxn modelId="{36ABC116-0844-4B61-8EF4-E2AE1A7BEE8F}" srcId="{E1ED3426-8519-4451-9C97-80C4E8EFC93B}" destId="{A479BAC6-7F5A-4B5F-BA02-1A4F0EA06B03}" srcOrd="0" destOrd="0" parTransId="{49E7A5BE-3ABD-4B59-B7C6-CD66CA96D2BF}" sibTransId="{C83735F9-325A-40F4-92DA-C8D68BC7D06F}"/>
    <dgm:cxn modelId="{257E3019-992C-4C7F-9CD1-026BAC5F2EA2}" type="presOf" srcId="{A479BAC6-7F5A-4B5F-BA02-1A4F0EA06B03}" destId="{616411F9-184E-4BEC-B4AC-2EC1DC5BDFC8}" srcOrd="1" destOrd="0" presId="urn:microsoft.com/office/officeart/2016/7/layout/VerticalDownArrowProcess"/>
    <dgm:cxn modelId="{DF479336-CE3E-4A55-933C-DFB0D4F650A3}" type="presOf" srcId="{2AA5AFE1-8312-4E10-ABB8-43004858CC7F}" destId="{1B106423-9065-4ADC-BC05-FC7C84B912B7}" srcOrd="0" destOrd="0" presId="urn:microsoft.com/office/officeart/2016/7/layout/VerticalDownArrowProcess"/>
    <dgm:cxn modelId="{FC50315D-46D6-4FDF-8D5C-556D62FAD87C}" type="presOf" srcId="{97F4F81F-D305-459A-B932-1C2DE3110132}" destId="{8F48BEF0-4BC5-464F-AAB5-C7850E9CB7C8}" srcOrd="0" destOrd="0" presId="urn:microsoft.com/office/officeart/2016/7/layout/VerticalDownArrowProcess"/>
    <dgm:cxn modelId="{0605A747-31EA-43C0-AAE8-4FE61CF973E3}" srcId="{E1ED3426-8519-4451-9C97-80C4E8EFC93B}" destId="{C148F24E-542B-42F3-93DC-37B99F36E6D1}" srcOrd="1" destOrd="0" parTransId="{B14778D9-7DF1-46AA-A4FD-4ACFE6876177}" sibTransId="{FE1B57C1-C50F-4905-90F8-6C429A03C183}"/>
    <dgm:cxn modelId="{FCA035A1-7C0C-4CE2-941E-5532F0172B91}" type="presOf" srcId="{E1ED3426-8519-4451-9C97-80C4E8EFC93B}" destId="{646F9070-606F-4B83-AA39-01BC9E4CB641}" srcOrd="0" destOrd="0" presId="urn:microsoft.com/office/officeart/2016/7/layout/VerticalDownArrowProcess"/>
    <dgm:cxn modelId="{4838E0A4-97F2-4FF8-91AA-DC3FB00358BD}" type="presOf" srcId="{A479BAC6-7F5A-4B5F-BA02-1A4F0EA06B03}" destId="{B4B483F3-7C6F-409B-883A-545E3D84DAD0}" srcOrd="0" destOrd="0" presId="urn:microsoft.com/office/officeart/2016/7/layout/VerticalDownArrowProcess"/>
    <dgm:cxn modelId="{3AE696BF-DA5A-4469-A07C-8EB45A0DCDF0}" srcId="{C148F24E-542B-42F3-93DC-37B99F36E6D1}" destId="{2AA5AFE1-8312-4E10-ABB8-43004858CC7F}" srcOrd="0" destOrd="0" parTransId="{D75F4ADB-E8C8-4D68-8421-E82AB7B6BD70}" sibTransId="{475A5DB0-53CA-461F-ABC3-CCB10EC8AF41}"/>
    <dgm:cxn modelId="{9823DDDD-0160-4595-958A-EC0B39E3AAD3}" type="presOf" srcId="{C148F24E-542B-42F3-93DC-37B99F36E6D1}" destId="{B8959B61-8C9F-4C4A-B98D-43809E0E80AA}" srcOrd="0" destOrd="0" presId="urn:microsoft.com/office/officeart/2016/7/layout/VerticalDownArrowProcess"/>
    <dgm:cxn modelId="{DCBF9BE6-3E2F-43D7-BC04-E19724DA67AE}" srcId="{A479BAC6-7F5A-4B5F-BA02-1A4F0EA06B03}" destId="{97F4F81F-D305-459A-B932-1C2DE3110132}" srcOrd="0" destOrd="0" parTransId="{5E997D53-D9A5-44C7-9104-6C77517376C3}" sibTransId="{C4A0ED18-D1DD-41AB-A9FE-C1B0CF0C544D}"/>
    <dgm:cxn modelId="{107B1740-4099-454C-8D9F-CDC2A5B64CA0}" type="presParOf" srcId="{646F9070-606F-4B83-AA39-01BC9E4CB641}" destId="{68419404-7372-4446-B7E9-8A6386A00743}" srcOrd="0" destOrd="0" presId="urn:microsoft.com/office/officeart/2016/7/layout/VerticalDownArrowProcess"/>
    <dgm:cxn modelId="{F21D5B4C-763C-41A6-AA0D-8318ACE3430F}" type="presParOf" srcId="{68419404-7372-4446-B7E9-8A6386A00743}" destId="{B8959B61-8C9F-4C4A-B98D-43809E0E80AA}" srcOrd="0" destOrd="0" presId="urn:microsoft.com/office/officeart/2016/7/layout/VerticalDownArrowProcess"/>
    <dgm:cxn modelId="{5C367E60-FA9A-4080-AF91-870761EE77E3}" type="presParOf" srcId="{68419404-7372-4446-B7E9-8A6386A00743}" destId="{1B106423-9065-4ADC-BC05-FC7C84B912B7}" srcOrd="1" destOrd="0" presId="urn:microsoft.com/office/officeart/2016/7/layout/VerticalDownArrowProcess"/>
    <dgm:cxn modelId="{07C96DA8-F5D8-4AEE-8E38-FEA125461662}" type="presParOf" srcId="{646F9070-606F-4B83-AA39-01BC9E4CB641}" destId="{CE94721A-E955-45CB-9E89-B0DF33AB2C76}" srcOrd="1" destOrd="0" presId="urn:microsoft.com/office/officeart/2016/7/layout/VerticalDownArrowProcess"/>
    <dgm:cxn modelId="{1BC5B061-3941-4823-85C8-258273EB5388}" type="presParOf" srcId="{646F9070-606F-4B83-AA39-01BC9E4CB641}" destId="{D1246070-FB3C-4D13-9EBE-A09F3755607D}" srcOrd="2" destOrd="0" presId="urn:microsoft.com/office/officeart/2016/7/layout/VerticalDownArrowProcess"/>
    <dgm:cxn modelId="{9AF83D0F-FF33-4FCF-919F-A0D0BD5CE2CD}" type="presParOf" srcId="{D1246070-FB3C-4D13-9EBE-A09F3755607D}" destId="{B4B483F3-7C6F-409B-883A-545E3D84DAD0}" srcOrd="0" destOrd="0" presId="urn:microsoft.com/office/officeart/2016/7/layout/VerticalDownArrowProcess"/>
    <dgm:cxn modelId="{D091FADF-5090-4E37-B72C-DA7E20EB4C53}" type="presParOf" srcId="{D1246070-FB3C-4D13-9EBE-A09F3755607D}" destId="{616411F9-184E-4BEC-B4AC-2EC1DC5BDFC8}" srcOrd="1" destOrd="0" presId="urn:microsoft.com/office/officeart/2016/7/layout/VerticalDownArrowProcess"/>
    <dgm:cxn modelId="{ACED3B26-E28C-4E5E-B2D9-971028E9C0B9}" type="presParOf" srcId="{D1246070-FB3C-4D13-9EBE-A09F3755607D}" destId="{8F48BEF0-4BC5-464F-AAB5-C7850E9CB7C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59B61-8C9F-4C4A-B98D-43809E0E80AA}">
      <dsp:nvSpPr>
        <dsp:cNvPr id="0" name=""/>
        <dsp:cNvSpPr/>
      </dsp:nvSpPr>
      <dsp:spPr>
        <a:xfrm>
          <a:off x="0" y="3228596"/>
          <a:ext cx="1727596" cy="21183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67" tIns="256032" rIns="122867" bIns="256032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Further Steps</a:t>
          </a:r>
        </a:p>
      </dsp:txBody>
      <dsp:txXfrm>
        <a:off x="0" y="3228596"/>
        <a:ext cx="1727596" cy="2118309"/>
      </dsp:txXfrm>
    </dsp:sp>
    <dsp:sp modelId="{1B106423-9065-4ADC-BC05-FC7C84B912B7}">
      <dsp:nvSpPr>
        <dsp:cNvPr id="0" name=""/>
        <dsp:cNvSpPr/>
      </dsp:nvSpPr>
      <dsp:spPr>
        <a:xfrm>
          <a:off x="1727596" y="3228596"/>
          <a:ext cx="5182790" cy="21183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131" tIns="266700" rIns="105131" bIns="26670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Extended Kalman Filter can be debugged and integrated in the firmware.</a:t>
          </a:r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Other </a:t>
          </a:r>
          <a:r>
            <a:rPr lang="en-US" sz="2100" kern="1200" dirty="0" err="1"/>
            <a:t>FreeRTOS</a:t>
          </a:r>
          <a:r>
            <a:rPr lang="en-US" sz="2100" kern="1200" dirty="0"/>
            <a:t> tasks including the High-Level Commander can be integrated as Heptagon nodes.</a:t>
          </a:r>
        </a:p>
      </dsp:txBody>
      <dsp:txXfrm>
        <a:off x="1727596" y="3228596"/>
        <a:ext cx="5182790" cy="2118309"/>
      </dsp:txXfrm>
    </dsp:sp>
    <dsp:sp modelId="{616411F9-184E-4BEC-B4AC-2EC1DC5BDFC8}">
      <dsp:nvSpPr>
        <dsp:cNvPr id="0" name=""/>
        <dsp:cNvSpPr/>
      </dsp:nvSpPr>
      <dsp:spPr>
        <a:xfrm rot="10800000">
          <a:off x="0" y="2412"/>
          <a:ext cx="1727596" cy="325795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67" tIns="256032" rIns="122867" bIns="256032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Results</a:t>
          </a:r>
        </a:p>
      </dsp:txBody>
      <dsp:txXfrm rot="-10800000">
        <a:off x="0" y="2412"/>
        <a:ext cx="1727596" cy="2117673"/>
      </dsp:txXfrm>
    </dsp:sp>
    <dsp:sp modelId="{8F48BEF0-4BC5-464F-AAB5-C7850E9CB7C8}">
      <dsp:nvSpPr>
        <dsp:cNvPr id="0" name=""/>
        <dsp:cNvSpPr/>
      </dsp:nvSpPr>
      <dsp:spPr>
        <a:xfrm>
          <a:off x="1727596" y="2412"/>
          <a:ext cx="5182790" cy="21176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131" tIns="266700" rIns="105131" bIns="26670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Parts of feedback control loop and </a:t>
          </a:r>
          <a:r>
            <a:rPr lang="en-US" sz="2100" kern="1200" dirty="0" err="1"/>
            <a:t>FreeRTOS</a:t>
          </a:r>
          <a:r>
            <a:rPr lang="en-US" sz="2100" kern="1200" dirty="0"/>
            <a:t> tasks (led sequence) were successfully implemented as Heptagon nodes</a:t>
          </a:r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Dataflow diagrams from Heptagon can be used to generate the low-level C code</a:t>
          </a:r>
        </a:p>
      </dsp:txBody>
      <dsp:txXfrm>
        <a:off x="1727596" y="2412"/>
        <a:ext cx="5182790" cy="2117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F87E1-8BD0-4A3F-8369-1AFCDE9F511F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3ED04-A0D0-482B-A6B9-7DE5A8CD7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39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481E-12AF-4FBF-B738-2E58B4A6824C}" type="datetime1">
              <a:rPr lang="en-US" smtClean="0"/>
              <a:t>31-Mar-23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5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7AC2-6795-47ED-9CD0-96B347E2D362}" type="datetime1">
              <a:rPr lang="en-US" smtClean="0"/>
              <a:t>31-Mar-23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0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492-6CCC-4155-853A-20A653B71B36}" type="datetime1">
              <a:rPr lang="en-US" smtClean="0"/>
              <a:t>31-Mar-23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9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077A-9A77-4865-ACE1-930D2C166432}" type="datetime1">
              <a:rPr lang="en-US" smtClean="0"/>
              <a:t>31-Mar-23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B7AE-A0F0-4C72-A1D3-AB93444640C2}" type="datetime1">
              <a:rPr lang="en-US" smtClean="0"/>
              <a:t>31-Mar-23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6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619A-E346-4839-941A-C607A46F91C8}" type="datetime1">
              <a:rPr lang="en-US" smtClean="0"/>
              <a:t>31-Mar-23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7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9ED1-19B2-476E-9D2A-C7016E5A6E35}" type="datetime1">
              <a:rPr lang="en-US" smtClean="0"/>
              <a:t>31-Mar-23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9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39FD-9F43-4FEE-8099-3A1F71B82C50}" type="datetime1">
              <a:rPr lang="en-US" smtClean="0"/>
              <a:t>31-Mar-23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6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6B1F-8EE5-4DE9-B3D8-F775E86878DC}" type="datetime1">
              <a:rPr lang="en-US" smtClean="0"/>
              <a:t>31-Mar-23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2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6CDD4965-BD3B-44A5-839B-8DB379C61550}" type="datetime1">
              <a:rPr lang="en-US" smtClean="0"/>
              <a:t>31-Mar-23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5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4D42A9-AB8F-4F13-A64A-BEBA0F586AA8}" type="datetime1">
              <a:rPr lang="en-US" smtClean="0"/>
              <a:t>31-Mar-23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7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F8F8A26-6DA7-429E-B2B4-01A9AE8DC36A}" type="datetime1">
              <a:rPr lang="en-US" smtClean="0"/>
              <a:t>31-Mar-23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1.png"/><Relationship Id="rId12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8.png"/><Relationship Id="rId5" Type="http://schemas.openxmlformats.org/officeDocument/2006/relationships/image" Target="../media/image27.png"/><Relationship Id="rId10" Type="http://schemas.openxmlformats.org/officeDocument/2006/relationships/image" Target="../media/image34.png"/><Relationship Id="rId4" Type="http://schemas.openxmlformats.org/officeDocument/2006/relationships/image" Target="../media/image26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0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4C13C-7E93-B408-84E2-040486956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465" y="1161540"/>
            <a:ext cx="3383280" cy="2316507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Model-based Engineering for Quadcopter Control Software</a:t>
            </a:r>
            <a:endParaRPr lang="en-IN" sz="3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12874-4DD7-9FE7-7EB0-B39C8D689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146" y="3783302"/>
            <a:ext cx="3872582" cy="2349823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Vrushank Agrawal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pPr algn="ctr"/>
            <a:r>
              <a:rPr lang="en-US" sz="1500" i="1" dirty="0">
                <a:solidFill>
                  <a:srgbClr val="FFFFFF"/>
                </a:solidFill>
              </a:rPr>
              <a:t>Advisor:</a:t>
            </a:r>
            <a:r>
              <a:rPr lang="en-US" sz="1800" dirty="0">
                <a:solidFill>
                  <a:srgbClr val="FFFFFF"/>
                </a:solidFill>
              </a:rPr>
              <a:t> Timothy </a:t>
            </a:r>
            <a:r>
              <a:rPr lang="en-US" sz="1800" dirty="0" err="1">
                <a:solidFill>
                  <a:srgbClr val="FFFFFF"/>
                </a:solidFill>
              </a:rPr>
              <a:t>bourke</a:t>
            </a:r>
            <a:endParaRPr lang="en-US" sz="1800" dirty="0">
              <a:solidFill>
                <a:srgbClr val="FFFFFF"/>
              </a:solidFill>
            </a:endParaRPr>
          </a:p>
          <a:p>
            <a:pPr algn="ctr"/>
            <a:r>
              <a:rPr lang="en-US" sz="1500" i="1" dirty="0">
                <a:solidFill>
                  <a:srgbClr val="FFFFFF"/>
                </a:solidFill>
              </a:rPr>
              <a:t>Co-Advisor:</a:t>
            </a:r>
            <a:r>
              <a:rPr lang="en-US" sz="1800" dirty="0">
                <a:solidFill>
                  <a:srgbClr val="FFFFFF"/>
                </a:solidFill>
              </a:rPr>
              <a:t> Basile </a:t>
            </a:r>
            <a:r>
              <a:rPr lang="en-US" sz="1800" dirty="0" err="1">
                <a:solidFill>
                  <a:srgbClr val="FFFFFF"/>
                </a:solidFill>
              </a:rPr>
              <a:t>Pesin</a:t>
            </a:r>
            <a:endParaRPr lang="en-US" sz="1800" dirty="0">
              <a:solidFill>
                <a:srgbClr val="FFFFFF"/>
              </a:solidFill>
            </a:endParaRPr>
          </a:p>
          <a:p>
            <a:endParaRPr lang="en-IN" sz="1800" dirty="0">
              <a:solidFill>
                <a:srgbClr val="FFFFFF"/>
              </a:solidFill>
            </a:endParaRPr>
          </a:p>
        </p:txBody>
      </p:sp>
      <p:cxnSp>
        <p:nvCxnSpPr>
          <p:cNvPr id="60" name="Straight Connector 4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4775A11D-0E53-C1B2-C992-5DE40ABA9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09" r="-1" b="2039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17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4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Straight Connector 4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EA8EC-94BE-3FB3-F17C-94464872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Autofit/>
          </a:bodyPr>
          <a:lstStyle/>
          <a:p>
            <a:pPr lvl="2">
              <a:lnSpc>
                <a:spcPct val="100000"/>
              </a:lnSpc>
            </a:pPr>
            <a:r>
              <a:rPr lang="en-US" sz="3000" dirty="0">
                <a:solidFill>
                  <a:srgbClr val="FFFFFF"/>
                </a:solidFill>
              </a:rPr>
              <a:t>Merging Heptagon-generated C code</a:t>
            </a:r>
          </a:p>
        </p:txBody>
      </p:sp>
      <p:cxnSp>
        <p:nvCxnSpPr>
          <p:cNvPr id="60" name="Straight Connector 5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D274A7-5F96-A4F0-4332-413A0E266794}"/>
              </a:ext>
            </a:extLst>
          </p:cNvPr>
          <p:cNvSpPr txBox="1">
            <a:spLocks/>
          </p:cNvSpPr>
          <p:nvPr/>
        </p:nvSpPr>
        <p:spPr>
          <a:xfrm>
            <a:off x="424249" y="2546225"/>
            <a:ext cx="3667477" cy="199110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For every node, Heptagon generates two data types:</a:t>
            </a:r>
          </a:p>
          <a:p>
            <a:pPr lvl="4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i="1" dirty="0">
                <a:solidFill>
                  <a:srgbClr val="FFFFFF"/>
                </a:solidFill>
              </a:rPr>
              <a:t>mem</a:t>
            </a:r>
            <a:r>
              <a:rPr lang="en-US" sz="1800" dirty="0">
                <a:solidFill>
                  <a:srgbClr val="FFFFFF"/>
                </a:solidFill>
              </a:rPr>
              <a:t> - contains reference to the current state</a:t>
            </a:r>
          </a:p>
          <a:p>
            <a:pPr lvl="4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i="1" dirty="0">
                <a:solidFill>
                  <a:srgbClr val="FFFFFF"/>
                </a:solidFill>
              </a:rPr>
              <a:t>out</a:t>
            </a:r>
            <a:r>
              <a:rPr lang="en-US" sz="1800" dirty="0">
                <a:solidFill>
                  <a:srgbClr val="FFFFFF"/>
                </a:solidFill>
              </a:rPr>
              <a:t> - contains output of node.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2049F-C786-9BB2-EE69-74A8503F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871B6B1-6962-D95F-429A-C06D5F7FA0BB}"/>
              </a:ext>
            </a:extLst>
          </p:cNvPr>
          <p:cNvSpPr txBox="1">
            <a:spLocks/>
          </p:cNvSpPr>
          <p:nvPr/>
        </p:nvSpPr>
        <p:spPr>
          <a:xfrm>
            <a:off x="202014" y="164016"/>
            <a:ext cx="819478" cy="515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2400" smtClean="0"/>
              <a:pPr/>
              <a:t>10</a:t>
            </a:fld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0B9BDC4-BCC6-70C9-4454-FC7F669B6178}"/>
              </a:ext>
            </a:extLst>
          </p:cNvPr>
          <p:cNvSpPr txBox="1">
            <a:spLocks/>
          </p:cNvSpPr>
          <p:nvPr/>
        </p:nvSpPr>
        <p:spPr>
          <a:xfrm>
            <a:off x="418408" y="4627941"/>
            <a:ext cx="3667477" cy="199110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And </a:t>
            </a:r>
            <a:r>
              <a:rPr lang="en-US" sz="2000" dirty="0">
                <a:solidFill>
                  <a:srgbClr val="FFFFFF"/>
                </a:solidFill>
              </a:rPr>
              <a:t>two types of functions </a:t>
            </a:r>
            <a:r>
              <a:rPr lang="en-US" sz="1800" dirty="0">
                <a:solidFill>
                  <a:srgbClr val="FFFFFF"/>
                </a:solidFill>
              </a:rPr>
              <a:t>:</a:t>
            </a:r>
          </a:p>
          <a:p>
            <a:pPr lvl="4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i="1" dirty="0">
                <a:solidFill>
                  <a:srgbClr val="FFFFFF"/>
                </a:solidFill>
              </a:rPr>
              <a:t>reset</a:t>
            </a:r>
            <a:r>
              <a:rPr lang="en-US" sz="1800" dirty="0">
                <a:solidFill>
                  <a:srgbClr val="FFFFFF"/>
                </a:solidFill>
              </a:rPr>
              <a:t> – initializes temporary variables used in the node</a:t>
            </a:r>
          </a:p>
          <a:p>
            <a:pPr lvl="4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i="1" dirty="0">
                <a:solidFill>
                  <a:srgbClr val="FFFFFF"/>
                </a:solidFill>
              </a:rPr>
              <a:t>step – </a:t>
            </a:r>
            <a:r>
              <a:rPr lang="en-US" sz="1800" dirty="0">
                <a:solidFill>
                  <a:srgbClr val="FFFFFF"/>
                </a:solidFill>
              </a:rPr>
              <a:t>evaluates code of the Heptagon node</a:t>
            </a:r>
          </a:p>
          <a:p>
            <a:pPr marL="749808" lvl="4" indent="0">
              <a:lnSpc>
                <a:spcPct val="100000"/>
              </a:lnSpc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E6763-C03A-91AC-FA13-2D3766A2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308" y="2393221"/>
            <a:ext cx="3448859" cy="1710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501F43-47D1-F818-75F5-4132DB4EE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944" y="118708"/>
            <a:ext cx="3931588" cy="21935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7D42F2-281B-A7B7-13DC-C628FE492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777" y="4190473"/>
            <a:ext cx="5409919" cy="258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95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2049F-C786-9BB2-EE69-74A8503F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871B6B1-6962-D95F-429A-C06D5F7FA0BB}"/>
              </a:ext>
            </a:extLst>
          </p:cNvPr>
          <p:cNvSpPr txBox="1">
            <a:spLocks/>
          </p:cNvSpPr>
          <p:nvPr/>
        </p:nvSpPr>
        <p:spPr>
          <a:xfrm>
            <a:off x="202014" y="164016"/>
            <a:ext cx="819478" cy="515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2400" smtClean="0"/>
              <a:pPr/>
              <a:t>11</a:t>
            </a:fld>
            <a:endParaRPr lang="en-US" sz="16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D9B5D3E-3970-A45F-FA1C-FF618891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349" y="481913"/>
            <a:ext cx="7986975" cy="81385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Complementary Filter Dataflow diagram</a:t>
            </a:r>
            <a:endParaRPr lang="en-IN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4FF0-9143-8A06-FB0B-72C3AC183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92" y="1787609"/>
            <a:ext cx="10342972" cy="280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7A156-5163-7759-D41C-27F98F458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0" y="2341034"/>
            <a:ext cx="12118984" cy="4407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3FF5E7-152A-B16E-B1BF-CA0019A1F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95" y="2372826"/>
            <a:ext cx="11985059" cy="440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1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F13126-9A19-080C-20AF-1373DD669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72" y="1826143"/>
            <a:ext cx="4910519" cy="159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0EA8EC-94BE-3FB3-F17C-94464872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88" y="164016"/>
            <a:ext cx="3448259" cy="16665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Complementary Filter Debugging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D274A7-5F96-A4F0-4332-413A0E266794}"/>
              </a:ext>
            </a:extLst>
          </p:cNvPr>
          <p:cNvSpPr txBox="1">
            <a:spLocks/>
          </p:cNvSpPr>
          <p:nvPr/>
        </p:nvSpPr>
        <p:spPr>
          <a:xfrm>
            <a:off x="664586" y="2250864"/>
            <a:ext cx="3973317" cy="4758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Debug testing environment</a:t>
            </a: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2049F-C786-9BB2-EE69-74A8503F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871B6B1-6962-D95F-429A-C06D5F7FA0BB}"/>
              </a:ext>
            </a:extLst>
          </p:cNvPr>
          <p:cNvSpPr txBox="1">
            <a:spLocks/>
          </p:cNvSpPr>
          <p:nvPr/>
        </p:nvSpPr>
        <p:spPr>
          <a:xfrm>
            <a:off x="202014" y="164016"/>
            <a:ext cx="819478" cy="515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2400" smtClean="0"/>
              <a:pPr/>
              <a:t>12</a:t>
            </a:fld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8490C5-8A5C-63BE-E6A2-46C5D3E81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592" y="3472173"/>
            <a:ext cx="6096000" cy="6310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CFB514-EADD-82CA-30D8-C748E8BFD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753" y="352470"/>
            <a:ext cx="6656233" cy="28212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EB7E0B-CF38-EC66-859C-3444CE57A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753" y="4436523"/>
            <a:ext cx="6603862" cy="23141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7E4A33-B62C-B426-044A-4BC511F61188}"/>
              </a:ext>
            </a:extLst>
          </p:cNvPr>
          <p:cNvSpPr txBox="1"/>
          <p:nvPr/>
        </p:nvSpPr>
        <p:spPr>
          <a:xfrm>
            <a:off x="947350" y="3268197"/>
            <a:ext cx="3612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Bug in Heptagon compiler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688FB-7926-0A80-B563-60413DB7529F}"/>
              </a:ext>
            </a:extLst>
          </p:cNvPr>
          <p:cNvSpPr txBox="1"/>
          <p:nvPr/>
        </p:nvSpPr>
        <p:spPr>
          <a:xfrm>
            <a:off x="947350" y="4271336"/>
            <a:ext cx="37550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 Fast inverse square root and Floating-point numbers</a:t>
            </a:r>
          </a:p>
          <a:p>
            <a:pPr>
              <a:buFont typeface="Calibri" panose="020F050202020403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6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2049F-C786-9BB2-EE69-74A8503F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871B6B1-6962-D95F-429A-C06D5F7FA0BB}"/>
              </a:ext>
            </a:extLst>
          </p:cNvPr>
          <p:cNvSpPr txBox="1">
            <a:spLocks/>
          </p:cNvSpPr>
          <p:nvPr/>
        </p:nvSpPr>
        <p:spPr>
          <a:xfrm>
            <a:off x="202014" y="164016"/>
            <a:ext cx="819478" cy="515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2400" smtClean="0"/>
              <a:pPr/>
              <a:t>13</a:t>
            </a:fld>
            <a:endParaRPr lang="en-US" sz="16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D9B5D3E-3970-A45F-FA1C-FF618891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44" y="856308"/>
            <a:ext cx="4538762" cy="81385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Led Seq Dataflow diagram</a:t>
            </a:r>
            <a:endParaRPr lang="en-IN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9BB063-6290-2519-284F-9E5DF41045F2}"/>
              </a:ext>
            </a:extLst>
          </p:cNvPr>
          <p:cNvSpPr txBox="1">
            <a:spLocks/>
          </p:cNvSpPr>
          <p:nvPr/>
        </p:nvSpPr>
        <p:spPr>
          <a:xfrm>
            <a:off x="202014" y="2340937"/>
            <a:ext cx="3167597" cy="162922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Final output</a:t>
            </a: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Internal timers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3C797B-0364-BD9D-A2FD-F8365C0A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1" y="1828800"/>
            <a:ext cx="11037748" cy="194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03001-5560-7B7D-E8B1-3251B3871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623" y="2306596"/>
            <a:ext cx="9174568" cy="45053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32D12E-D204-3E6B-5F89-E14D59686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504" y="2306596"/>
            <a:ext cx="9199043" cy="44971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0426FA-CCE1-B7D2-4132-15B606D92CF7}"/>
              </a:ext>
            </a:extLst>
          </p:cNvPr>
          <p:cNvSpPr txBox="1"/>
          <p:nvPr/>
        </p:nvSpPr>
        <p:spPr>
          <a:xfrm>
            <a:off x="503935" y="4135395"/>
            <a:ext cx="2260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State machines</a:t>
            </a:r>
          </a:p>
        </p:txBody>
      </p:sp>
    </p:spTree>
    <p:extLst>
      <p:ext uri="{BB962C8B-B14F-4D97-AF65-F5344CB8AC3E}">
        <p14:creationId xmlns:p14="http://schemas.microsoft.com/office/powerpoint/2010/main" val="183965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359383F-2277-52D6-01F6-718BC4366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91" y="1827049"/>
            <a:ext cx="7357457" cy="1764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2049F-C786-9BB2-EE69-74A8503F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871B6B1-6962-D95F-429A-C06D5F7FA0BB}"/>
              </a:ext>
            </a:extLst>
          </p:cNvPr>
          <p:cNvSpPr txBox="1">
            <a:spLocks/>
          </p:cNvSpPr>
          <p:nvPr/>
        </p:nvSpPr>
        <p:spPr>
          <a:xfrm>
            <a:off x="202014" y="164016"/>
            <a:ext cx="819478" cy="515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2400" smtClean="0"/>
              <a:pPr/>
              <a:t>14</a:t>
            </a:fld>
            <a:endParaRPr lang="en-US" sz="16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D9B5D3E-3970-A45F-FA1C-FF618891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754" y="882121"/>
            <a:ext cx="6714478" cy="62619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Led sequence </a:t>
            </a:r>
            <a:r>
              <a:rPr lang="en-US" sz="3600" dirty="0" err="1">
                <a:solidFill>
                  <a:schemeClr val="bg1">
                    <a:lumMod val="95000"/>
                  </a:schemeClr>
                </a:solidFill>
              </a:rPr>
              <a:t>FreeRTOS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 task analysis</a:t>
            </a:r>
            <a:endParaRPr lang="en-IN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8DEDAB6-3A3F-77DB-186F-4D50281F35FC}"/>
              </a:ext>
            </a:extLst>
          </p:cNvPr>
          <p:cNvSpPr txBox="1">
            <a:spLocks/>
          </p:cNvSpPr>
          <p:nvPr/>
        </p:nvSpPr>
        <p:spPr>
          <a:xfrm>
            <a:off x="778761" y="2210997"/>
            <a:ext cx="4196893" cy="88231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Possible task running time can vary as show in the diagram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DAE22AF-0AE5-584F-A825-4EB282B9A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181" y="4384228"/>
            <a:ext cx="2962861" cy="231756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778B6EF-015D-9533-900E-635C4D3DD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881" y="4389657"/>
            <a:ext cx="2969050" cy="2280013"/>
          </a:xfrm>
          <a:prstGeom prst="rect">
            <a:avLst/>
          </a:prstGeom>
        </p:spPr>
      </p:pic>
      <p:pic>
        <p:nvPicPr>
          <p:cNvPr id="9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6CA43C85-EBDF-C948-AB90-8120DE2861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881" y="1827049"/>
            <a:ext cx="2926469" cy="2280013"/>
          </a:xfrm>
          <a:prstGeom prst="rect">
            <a:avLst/>
          </a:prstGeom>
        </p:spPr>
      </p:pic>
      <p:pic>
        <p:nvPicPr>
          <p:cNvPr id="11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12210FCA-DDD6-7FCD-DE61-D851A2BDDA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184" y="1827049"/>
            <a:ext cx="2962861" cy="2280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D5D51B-CCFF-B035-E022-D70383310AE0}"/>
              </a:ext>
            </a:extLst>
          </p:cNvPr>
          <p:cNvSpPr txBox="1"/>
          <p:nvPr/>
        </p:nvSpPr>
        <p:spPr>
          <a:xfrm>
            <a:off x="1086754" y="3244644"/>
            <a:ext cx="3797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Timing aspect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1D4080-4A84-E342-2AC6-D80CEC1A2E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098" y="4204666"/>
            <a:ext cx="5241444" cy="218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3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2049F-C786-9BB2-EE69-74A8503F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871B6B1-6962-D95F-429A-C06D5F7FA0BB}"/>
              </a:ext>
            </a:extLst>
          </p:cNvPr>
          <p:cNvSpPr txBox="1">
            <a:spLocks/>
          </p:cNvSpPr>
          <p:nvPr/>
        </p:nvSpPr>
        <p:spPr>
          <a:xfrm>
            <a:off x="202014" y="164016"/>
            <a:ext cx="819478" cy="515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2400" smtClean="0"/>
              <a:pPr/>
              <a:t>15</a:t>
            </a:fld>
            <a:endParaRPr lang="en-US" sz="16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D9B5D3E-3970-A45F-FA1C-FF618891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110" y="870900"/>
            <a:ext cx="4438607" cy="81385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Extended Kalman Filter</a:t>
            </a:r>
            <a:endParaRPr lang="en-IN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8DEDAB6-3A3F-77DB-186F-4D50281F35FC}"/>
              </a:ext>
            </a:extLst>
          </p:cNvPr>
          <p:cNvSpPr txBox="1">
            <a:spLocks/>
          </p:cNvSpPr>
          <p:nvPr/>
        </p:nvSpPr>
        <p:spPr>
          <a:xfrm>
            <a:off x="778762" y="2210996"/>
            <a:ext cx="3850904" cy="51160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Rearranging code</a:t>
            </a:r>
          </a:p>
          <a:p>
            <a:pPr marL="384048" lvl="2" indent="0">
              <a:lnSpc>
                <a:spcPct val="100000"/>
              </a:lnSpc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6768A0-EDFC-F4CD-21BF-934CB6DE9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1" y="1828800"/>
            <a:ext cx="11037748" cy="1948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55E46A-3F8E-F634-EF21-C2D3C038C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517" y="2973859"/>
            <a:ext cx="5508392" cy="37999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BD0E53-4630-8763-E5DF-26D9DB9BA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461" y="150226"/>
            <a:ext cx="5570131" cy="27802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D0571B-49BF-7B1B-07E1-8A3A9BB58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14" y="5593779"/>
            <a:ext cx="2952159" cy="10400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6AC4C6-E043-1C97-0D49-DFE2112157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1386" y="5511401"/>
            <a:ext cx="2592236" cy="1132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A0505D-0635-E5CA-BBCF-35E667D5FC8E}"/>
              </a:ext>
            </a:extLst>
          </p:cNvPr>
          <p:cNvSpPr txBox="1"/>
          <p:nvPr/>
        </p:nvSpPr>
        <p:spPr>
          <a:xfrm>
            <a:off x="1066160" y="3172841"/>
            <a:ext cx="40824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Issues with stack pointer debugged using disassembly</a:t>
            </a:r>
          </a:p>
        </p:txBody>
      </p:sp>
    </p:spTree>
    <p:extLst>
      <p:ext uri="{BB962C8B-B14F-4D97-AF65-F5344CB8AC3E}">
        <p14:creationId xmlns:p14="http://schemas.microsoft.com/office/powerpoint/2010/main" val="385275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2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2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27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EA8EC-94BE-3FB3-F17C-94464872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/>
              <a:t>Conclusion</a:t>
            </a:r>
          </a:p>
        </p:txBody>
      </p:sp>
      <p:cxnSp>
        <p:nvCxnSpPr>
          <p:cNvPr id="52" name="Straight Connector 29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31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B2F5DB-D655-0847-C44E-816FBF775414}"/>
              </a:ext>
            </a:extLst>
          </p:cNvPr>
          <p:cNvSpPr txBox="1">
            <a:spLocks/>
          </p:cNvSpPr>
          <p:nvPr/>
        </p:nvSpPr>
        <p:spPr>
          <a:xfrm>
            <a:off x="6435013" y="3826477"/>
            <a:ext cx="2869239" cy="8944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C5DA672-4CE8-E996-B33B-AD62EB25A7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4929701"/>
              </p:ext>
            </p:extLst>
          </p:nvPr>
        </p:nvGraphicFramePr>
        <p:xfrm>
          <a:off x="4648200" y="488239"/>
          <a:ext cx="6910387" cy="5349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32972-F62F-98C3-D5E6-0C6140FEAF36}"/>
              </a:ext>
            </a:extLst>
          </p:cNvPr>
          <p:cNvSpPr txBox="1">
            <a:spLocks/>
          </p:cNvSpPr>
          <p:nvPr/>
        </p:nvSpPr>
        <p:spPr>
          <a:xfrm>
            <a:off x="202014" y="164016"/>
            <a:ext cx="819478" cy="515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2400" smtClean="0"/>
              <a:pPr/>
              <a:t>16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7994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Straight Connector 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34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36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8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1D36A8E-5655-CE3D-9D3B-201549D87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3" y="3627797"/>
            <a:ext cx="1697647" cy="132790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9B90BE0-04FD-17C6-246C-1B81BFE68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01" y="3631956"/>
            <a:ext cx="1729210" cy="132790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E9AF580-DC9C-6300-7CC2-960CFE789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101" y="2240204"/>
            <a:ext cx="1704410" cy="132790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C8A5EE5-C91E-6B72-EA7D-23612D90C3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24" y="2205348"/>
            <a:ext cx="1731464" cy="133241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553293E-D801-1238-5949-1E15669242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55" y="2115278"/>
            <a:ext cx="2933169" cy="124321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53767A1-C387-E5E2-FC5B-062EB08B07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55" y="3474211"/>
            <a:ext cx="2910091" cy="101977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1305B22-4B73-6B54-F5A7-B99B08B2E9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85" y="179223"/>
            <a:ext cx="2916218" cy="14081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4937B6-4FD5-3950-76F9-7574568607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4630" y="187421"/>
            <a:ext cx="4334071" cy="18653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A4E5D7-766C-204D-7533-9E8084A243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8702" y="68470"/>
            <a:ext cx="4744726" cy="2378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6472CB-F3E7-D93C-7688-01AB6BFFA6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26584" y="2446868"/>
            <a:ext cx="5341493" cy="1964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1AA72D-A2F0-9E7C-AA52-A5BCBBE0CE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01685" y="4435769"/>
            <a:ext cx="5303935" cy="2086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175144-9449-305F-8968-4D7BE5B42B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91779" y="5480988"/>
            <a:ext cx="4608208" cy="1338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29E12F-FFB0-DF37-B016-CF41EED7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14" y="5317527"/>
            <a:ext cx="2074264" cy="509812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568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4B4E10-FD90-B57A-9B6F-7394BB8C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2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95CCB-C98D-2399-3CBB-F1702477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1368230"/>
            <a:ext cx="2536338" cy="72111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  <a:endParaRPr lang="en-IN" sz="4000" dirty="0">
              <a:solidFill>
                <a:srgbClr val="FFFFFF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55BF-ED9B-6089-C7DF-7565C099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8" y="2510290"/>
            <a:ext cx="3913748" cy="3989364"/>
          </a:xfrm>
        </p:spPr>
        <p:txBody>
          <a:bodyPr>
            <a:normAutofit fontScale="925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Quadcopter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Unmanned Aerial Vehicle and a type of drone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Embedded System which uses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RTOS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parallelism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works with time constraints</a:t>
            </a:r>
          </a:p>
          <a:p>
            <a:pPr marL="384048" lvl="2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FFFFFF"/>
              </a:solidFill>
            </a:endParaRPr>
          </a:p>
        </p:txBody>
      </p:sp>
      <p:pic>
        <p:nvPicPr>
          <p:cNvPr id="5" name="Picture 4" descr="Drone flying over tulip fields">
            <a:extLst>
              <a:ext uri="{FF2B5EF4-FFF2-40B4-BE49-F238E27FC236}">
                <a16:creationId xmlns:a16="http://schemas.microsoft.com/office/drawing/2014/main" id="{8A46E8D8-BE0B-55B3-B7F0-9AE56C651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6" r="20447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F1A7165-5864-436B-E745-53B95B7C7A4B}"/>
              </a:ext>
            </a:extLst>
          </p:cNvPr>
          <p:cNvSpPr txBox="1">
            <a:spLocks/>
          </p:cNvSpPr>
          <p:nvPr/>
        </p:nvSpPr>
        <p:spPr>
          <a:xfrm>
            <a:off x="202014" y="164016"/>
            <a:ext cx="819478" cy="515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24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369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95CCB-C98D-2399-3CBB-F1702477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126" y="1182129"/>
            <a:ext cx="2743200" cy="125460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Quadcopter Movement</a:t>
            </a:r>
            <a:endParaRPr lang="en-IN" sz="4000" dirty="0">
              <a:solidFill>
                <a:srgbClr val="FFFFFF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55BF-ED9B-6089-C7DF-7565C099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6 Degrees of Freedom (DOF)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4 State Variables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Thrust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Roll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Pitch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Yaw</a:t>
            </a:r>
          </a:p>
          <a:p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9BF44-57BF-23E7-E596-CAD095BC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1A568-B125-807A-9647-9F1D248D5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" r="12129"/>
          <a:stretch/>
        </p:blipFill>
        <p:spPr>
          <a:xfrm>
            <a:off x="5062258" y="777508"/>
            <a:ext cx="5931324" cy="5396466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449FB7C-B844-950B-E810-68ABDEA7ACD8}"/>
              </a:ext>
            </a:extLst>
          </p:cNvPr>
          <p:cNvSpPr txBox="1">
            <a:spLocks/>
          </p:cNvSpPr>
          <p:nvPr/>
        </p:nvSpPr>
        <p:spPr>
          <a:xfrm>
            <a:off x="202014" y="164016"/>
            <a:ext cx="819478" cy="515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2400" smtClean="0"/>
              <a:pPr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639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EA8EC-94BE-3FB3-F17C-94464872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42" y="872253"/>
            <a:ext cx="2729108" cy="12733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 err="1">
                <a:solidFill>
                  <a:srgbClr val="FFFFFF"/>
                </a:solidFill>
              </a:rPr>
              <a:t>Crazyflie</a:t>
            </a:r>
            <a:r>
              <a:rPr lang="en-US" sz="4000" dirty="0">
                <a:solidFill>
                  <a:srgbClr val="FFFFFF"/>
                </a:solidFill>
              </a:rPr>
              <a:t> system design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D274A7-5F96-A4F0-4332-413A0E266794}"/>
              </a:ext>
            </a:extLst>
          </p:cNvPr>
          <p:cNvSpPr txBox="1">
            <a:spLocks/>
          </p:cNvSpPr>
          <p:nvPr/>
        </p:nvSpPr>
        <p:spPr>
          <a:xfrm>
            <a:off x="643467" y="2546224"/>
            <a:ext cx="3448259" cy="36843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384048" lvl="2" indent="0">
              <a:lnSpc>
                <a:spcPct val="90000"/>
              </a:lnSpc>
              <a:buFont typeface="Calibri" panose="020F0502020204030204" pitchFamily="34" charset="0"/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3CF83E-D51D-A957-46B3-65AD946A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442CA7F-275D-96C7-748E-246DC51AF0CC}"/>
              </a:ext>
            </a:extLst>
          </p:cNvPr>
          <p:cNvSpPr txBox="1">
            <a:spLocks/>
          </p:cNvSpPr>
          <p:nvPr/>
        </p:nvSpPr>
        <p:spPr>
          <a:xfrm>
            <a:off x="202014" y="164016"/>
            <a:ext cx="819478" cy="515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2400" smtClean="0"/>
              <a:pPr/>
              <a:t>4</a:t>
            </a:fld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D1C720-89C6-4C7B-E7BA-67D30661C5CF}"/>
              </a:ext>
            </a:extLst>
          </p:cNvPr>
          <p:cNvSpPr txBox="1">
            <a:spLocks/>
          </p:cNvSpPr>
          <p:nvPr/>
        </p:nvSpPr>
        <p:spPr>
          <a:xfrm>
            <a:off x="643466" y="2577002"/>
            <a:ext cx="3730825" cy="400502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A combination of tasks that run parallelly on the microcontroller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Led sequence for setting the </a:t>
            </a:r>
            <a:r>
              <a:rPr lang="en-US" sz="2400" dirty="0" err="1">
                <a:solidFill>
                  <a:srgbClr val="FFFFFF"/>
                </a:solidFill>
              </a:rPr>
              <a:t>leds</a:t>
            </a:r>
            <a:endParaRPr lang="en-US" sz="2400" dirty="0">
              <a:solidFill>
                <a:srgbClr val="FFFFFF"/>
              </a:solidFill>
            </a:endParaRPr>
          </a:p>
          <a:p>
            <a:pPr marL="201168" lvl="1" indent="0">
              <a:lnSpc>
                <a:spcPct val="100000"/>
              </a:lnSpc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Feedback control loop</a:t>
            </a: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Takes sensors’ input</a:t>
            </a:r>
            <a:endParaRPr lang="en-US" sz="2400" dirty="0">
              <a:solidFill>
                <a:srgbClr val="FFFFFF"/>
              </a:solidFill>
            </a:endParaRP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Gives controlled input to the hardware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8FA11C-08D1-A792-1324-EB4EF69AF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753" y="67404"/>
            <a:ext cx="6895233" cy="672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01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EA8EC-94BE-3FB3-F17C-94464872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291" y="576720"/>
            <a:ext cx="22924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err="1">
                <a:solidFill>
                  <a:srgbClr val="FFFFFF"/>
                </a:solidFill>
              </a:rPr>
              <a:t>FreeRTOS</a:t>
            </a:r>
            <a:r>
              <a:rPr lang="en-US" sz="4000" dirty="0">
                <a:solidFill>
                  <a:srgbClr val="FFFFFF"/>
                </a:solidFill>
              </a:rPr>
              <a:t> Scheduler</a:t>
            </a:r>
          </a:p>
        </p:txBody>
      </p:sp>
      <p:cxnSp>
        <p:nvCxnSpPr>
          <p:cNvPr id="37" name="Straight Connector 2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D274A7-5F96-A4F0-4332-413A0E266794}"/>
              </a:ext>
            </a:extLst>
          </p:cNvPr>
          <p:cNvSpPr txBox="1">
            <a:spLocks/>
          </p:cNvSpPr>
          <p:nvPr/>
        </p:nvSpPr>
        <p:spPr>
          <a:xfrm>
            <a:off x="792949" y="2601841"/>
            <a:ext cx="3153314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200" dirty="0" err="1">
                <a:solidFill>
                  <a:srgbClr val="FFFFFF"/>
                </a:solidFill>
              </a:rPr>
              <a:t>FreeRTOS</a:t>
            </a:r>
            <a:endParaRPr lang="en-US" sz="2200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Task states in </a:t>
            </a:r>
            <a:r>
              <a:rPr lang="en-US" sz="2200" dirty="0" err="1">
                <a:solidFill>
                  <a:srgbClr val="FFFFFF"/>
                </a:solidFill>
              </a:rPr>
              <a:t>FreeRTOS</a:t>
            </a:r>
            <a:endParaRPr lang="en-US" sz="2200" dirty="0">
              <a:solidFill>
                <a:srgbClr val="FFFFFF"/>
              </a:solidFill>
            </a:endParaRPr>
          </a:p>
          <a:p>
            <a:pPr marL="201168" lvl="1" indent="0">
              <a:lnSpc>
                <a:spcPct val="100000"/>
              </a:lnSpc>
              <a:buNone/>
            </a:pPr>
            <a:endParaRPr lang="en-US" sz="2200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Preemptive scheduler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Idle Task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54E7E66-F989-4D40-57E4-C99971E0ABD4}"/>
              </a:ext>
            </a:extLst>
          </p:cNvPr>
          <p:cNvSpPr txBox="1">
            <a:spLocks/>
          </p:cNvSpPr>
          <p:nvPr/>
        </p:nvSpPr>
        <p:spPr>
          <a:xfrm>
            <a:off x="202014" y="164016"/>
            <a:ext cx="819478" cy="515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2400" smtClean="0"/>
              <a:pPr/>
              <a:t>5</a:t>
            </a:fld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93633-A691-F8A2-4195-54352544B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735" y="1018098"/>
            <a:ext cx="4058860" cy="48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48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9666D-F409-19EE-8780-613C55F1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393" y="1224932"/>
            <a:ext cx="2054425" cy="898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</a:rPr>
              <a:t>Problem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AD65F7-D4A3-CF72-BA22-664A2B6524BB}"/>
              </a:ext>
            </a:extLst>
          </p:cNvPr>
          <p:cNvSpPr txBox="1">
            <a:spLocks/>
          </p:cNvSpPr>
          <p:nvPr/>
        </p:nvSpPr>
        <p:spPr>
          <a:xfrm>
            <a:off x="605366" y="2620694"/>
            <a:ext cx="3448259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Quadcopters written in C/C++ from initial state diagrams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Hard to understand the code and model and test system behavior</a:t>
            </a: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42A284-78A4-14B6-6F31-0CB6C1E5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7124F3-F138-6072-48A1-2C6BFD96F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437" y="-1"/>
            <a:ext cx="7898261" cy="6858001"/>
          </a:xfrm>
          <a:prstGeom prst="rect">
            <a:avLst/>
          </a:prstGeom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3775F5A-BFD1-4357-8673-60E6F22C1E9B}"/>
              </a:ext>
            </a:extLst>
          </p:cNvPr>
          <p:cNvSpPr txBox="1">
            <a:spLocks/>
          </p:cNvSpPr>
          <p:nvPr/>
        </p:nvSpPr>
        <p:spPr>
          <a:xfrm>
            <a:off x="202014" y="164016"/>
            <a:ext cx="819478" cy="515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2400" smtClean="0"/>
              <a:pPr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2411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E79E2D-FB45-EC89-DBFF-632E02DBFD57}"/>
              </a:ext>
            </a:extLst>
          </p:cNvPr>
          <p:cNvSpPr txBox="1">
            <a:spLocks/>
          </p:cNvSpPr>
          <p:nvPr/>
        </p:nvSpPr>
        <p:spPr>
          <a:xfrm>
            <a:off x="1157091" y="801524"/>
            <a:ext cx="2421009" cy="1359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</a:rPr>
              <a:t>Alternative Approach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C59BB5-23E2-9D36-DB42-D441E3F7F3AE}"/>
              </a:ext>
            </a:extLst>
          </p:cNvPr>
          <p:cNvSpPr txBox="1">
            <a:spLocks/>
          </p:cNvSpPr>
          <p:nvPr/>
        </p:nvSpPr>
        <p:spPr>
          <a:xfrm>
            <a:off x="643467" y="2546224"/>
            <a:ext cx="3448259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Write the code in a Dataflow Synchronous Language like Heptagon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sz="2200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Inspired from </a:t>
            </a:r>
            <a:r>
              <a:rPr lang="en-US" sz="2200" dirty="0" err="1">
                <a:solidFill>
                  <a:srgbClr val="FFFFFF"/>
                </a:solidFill>
              </a:rPr>
              <a:t>Lustre</a:t>
            </a:r>
            <a:r>
              <a:rPr lang="en-US" sz="2200" dirty="0">
                <a:solidFill>
                  <a:srgbClr val="FFFFFF"/>
                </a:solidFill>
              </a:rPr>
              <a:t> and offers modern features like </a:t>
            </a:r>
            <a:r>
              <a:rPr lang="en-US" sz="2200" i="1" dirty="0">
                <a:solidFill>
                  <a:srgbClr val="FFFFFF"/>
                </a:solidFill>
              </a:rPr>
              <a:t>delays, automata, switch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1800" dirty="0">
              <a:solidFill>
                <a:srgbClr val="FFFFFF"/>
              </a:solidFill>
            </a:endParaRP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1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363D292-B20B-267E-2A2E-CBC31F268206}"/>
              </a:ext>
            </a:extLst>
          </p:cNvPr>
          <p:cNvSpPr txBox="1">
            <a:spLocks/>
          </p:cNvSpPr>
          <p:nvPr/>
        </p:nvSpPr>
        <p:spPr>
          <a:xfrm>
            <a:off x="202014" y="164016"/>
            <a:ext cx="819478" cy="515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2400" smtClean="0"/>
              <a:pPr/>
              <a:t>7</a:t>
            </a:fld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227C24-6225-EBE7-B483-EF4404D11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589" y="5108123"/>
            <a:ext cx="6283177" cy="14475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0D1133-63CB-F39D-DF89-8C6FD4230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589" y="2069311"/>
            <a:ext cx="6283177" cy="2717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999515-8F83-1B17-7B12-C49F3BCE7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589" y="322626"/>
            <a:ext cx="4914238" cy="13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95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2E79E2D-FB45-EC89-DBFF-632E02DBFD57}"/>
              </a:ext>
            </a:extLst>
          </p:cNvPr>
          <p:cNvSpPr txBox="1">
            <a:spLocks/>
          </p:cNvSpPr>
          <p:nvPr/>
        </p:nvSpPr>
        <p:spPr>
          <a:xfrm>
            <a:off x="5085278" y="164016"/>
            <a:ext cx="2421009" cy="1359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</a:rPr>
              <a:t>Our Goal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C59BB5-23E2-9D36-DB42-D441E3F7F3AE}"/>
              </a:ext>
            </a:extLst>
          </p:cNvPr>
          <p:cNvSpPr txBox="1">
            <a:spLocks/>
          </p:cNvSpPr>
          <p:nvPr/>
        </p:nvSpPr>
        <p:spPr>
          <a:xfrm>
            <a:off x="1021492" y="2561418"/>
            <a:ext cx="10194039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Write parts of the </a:t>
            </a:r>
            <a:r>
              <a:rPr lang="en-US" sz="2200" dirty="0" err="1">
                <a:solidFill>
                  <a:srgbClr val="FFFFFF"/>
                </a:solidFill>
              </a:rPr>
              <a:t>Crazyflie</a:t>
            </a:r>
            <a:r>
              <a:rPr lang="en-US" sz="2200" dirty="0">
                <a:solidFill>
                  <a:srgbClr val="FFFFFF"/>
                </a:solidFill>
              </a:rPr>
              <a:t> source code (written in </a:t>
            </a:r>
            <a:r>
              <a:rPr lang="en-US" sz="2200" b="1" dirty="0">
                <a:solidFill>
                  <a:srgbClr val="FFFFFF"/>
                </a:solidFill>
              </a:rPr>
              <a:t>C</a:t>
            </a:r>
            <a:r>
              <a:rPr lang="en-US" sz="2200" dirty="0">
                <a:solidFill>
                  <a:srgbClr val="FFFFFF"/>
                </a:solidFill>
              </a:rPr>
              <a:t>) in Heptagon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sz="2200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The thesis is in continuation with CSE303 project which was dedicated to understanding the </a:t>
            </a:r>
            <a:r>
              <a:rPr lang="en-US" sz="2200" dirty="0" err="1">
                <a:solidFill>
                  <a:srgbClr val="FFFFFF"/>
                </a:solidFill>
              </a:rPr>
              <a:t>Crazyflie</a:t>
            </a:r>
            <a:r>
              <a:rPr lang="en-US" sz="2200" dirty="0">
                <a:solidFill>
                  <a:srgbClr val="FFFFFF"/>
                </a:solidFill>
              </a:rPr>
              <a:t> source code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2200" i="1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PID controller already implemented by colleagues, so, integrate and test the integration in </a:t>
            </a:r>
            <a:r>
              <a:rPr lang="en-US" sz="2200" dirty="0" err="1">
                <a:solidFill>
                  <a:srgbClr val="FFFFFF"/>
                </a:solidFill>
              </a:rPr>
              <a:t>Crazyflie</a:t>
            </a:r>
            <a:r>
              <a:rPr lang="en-US" sz="2200" dirty="0">
                <a:solidFill>
                  <a:srgbClr val="FFFFFF"/>
                </a:solidFill>
              </a:rPr>
              <a:t>. 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Implement state estimation, led sequence task, and Kalman task in Heptagon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1800" dirty="0">
              <a:solidFill>
                <a:srgbClr val="FFFFFF"/>
              </a:solidFill>
            </a:endParaRP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1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363D292-B20B-267E-2A2E-CBC31F268206}"/>
              </a:ext>
            </a:extLst>
          </p:cNvPr>
          <p:cNvSpPr txBox="1">
            <a:spLocks/>
          </p:cNvSpPr>
          <p:nvPr/>
        </p:nvSpPr>
        <p:spPr>
          <a:xfrm>
            <a:off x="202014" y="164016"/>
            <a:ext cx="819478" cy="515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2400" smtClean="0"/>
              <a:pPr/>
              <a:t>8</a:t>
            </a:fld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6A1591-7602-B96C-35AC-55A250BF5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22" y="1717587"/>
            <a:ext cx="10342972" cy="28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9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2049F-C786-9BB2-EE69-74A8503F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871B6B1-6962-D95F-429A-C06D5F7FA0BB}"/>
              </a:ext>
            </a:extLst>
          </p:cNvPr>
          <p:cNvSpPr txBox="1">
            <a:spLocks/>
          </p:cNvSpPr>
          <p:nvPr/>
        </p:nvSpPr>
        <p:spPr>
          <a:xfrm>
            <a:off x="202014" y="164016"/>
            <a:ext cx="819478" cy="515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2400" smtClean="0"/>
              <a:pPr/>
              <a:t>9</a:t>
            </a:fld>
            <a:endParaRPr lang="en-US" sz="16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D9B5D3E-3970-A45F-FA1C-FF618891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111" y="718080"/>
            <a:ext cx="7986975" cy="81385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Cascaded PID Controller Dataflow diagram</a:t>
            </a:r>
            <a:endParaRPr lang="en-IN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FB5DA3-F36D-9A0B-C069-33F2A803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22" y="1717587"/>
            <a:ext cx="10342972" cy="280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B440F7-600F-587C-4B0D-6E283713D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14" y="2248214"/>
            <a:ext cx="11795596" cy="4503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443BFE-6A30-DFBC-954F-DCB9D7AB3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2275553"/>
            <a:ext cx="11899785" cy="4524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7750E4-646C-59D3-966B-DE04D5B5B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2189013"/>
            <a:ext cx="11997611" cy="455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6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E8E2CC67644049844C6491AE52DDF5" ma:contentTypeVersion="11" ma:contentTypeDescription="Crée un document." ma:contentTypeScope="" ma:versionID="84c7137175322b0bf4e4c99c684c7f70">
  <xsd:schema xmlns:xsd="http://www.w3.org/2001/XMLSchema" xmlns:xs="http://www.w3.org/2001/XMLSchema" xmlns:p="http://schemas.microsoft.com/office/2006/metadata/properties" xmlns:ns3="e9306955-1d67-467c-bfb4-bc696c37e5f7" targetNamespace="http://schemas.microsoft.com/office/2006/metadata/properties" ma:root="true" ma:fieldsID="b9d3834d53b7c463b9e773fdcc3c9f8d" ns3:_="">
    <xsd:import namespace="e9306955-1d67-467c-bfb4-bc696c37e5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306955-1d67-467c-bfb4-bc696c37e5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11B50F-5FBA-4106-B24F-E258EFE60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306955-1d67-467c-bfb4-bc696c37e5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138811-3DD3-4B0C-A9AF-0F156A1CC5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2E31FE-82F8-48FD-B53B-CFA8D029C129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e9306955-1d67-467c-bfb4-bc696c37e5f7"/>
    <ds:schemaRef ds:uri="http://purl.org/dc/terms/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Computer Science Project</Template>
  <TotalTime>943</TotalTime>
  <Words>415</Words>
  <Application>Microsoft Office PowerPoint</Application>
  <PresentationFormat>Widescreen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Tw Cen MT</vt:lpstr>
      <vt:lpstr>RetrospectVTI</vt:lpstr>
      <vt:lpstr>Model-based Engineering for Quadcopter Control Software</vt:lpstr>
      <vt:lpstr>Introduction</vt:lpstr>
      <vt:lpstr>Quadcopter Movement</vt:lpstr>
      <vt:lpstr>Crazyflie system design</vt:lpstr>
      <vt:lpstr>FreeRTOS Scheduler</vt:lpstr>
      <vt:lpstr>Problem</vt:lpstr>
      <vt:lpstr>PowerPoint Presentation</vt:lpstr>
      <vt:lpstr>PowerPoint Presentation</vt:lpstr>
      <vt:lpstr>Cascaded PID Controller Dataflow diagram</vt:lpstr>
      <vt:lpstr>Merging Heptagon-generated C code</vt:lpstr>
      <vt:lpstr>Complementary Filter Dataflow diagram</vt:lpstr>
      <vt:lpstr>Complementary Filter Debugging</vt:lpstr>
      <vt:lpstr>Led Seq Dataflow diagram</vt:lpstr>
      <vt:lpstr>Led sequence FreeRTOS task analysis</vt:lpstr>
      <vt:lpstr>Extended Kalman Filter</vt:lpstr>
      <vt:lpstr>Conclusion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for Quadcopter Control</dc:title>
  <dc:creator>Vrushank Agrawal BC2023</dc:creator>
  <cp:lastModifiedBy>Vrushank Agrawal BC2023</cp:lastModifiedBy>
  <cp:revision>2</cp:revision>
  <dcterms:created xsi:type="dcterms:W3CDTF">2023-03-27T17:45:06Z</dcterms:created>
  <dcterms:modified xsi:type="dcterms:W3CDTF">2023-03-31T21:28:28Z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0x01010026E8E2CC67644049844C6491AE52DDF5</vt:lpwstr>
  </property>
</Properties>
</file>